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8.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tags/tag2.xml" ContentType="application/vnd.openxmlformats-officedocument.presentationml.tags+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1.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2.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 id="2147483683" r:id="rId3"/>
    <p:sldMasterId id="2147483711" r:id="rId4"/>
    <p:sldMasterId id="2147483724" r:id="rId5"/>
    <p:sldMasterId id="2147483737" r:id="rId6"/>
    <p:sldMasterId id="2147483778" r:id="rId7"/>
    <p:sldMasterId id="2147483804" r:id="rId8"/>
    <p:sldMasterId id="2147483815" r:id="rId9"/>
    <p:sldMasterId id="2147483827" r:id="rId10"/>
    <p:sldMasterId id="2147483839" r:id="rId11"/>
    <p:sldMasterId id="2147483851" r:id="rId12"/>
    <p:sldMasterId id="2147483882" r:id="rId13"/>
    <p:sldMasterId id="2147483897" r:id="rId14"/>
  </p:sldMasterIdLst>
  <p:notesMasterIdLst>
    <p:notesMasterId r:id="rId37"/>
  </p:notesMasterIdLst>
  <p:handoutMasterIdLst>
    <p:handoutMasterId r:id="rId38"/>
  </p:handoutMasterIdLst>
  <p:sldIdLst>
    <p:sldId id="306" r:id="rId15"/>
    <p:sldId id="314" r:id="rId16"/>
    <p:sldId id="315" r:id="rId17"/>
    <p:sldId id="316" r:id="rId18"/>
    <p:sldId id="317" r:id="rId19"/>
    <p:sldId id="318" r:id="rId20"/>
    <p:sldId id="302" r:id="rId21"/>
    <p:sldId id="301" r:id="rId22"/>
    <p:sldId id="322" r:id="rId23"/>
    <p:sldId id="323" r:id="rId24"/>
    <p:sldId id="294" r:id="rId25"/>
    <p:sldId id="325" r:id="rId26"/>
    <p:sldId id="326" r:id="rId27"/>
    <p:sldId id="327" r:id="rId28"/>
    <p:sldId id="307" r:id="rId29"/>
    <p:sldId id="295" r:id="rId30"/>
    <p:sldId id="296" r:id="rId31"/>
    <p:sldId id="297" r:id="rId32"/>
    <p:sldId id="310" r:id="rId33"/>
    <p:sldId id="304" r:id="rId34"/>
    <p:sldId id="298" r:id="rId35"/>
    <p:sldId id="328" r:id="rId3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ection>
        <p14:section name="Design, Impress, Work Together" id="{B9B51309-D148-4332-87C2-07BE32FBCA3B}">
          <p14:sldIdLst>
            <p14:sldId id="306"/>
            <p14:sldId id="314"/>
            <p14:sldId id="315"/>
            <p14:sldId id="316"/>
            <p14:sldId id="317"/>
            <p14:sldId id="318"/>
            <p14:sldId id="302"/>
            <p14:sldId id="301"/>
            <p14:sldId id="322"/>
            <p14:sldId id="323"/>
            <p14:sldId id="294"/>
            <p14:sldId id="325"/>
            <p14:sldId id="326"/>
            <p14:sldId id="327"/>
            <p14:sldId id="307"/>
            <p14:sldId id="295"/>
            <p14:sldId id="296"/>
            <p14:sldId id="297"/>
            <p14:sldId id="310"/>
            <p14:sldId id="304"/>
            <p14:sldId id="298"/>
            <p14:sldId id="328"/>
          </p14:sldIdLst>
        </p14:section>
        <p14:section name="Learn More" id="{2CC34DB2-6590-42C0-AD4B-A04C6060184E}">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B785"/>
    <a:srgbClr val="3B3026"/>
    <a:srgbClr val="795531"/>
    <a:srgbClr val="D2B4A6"/>
    <a:srgbClr val="734F29"/>
    <a:srgbClr val="D24726"/>
    <a:srgbClr val="DD462F"/>
    <a:srgbClr val="EFD5A2"/>
    <a:srgbClr val="ECE1C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931" autoAdjust="0"/>
  </p:normalViewPr>
  <p:slideViewPr>
    <p:cSldViewPr snapToGrid="0">
      <p:cViewPr varScale="1">
        <p:scale>
          <a:sx n="107" d="100"/>
          <a:sy n="107" d="100"/>
        </p:scale>
        <p:origin x="1692" y="114"/>
      </p:cViewPr>
      <p:guideLst>
        <p:guide orient="horz" pos="2160"/>
        <p:guide pos="3840"/>
        <p:guide pos="2880"/>
      </p:guideLst>
    </p:cSldViewPr>
  </p:slid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2.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commentAuthors" Target="commentAuthors.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theme" Target="theme/theme1.xml"/><Relationship Id="rId7" Type="http://schemas.openxmlformats.org/officeDocument/2006/relationships/slideMaster" Target="slideMasters/slideMaster6.xml"/><Relationship Id="rId2" Type="http://schemas.openxmlformats.org/officeDocument/2006/relationships/slideMaster" Target="slideMasters/slideMaster1.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Master" Target="slideMasters/slideMaster10.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4.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9.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3.xml"/><Relationship Id="rId9" Type="http://schemas.openxmlformats.org/officeDocument/2006/relationships/slideMaster" Target="slideMasters/slideMaster8.xml"/><Relationship Id="rId14" Type="http://schemas.openxmlformats.org/officeDocument/2006/relationships/slideMaster" Target="slideMasters/slideMaster13.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tableStyles" Target="tableStyles.xml"/><Relationship Id="rId8" Type="http://schemas.openxmlformats.org/officeDocument/2006/relationships/slideMaster" Target="slideMasters/slideMaster7.xml"/><Relationship Id="rId3" Type="http://schemas.openxmlformats.org/officeDocument/2006/relationships/slideMaster" Target="slideMasters/slideMaster2.xml"/><Relationship Id="rId12" Type="http://schemas.openxmlformats.org/officeDocument/2006/relationships/slideMaster" Target="slideMasters/slideMaster11.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Sheet1!$B$1</c:f>
              <c:strCache>
                <c:ptCount val="1"/>
                <c:pt idx="0">
                  <c:v>Industrial</c:v>
                </c:pt>
              </c:strCache>
            </c:strRef>
          </c:tx>
          <c:spPr>
            <a:solidFill>
              <a:srgbClr val="3366FF"/>
            </a:solidFill>
          </c:spPr>
          <c:invertIfNegative val="0"/>
          <c:cat>
            <c:strRef>
              <c:f>Sheet1!$A$2</c:f>
              <c:strCache>
                <c:ptCount val="1"/>
                <c:pt idx="0">
                  <c:v>Europe 43,3%</c:v>
                </c:pt>
              </c:strCache>
            </c:strRef>
          </c:cat>
          <c:val>
            <c:numRef>
              <c:f>Sheet1!$B$2</c:f>
              <c:numCache>
                <c:formatCode>General</c:formatCode>
                <c:ptCount val="1"/>
                <c:pt idx="0">
                  <c:v>5.2</c:v>
                </c:pt>
              </c:numCache>
            </c:numRef>
          </c:val>
          <c:extLst>
            <c:ext xmlns:c16="http://schemas.microsoft.com/office/drawing/2014/chart" uri="{C3380CC4-5D6E-409C-BE32-E72D297353CC}">
              <c16:uniqueId val="{00000000-25C9-4FA4-855A-AB51BD71FCCE}"/>
            </c:ext>
          </c:extLst>
        </c:ser>
        <c:ser>
          <c:idx val="1"/>
          <c:order val="1"/>
          <c:tx>
            <c:strRef>
              <c:f>Sheet1!$C$1</c:f>
              <c:strCache>
                <c:ptCount val="1"/>
                <c:pt idx="0">
                  <c:v>Fertilizer</c:v>
                </c:pt>
              </c:strCache>
            </c:strRef>
          </c:tx>
          <c:spPr>
            <a:solidFill>
              <a:srgbClr val="69B3E7"/>
            </a:solidFill>
          </c:spPr>
          <c:invertIfNegative val="0"/>
          <c:cat>
            <c:strRef>
              <c:f>Sheet1!$A$2</c:f>
              <c:strCache>
                <c:ptCount val="1"/>
                <c:pt idx="0">
                  <c:v>Europe 43,3%</c:v>
                </c:pt>
              </c:strCache>
            </c:strRef>
          </c:cat>
          <c:val>
            <c:numRef>
              <c:f>Sheet1!$C$2</c:f>
              <c:numCache>
                <c:formatCode>General</c:formatCode>
                <c:ptCount val="1"/>
                <c:pt idx="0">
                  <c:v>9.4</c:v>
                </c:pt>
              </c:numCache>
            </c:numRef>
          </c:val>
          <c:extLst>
            <c:ext xmlns:c16="http://schemas.microsoft.com/office/drawing/2014/chart" uri="{C3380CC4-5D6E-409C-BE32-E72D297353CC}">
              <c16:uniqueId val="{00000001-25C9-4FA4-855A-AB51BD71FCCE}"/>
            </c:ext>
          </c:extLst>
        </c:ser>
        <c:dLbls>
          <c:showLegendKey val="0"/>
          <c:showVal val="0"/>
          <c:showCatName val="0"/>
          <c:showSerName val="0"/>
          <c:showPercent val="0"/>
          <c:showBubbleSize val="0"/>
        </c:dLbls>
        <c:gapWidth val="150"/>
        <c:overlap val="100"/>
        <c:axId val="423333888"/>
        <c:axId val="423335424"/>
      </c:barChart>
      <c:catAx>
        <c:axId val="423333888"/>
        <c:scaling>
          <c:orientation val="minMax"/>
        </c:scaling>
        <c:delete val="0"/>
        <c:axPos val="b"/>
        <c:numFmt formatCode="General" sourceLinked="0"/>
        <c:majorTickMark val="out"/>
        <c:minorTickMark val="none"/>
        <c:tickLblPos val="nextTo"/>
        <c:txPr>
          <a:bodyPr/>
          <a:lstStyle/>
          <a:p>
            <a:pPr>
              <a:defRPr sz="1050" b="1"/>
            </a:pPr>
            <a:endParaRPr lang="en-US"/>
          </a:p>
        </c:txPr>
        <c:crossAx val="423335424"/>
        <c:crosses val="autoZero"/>
        <c:auto val="1"/>
        <c:lblAlgn val="ctr"/>
        <c:lblOffset val="100"/>
        <c:noMultiLvlLbl val="0"/>
      </c:catAx>
      <c:valAx>
        <c:axId val="423335424"/>
        <c:scaling>
          <c:orientation val="minMax"/>
        </c:scaling>
        <c:delete val="1"/>
        <c:axPos val="l"/>
        <c:numFmt formatCode="General" sourceLinked="1"/>
        <c:majorTickMark val="out"/>
        <c:minorTickMark val="none"/>
        <c:tickLblPos val="nextTo"/>
        <c:crossAx val="42333388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9189208169654796E-2"/>
          <c:y val="6.1338298940125102E-2"/>
          <c:w val="0.82162158366069005"/>
          <c:h val="0.670557572601582"/>
        </c:manualLayout>
      </c:layout>
      <c:barChart>
        <c:barDir val="col"/>
        <c:grouping val="stacked"/>
        <c:varyColors val="0"/>
        <c:ser>
          <c:idx val="0"/>
          <c:order val="0"/>
          <c:tx>
            <c:strRef>
              <c:f>Sheet1!$B$1</c:f>
              <c:strCache>
                <c:ptCount val="1"/>
                <c:pt idx="0">
                  <c:v>Series 1</c:v>
                </c:pt>
              </c:strCache>
            </c:strRef>
          </c:tx>
          <c:spPr>
            <a:solidFill>
              <a:srgbClr val="3366FF"/>
            </a:solidFill>
            <a:ln>
              <a:noFill/>
            </a:ln>
          </c:spPr>
          <c:invertIfNegative val="0"/>
          <c:cat>
            <c:strRef>
              <c:f>Sheet1!$A$2</c:f>
              <c:strCache>
                <c:ptCount val="1"/>
                <c:pt idx="0">
                  <c:v>North America 11.7%</c:v>
                </c:pt>
              </c:strCache>
            </c:strRef>
          </c:cat>
          <c:val>
            <c:numRef>
              <c:f>Sheet1!$B$2</c:f>
              <c:numCache>
                <c:formatCode>General</c:formatCode>
                <c:ptCount val="1"/>
                <c:pt idx="0">
                  <c:v>0.9</c:v>
                </c:pt>
              </c:numCache>
            </c:numRef>
          </c:val>
          <c:extLst>
            <c:ext xmlns:c16="http://schemas.microsoft.com/office/drawing/2014/chart" uri="{C3380CC4-5D6E-409C-BE32-E72D297353CC}">
              <c16:uniqueId val="{00000000-5CF5-4BAD-8A23-DFBB2A954EED}"/>
            </c:ext>
          </c:extLst>
        </c:ser>
        <c:ser>
          <c:idx val="1"/>
          <c:order val="1"/>
          <c:tx>
            <c:strRef>
              <c:f>Sheet1!$C$1</c:f>
              <c:strCache>
                <c:ptCount val="1"/>
                <c:pt idx="0">
                  <c:v>Series 2</c:v>
                </c:pt>
              </c:strCache>
            </c:strRef>
          </c:tx>
          <c:spPr>
            <a:solidFill>
              <a:srgbClr val="69B3E7"/>
            </a:solidFill>
            <a:ln>
              <a:noFill/>
            </a:ln>
          </c:spPr>
          <c:invertIfNegative val="0"/>
          <c:cat>
            <c:strRef>
              <c:f>Sheet1!$A$2</c:f>
              <c:strCache>
                <c:ptCount val="1"/>
                <c:pt idx="0">
                  <c:v>North America 11.7%</c:v>
                </c:pt>
              </c:strCache>
            </c:strRef>
          </c:cat>
          <c:val>
            <c:numRef>
              <c:f>Sheet1!$C$2</c:f>
              <c:numCache>
                <c:formatCode>General</c:formatCode>
                <c:ptCount val="1"/>
                <c:pt idx="0">
                  <c:v>3</c:v>
                </c:pt>
              </c:numCache>
            </c:numRef>
          </c:val>
          <c:extLst>
            <c:ext xmlns:c16="http://schemas.microsoft.com/office/drawing/2014/chart" uri="{C3380CC4-5D6E-409C-BE32-E72D297353CC}">
              <c16:uniqueId val="{00000001-5CF5-4BAD-8A23-DFBB2A954EED}"/>
            </c:ext>
          </c:extLst>
        </c:ser>
        <c:dLbls>
          <c:showLegendKey val="0"/>
          <c:showVal val="0"/>
          <c:showCatName val="0"/>
          <c:showSerName val="0"/>
          <c:showPercent val="0"/>
          <c:showBubbleSize val="0"/>
        </c:dLbls>
        <c:gapWidth val="150"/>
        <c:overlap val="100"/>
        <c:axId val="212932864"/>
        <c:axId val="423305216"/>
      </c:barChart>
      <c:catAx>
        <c:axId val="212932864"/>
        <c:scaling>
          <c:orientation val="minMax"/>
        </c:scaling>
        <c:delete val="0"/>
        <c:axPos val="b"/>
        <c:numFmt formatCode="General" sourceLinked="0"/>
        <c:majorTickMark val="out"/>
        <c:minorTickMark val="none"/>
        <c:tickLblPos val="nextTo"/>
        <c:txPr>
          <a:bodyPr/>
          <a:lstStyle/>
          <a:p>
            <a:pPr>
              <a:defRPr sz="1050" b="1"/>
            </a:pPr>
            <a:endParaRPr lang="en-US"/>
          </a:p>
        </c:txPr>
        <c:crossAx val="423305216"/>
        <c:crosses val="autoZero"/>
        <c:auto val="1"/>
        <c:lblAlgn val="ctr"/>
        <c:lblOffset val="100"/>
        <c:noMultiLvlLbl val="0"/>
      </c:catAx>
      <c:valAx>
        <c:axId val="423305216"/>
        <c:scaling>
          <c:orientation val="minMax"/>
        </c:scaling>
        <c:delete val="1"/>
        <c:axPos val="l"/>
        <c:numFmt formatCode="General" sourceLinked="1"/>
        <c:majorTickMark val="out"/>
        <c:minorTickMark val="none"/>
        <c:tickLblPos val="nextTo"/>
        <c:crossAx val="21293286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8.5492210539714703E-2"/>
          <c:w val="0.625000167770147"/>
          <c:h val="0.56190413244989301"/>
        </c:manualLayout>
      </c:layout>
      <c:barChart>
        <c:barDir val="col"/>
        <c:grouping val="stacked"/>
        <c:varyColors val="0"/>
        <c:ser>
          <c:idx val="0"/>
          <c:order val="0"/>
          <c:tx>
            <c:strRef>
              <c:f>Sheet1!$B$1</c:f>
              <c:strCache>
                <c:ptCount val="1"/>
                <c:pt idx="0">
                  <c:v>Series 1</c:v>
                </c:pt>
              </c:strCache>
            </c:strRef>
          </c:tx>
          <c:invertIfNegative val="0"/>
          <c:dPt>
            <c:idx val="0"/>
            <c:invertIfNegative val="0"/>
            <c:bubble3D val="0"/>
            <c:spPr>
              <a:solidFill>
                <a:srgbClr val="3366FF"/>
              </a:solidFill>
              <a:ln>
                <a:noFill/>
              </a:ln>
            </c:spPr>
            <c:extLst>
              <c:ext xmlns:c16="http://schemas.microsoft.com/office/drawing/2014/chart" uri="{C3380CC4-5D6E-409C-BE32-E72D297353CC}">
                <c16:uniqueId val="{00000001-84CF-40F8-A2C5-89E2612C47B8}"/>
              </c:ext>
            </c:extLst>
          </c:dPt>
          <c:cat>
            <c:strRef>
              <c:f>Sheet1!$A$2</c:f>
              <c:strCache>
                <c:ptCount val="1"/>
                <c:pt idx="0">
                  <c:v>Asia 6,8%</c:v>
                </c:pt>
              </c:strCache>
            </c:strRef>
          </c:cat>
          <c:val>
            <c:numRef>
              <c:f>Sheet1!$B$2</c:f>
              <c:numCache>
                <c:formatCode>General</c:formatCode>
                <c:ptCount val="1"/>
                <c:pt idx="0">
                  <c:v>0.1</c:v>
                </c:pt>
              </c:numCache>
            </c:numRef>
          </c:val>
          <c:extLst>
            <c:ext xmlns:c16="http://schemas.microsoft.com/office/drawing/2014/chart" uri="{C3380CC4-5D6E-409C-BE32-E72D297353CC}">
              <c16:uniqueId val="{00000002-84CF-40F8-A2C5-89E2612C47B8}"/>
            </c:ext>
          </c:extLst>
        </c:ser>
        <c:ser>
          <c:idx val="1"/>
          <c:order val="1"/>
          <c:tx>
            <c:strRef>
              <c:f>Sheet1!$C$1</c:f>
              <c:strCache>
                <c:ptCount val="1"/>
                <c:pt idx="0">
                  <c:v>Series 2</c:v>
                </c:pt>
              </c:strCache>
            </c:strRef>
          </c:tx>
          <c:spPr>
            <a:solidFill>
              <a:srgbClr val="69B3E7"/>
            </a:solidFill>
            <a:ln>
              <a:noFill/>
            </a:ln>
          </c:spPr>
          <c:invertIfNegative val="0"/>
          <c:cat>
            <c:strRef>
              <c:f>Sheet1!$A$2</c:f>
              <c:strCache>
                <c:ptCount val="1"/>
                <c:pt idx="0">
                  <c:v>Asia 6,8%</c:v>
                </c:pt>
              </c:strCache>
            </c:strRef>
          </c:cat>
          <c:val>
            <c:numRef>
              <c:f>Sheet1!$C$2</c:f>
              <c:numCache>
                <c:formatCode>General</c:formatCode>
                <c:ptCount val="1"/>
                <c:pt idx="0">
                  <c:v>2.1</c:v>
                </c:pt>
              </c:numCache>
            </c:numRef>
          </c:val>
          <c:extLst>
            <c:ext xmlns:c16="http://schemas.microsoft.com/office/drawing/2014/chart" uri="{C3380CC4-5D6E-409C-BE32-E72D297353CC}">
              <c16:uniqueId val="{00000003-84CF-40F8-A2C5-89E2612C47B8}"/>
            </c:ext>
          </c:extLst>
        </c:ser>
        <c:dLbls>
          <c:showLegendKey val="0"/>
          <c:showVal val="0"/>
          <c:showCatName val="0"/>
          <c:showSerName val="0"/>
          <c:showPercent val="0"/>
          <c:showBubbleSize val="0"/>
        </c:dLbls>
        <c:gapWidth val="150"/>
        <c:overlap val="100"/>
        <c:axId val="423515264"/>
        <c:axId val="423516800"/>
      </c:barChart>
      <c:catAx>
        <c:axId val="423515264"/>
        <c:scaling>
          <c:orientation val="minMax"/>
        </c:scaling>
        <c:delete val="0"/>
        <c:axPos val="b"/>
        <c:numFmt formatCode="General" sourceLinked="0"/>
        <c:majorTickMark val="out"/>
        <c:minorTickMark val="none"/>
        <c:tickLblPos val="nextTo"/>
        <c:txPr>
          <a:bodyPr/>
          <a:lstStyle/>
          <a:p>
            <a:pPr>
              <a:defRPr sz="1050" b="1"/>
            </a:pPr>
            <a:endParaRPr lang="en-US"/>
          </a:p>
        </c:txPr>
        <c:crossAx val="423516800"/>
        <c:crosses val="autoZero"/>
        <c:auto val="1"/>
        <c:lblAlgn val="ctr"/>
        <c:lblOffset val="100"/>
        <c:noMultiLvlLbl val="0"/>
      </c:catAx>
      <c:valAx>
        <c:axId val="423516800"/>
        <c:scaling>
          <c:orientation val="minMax"/>
        </c:scaling>
        <c:delete val="1"/>
        <c:axPos val="l"/>
        <c:numFmt formatCode="General" sourceLinked="1"/>
        <c:majorTickMark val="out"/>
        <c:minorTickMark val="none"/>
        <c:tickLblPos val="nextTo"/>
        <c:crossAx val="42351526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Sheet1!$B$1</c:f>
              <c:strCache>
                <c:ptCount val="1"/>
                <c:pt idx="0">
                  <c:v>Series 1</c:v>
                </c:pt>
              </c:strCache>
            </c:strRef>
          </c:tx>
          <c:spPr>
            <a:solidFill>
              <a:srgbClr val="3366FF"/>
            </a:solidFill>
            <a:ln>
              <a:noFill/>
            </a:ln>
          </c:spPr>
          <c:invertIfNegative val="0"/>
          <c:cat>
            <c:strRef>
              <c:f>Sheet1!$A$2</c:f>
              <c:strCache>
                <c:ptCount val="1"/>
                <c:pt idx="0">
                  <c:v>Latin-America 33.1%</c:v>
                </c:pt>
              </c:strCache>
            </c:strRef>
          </c:cat>
          <c:val>
            <c:numRef>
              <c:f>Sheet1!$B$2</c:f>
              <c:numCache>
                <c:formatCode>General</c:formatCode>
                <c:ptCount val="1"/>
                <c:pt idx="0">
                  <c:v>0.5</c:v>
                </c:pt>
              </c:numCache>
            </c:numRef>
          </c:val>
          <c:extLst>
            <c:ext xmlns:c16="http://schemas.microsoft.com/office/drawing/2014/chart" uri="{C3380CC4-5D6E-409C-BE32-E72D297353CC}">
              <c16:uniqueId val="{00000000-5C6E-4745-A0F9-2B082BBF6056}"/>
            </c:ext>
          </c:extLst>
        </c:ser>
        <c:ser>
          <c:idx val="1"/>
          <c:order val="1"/>
          <c:tx>
            <c:strRef>
              <c:f>Sheet1!$C$1</c:f>
              <c:strCache>
                <c:ptCount val="1"/>
                <c:pt idx="0">
                  <c:v>Series 2</c:v>
                </c:pt>
              </c:strCache>
            </c:strRef>
          </c:tx>
          <c:spPr>
            <a:solidFill>
              <a:srgbClr val="69B3E7"/>
            </a:solidFill>
            <a:ln>
              <a:noFill/>
            </a:ln>
          </c:spPr>
          <c:invertIfNegative val="0"/>
          <c:cat>
            <c:strRef>
              <c:f>Sheet1!$A$2</c:f>
              <c:strCache>
                <c:ptCount val="1"/>
                <c:pt idx="0">
                  <c:v>Latin-America 33.1%</c:v>
                </c:pt>
              </c:strCache>
            </c:strRef>
          </c:cat>
          <c:val>
            <c:numRef>
              <c:f>Sheet1!$C$2</c:f>
              <c:numCache>
                <c:formatCode>General</c:formatCode>
                <c:ptCount val="1"/>
                <c:pt idx="0">
                  <c:v>10.6</c:v>
                </c:pt>
              </c:numCache>
            </c:numRef>
          </c:val>
          <c:extLst>
            <c:ext xmlns:c16="http://schemas.microsoft.com/office/drawing/2014/chart" uri="{C3380CC4-5D6E-409C-BE32-E72D297353CC}">
              <c16:uniqueId val="{00000001-5C6E-4745-A0F9-2B082BBF6056}"/>
            </c:ext>
          </c:extLst>
        </c:ser>
        <c:dLbls>
          <c:showLegendKey val="0"/>
          <c:showVal val="0"/>
          <c:showCatName val="0"/>
          <c:showSerName val="0"/>
          <c:showPercent val="0"/>
          <c:showBubbleSize val="0"/>
        </c:dLbls>
        <c:gapWidth val="150"/>
        <c:overlap val="100"/>
        <c:axId val="423701888"/>
        <c:axId val="423703680"/>
      </c:barChart>
      <c:catAx>
        <c:axId val="423701888"/>
        <c:scaling>
          <c:orientation val="minMax"/>
        </c:scaling>
        <c:delete val="0"/>
        <c:axPos val="b"/>
        <c:numFmt formatCode="General" sourceLinked="0"/>
        <c:majorTickMark val="out"/>
        <c:minorTickMark val="none"/>
        <c:tickLblPos val="nextTo"/>
        <c:txPr>
          <a:bodyPr/>
          <a:lstStyle/>
          <a:p>
            <a:pPr>
              <a:defRPr sz="1050" b="1"/>
            </a:pPr>
            <a:endParaRPr lang="en-US"/>
          </a:p>
        </c:txPr>
        <c:crossAx val="423703680"/>
        <c:crosses val="autoZero"/>
        <c:auto val="1"/>
        <c:lblAlgn val="ctr"/>
        <c:lblOffset val="100"/>
        <c:noMultiLvlLbl val="0"/>
      </c:catAx>
      <c:valAx>
        <c:axId val="423703680"/>
        <c:scaling>
          <c:orientation val="minMax"/>
        </c:scaling>
        <c:delete val="1"/>
        <c:axPos val="l"/>
        <c:numFmt formatCode="General" sourceLinked="1"/>
        <c:majorTickMark val="out"/>
        <c:minorTickMark val="none"/>
        <c:tickLblPos val="nextTo"/>
        <c:crossAx val="42370188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Sheet1!$B$1</c:f>
              <c:strCache>
                <c:ptCount val="1"/>
                <c:pt idx="0">
                  <c:v>Series 1</c:v>
                </c:pt>
              </c:strCache>
            </c:strRef>
          </c:tx>
          <c:spPr>
            <a:solidFill>
              <a:srgbClr val="3366FF"/>
            </a:solidFill>
            <a:ln>
              <a:noFill/>
            </a:ln>
          </c:spPr>
          <c:invertIfNegative val="0"/>
          <c:cat>
            <c:strRef>
              <c:f>Sheet1!$A$2</c:f>
              <c:strCache>
                <c:ptCount val="1"/>
                <c:pt idx="0">
                  <c:v>Africa 3,6%</c:v>
                </c:pt>
              </c:strCache>
            </c:strRef>
          </c:cat>
          <c:val>
            <c:numRef>
              <c:f>Sheet1!$B$2</c:f>
              <c:numCache>
                <c:formatCode>General</c:formatCode>
                <c:ptCount val="1"/>
                <c:pt idx="0">
                  <c:v>0.3</c:v>
                </c:pt>
              </c:numCache>
            </c:numRef>
          </c:val>
          <c:extLst>
            <c:ext xmlns:c16="http://schemas.microsoft.com/office/drawing/2014/chart" uri="{C3380CC4-5D6E-409C-BE32-E72D297353CC}">
              <c16:uniqueId val="{00000000-D7B5-4A64-BE15-4AAB2BD798D1}"/>
            </c:ext>
          </c:extLst>
        </c:ser>
        <c:ser>
          <c:idx val="1"/>
          <c:order val="1"/>
          <c:tx>
            <c:strRef>
              <c:f>Sheet1!$C$1</c:f>
              <c:strCache>
                <c:ptCount val="1"/>
                <c:pt idx="0">
                  <c:v>Series 2</c:v>
                </c:pt>
              </c:strCache>
            </c:strRef>
          </c:tx>
          <c:spPr>
            <a:solidFill>
              <a:srgbClr val="69B3E7"/>
            </a:solidFill>
            <a:ln>
              <a:noFill/>
            </a:ln>
          </c:spPr>
          <c:invertIfNegative val="0"/>
          <c:cat>
            <c:strRef>
              <c:f>Sheet1!$A$2</c:f>
              <c:strCache>
                <c:ptCount val="1"/>
                <c:pt idx="0">
                  <c:v>Africa 3,6%</c:v>
                </c:pt>
              </c:strCache>
            </c:strRef>
          </c:cat>
          <c:val>
            <c:numRef>
              <c:f>Sheet1!$C$2</c:f>
              <c:numCache>
                <c:formatCode>General</c:formatCode>
                <c:ptCount val="1"/>
                <c:pt idx="0">
                  <c:v>1.4</c:v>
                </c:pt>
              </c:numCache>
            </c:numRef>
          </c:val>
          <c:extLst>
            <c:ext xmlns:c16="http://schemas.microsoft.com/office/drawing/2014/chart" uri="{C3380CC4-5D6E-409C-BE32-E72D297353CC}">
              <c16:uniqueId val="{00000001-D7B5-4A64-BE15-4AAB2BD798D1}"/>
            </c:ext>
          </c:extLst>
        </c:ser>
        <c:dLbls>
          <c:showLegendKey val="0"/>
          <c:showVal val="0"/>
          <c:showCatName val="0"/>
          <c:showSerName val="0"/>
          <c:showPercent val="0"/>
          <c:showBubbleSize val="0"/>
        </c:dLbls>
        <c:gapWidth val="150"/>
        <c:overlap val="100"/>
        <c:axId val="423552896"/>
        <c:axId val="423554432"/>
      </c:barChart>
      <c:catAx>
        <c:axId val="423552896"/>
        <c:scaling>
          <c:orientation val="minMax"/>
        </c:scaling>
        <c:delete val="0"/>
        <c:axPos val="b"/>
        <c:numFmt formatCode="General" sourceLinked="0"/>
        <c:majorTickMark val="out"/>
        <c:minorTickMark val="none"/>
        <c:tickLblPos val="nextTo"/>
        <c:txPr>
          <a:bodyPr/>
          <a:lstStyle/>
          <a:p>
            <a:pPr>
              <a:defRPr sz="1050" b="1"/>
            </a:pPr>
            <a:endParaRPr lang="en-US"/>
          </a:p>
        </c:txPr>
        <c:crossAx val="423554432"/>
        <c:crosses val="autoZero"/>
        <c:auto val="1"/>
        <c:lblAlgn val="ctr"/>
        <c:lblOffset val="100"/>
        <c:noMultiLvlLbl val="0"/>
      </c:catAx>
      <c:valAx>
        <c:axId val="423554432"/>
        <c:scaling>
          <c:orientation val="minMax"/>
        </c:scaling>
        <c:delete val="1"/>
        <c:axPos val="l"/>
        <c:numFmt formatCode="General" sourceLinked="1"/>
        <c:majorTickMark val="out"/>
        <c:minorTickMark val="none"/>
        <c:tickLblPos val="nextTo"/>
        <c:crossAx val="42355289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2C296C-1B42-4BCF-BDC3-0D772CC66077}" type="doc">
      <dgm:prSet loTypeId="urn:microsoft.com/office/officeart/2005/8/layout/chevron1" loCatId="process" qsTypeId="urn:microsoft.com/office/officeart/2005/8/quickstyle/simple1" qsCatId="simple" csTypeId="urn:microsoft.com/office/officeart/2005/8/colors/accent1_2" csCatId="accent1" phldr="1"/>
      <dgm:spPr/>
    </dgm:pt>
    <dgm:pt modelId="{AF17DCD7-BA3B-4965-ADA3-31A2874C0526}">
      <dgm:prSet phldrT="[Text]" custT="1"/>
      <dgm:spPr>
        <a:xfrm>
          <a:off x="2527897" y="458983"/>
          <a:ext cx="1308796" cy="453632"/>
        </a:xfrm>
        <a:prstGeom prst="chevron">
          <a:avLst/>
        </a:prstGeom>
        <a:solidFill>
          <a:srgbClr val="C2CC23">
            <a:lumMod val="60000"/>
            <a:lumOff val="40000"/>
          </a:srgbClr>
        </a:solidFill>
        <a:ln w="12700" cap="flat" cmpd="sng" algn="ctr">
          <a:solidFill>
            <a:scrgbClr r="0" g="0" b="0"/>
          </a:solidFill>
          <a:prstDash val="solid"/>
        </a:ln>
        <a:effectLst/>
      </dgm:spPr>
      <dgm:t>
        <a:bodyPr/>
        <a:lstStyle/>
        <a:p>
          <a:r>
            <a:rPr lang="en-US" sz="1400" smtClean="0">
              <a:solidFill>
                <a:srgbClr val="000000"/>
              </a:solidFill>
              <a:latin typeface="Arial"/>
              <a:ea typeface="+mn-ea"/>
              <a:cs typeface="+mn-cs"/>
            </a:rPr>
            <a:t>Farmers</a:t>
          </a:r>
          <a:endParaRPr lang="en-US" sz="1400">
            <a:solidFill>
              <a:srgbClr val="000000"/>
            </a:solidFill>
            <a:latin typeface="Arial"/>
            <a:ea typeface="+mn-ea"/>
            <a:cs typeface="+mn-cs"/>
          </a:endParaRPr>
        </a:p>
      </dgm:t>
    </dgm:pt>
    <dgm:pt modelId="{EF5C7146-9FDC-44E1-9A25-86672B630639}" type="parTrans" cxnId="{215823B8-E6E1-403F-9CF4-4CF13005E45B}">
      <dgm:prSet/>
      <dgm:spPr/>
      <dgm:t>
        <a:bodyPr/>
        <a:lstStyle/>
        <a:p>
          <a:endParaRPr lang="en-US"/>
        </a:p>
      </dgm:t>
    </dgm:pt>
    <dgm:pt modelId="{DD1E5040-D3E2-4FC1-835B-47B43E800981}" type="sibTrans" cxnId="{215823B8-E6E1-403F-9CF4-4CF13005E45B}">
      <dgm:prSet/>
      <dgm:spPr/>
      <dgm:t>
        <a:bodyPr/>
        <a:lstStyle/>
        <a:p>
          <a:endParaRPr lang="en-US"/>
        </a:p>
      </dgm:t>
    </dgm:pt>
    <dgm:pt modelId="{BD4D5F8F-6EF8-4EF2-AA57-0C91BE6843CD}">
      <dgm:prSet phldrT="[Text]" custT="1"/>
      <dgm:spPr>
        <a:xfrm>
          <a:off x="3757900" y="711577"/>
          <a:ext cx="923402" cy="315173"/>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gm:spPr>
      <dgm:t>
        <a:bodyPr/>
        <a:lstStyle/>
        <a:p>
          <a:r>
            <a:rPr lang="en-US" sz="1000" smtClean="0">
              <a:solidFill>
                <a:srgbClr val="FFFFFF"/>
              </a:solidFill>
              <a:latin typeface="Arial"/>
              <a:ea typeface="+mn-ea"/>
              <a:cs typeface="+mn-cs"/>
            </a:rPr>
            <a:t>Traders</a:t>
          </a:r>
          <a:endParaRPr lang="en-US" sz="1000">
            <a:solidFill>
              <a:srgbClr val="FFFFFF"/>
            </a:solidFill>
            <a:latin typeface="Arial"/>
            <a:ea typeface="+mn-ea"/>
            <a:cs typeface="+mn-cs"/>
          </a:endParaRPr>
        </a:p>
      </dgm:t>
    </dgm:pt>
    <dgm:pt modelId="{DD0E64BD-905E-41A8-81D2-6108694AC072}" type="parTrans" cxnId="{5D9677C6-43B2-464A-8DCA-D9043CE3B9AD}">
      <dgm:prSet/>
      <dgm:spPr/>
      <dgm:t>
        <a:bodyPr/>
        <a:lstStyle/>
        <a:p>
          <a:endParaRPr lang="en-US"/>
        </a:p>
      </dgm:t>
    </dgm:pt>
    <dgm:pt modelId="{51A8327B-0AD2-46E3-A00C-1EAE01D9D1DC}" type="sibTrans" cxnId="{5D9677C6-43B2-464A-8DCA-D9043CE3B9AD}">
      <dgm:prSet/>
      <dgm:spPr/>
      <dgm:t>
        <a:bodyPr/>
        <a:lstStyle/>
        <a:p>
          <a:endParaRPr lang="en-US"/>
        </a:p>
      </dgm:t>
    </dgm:pt>
    <dgm:pt modelId="{F9F859B9-94FD-4F45-B204-1FE710AA7A29}">
      <dgm:prSet phldrT="[Text]" custT="1"/>
      <dgm:spPr>
        <a:xfrm>
          <a:off x="4602510" y="458983"/>
          <a:ext cx="1630935" cy="453632"/>
        </a:xfrm>
        <a:prstGeom prst="chevron">
          <a:avLst/>
        </a:prstGeom>
        <a:solidFill>
          <a:srgbClr val="C2CC23">
            <a:lumMod val="60000"/>
            <a:lumOff val="40000"/>
          </a:srgbClr>
        </a:solidFill>
        <a:ln w="12700" cap="flat" cmpd="sng" algn="ctr">
          <a:solidFill>
            <a:scrgbClr r="0" g="0" b="0"/>
          </a:solidFill>
          <a:prstDash val="solid"/>
        </a:ln>
        <a:effectLst/>
      </dgm:spPr>
      <dgm:t>
        <a:bodyPr/>
        <a:lstStyle/>
        <a:p>
          <a:r>
            <a:rPr lang="en-US" sz="1300" b="1" smtClean="0">
              <a:solidFill>
                <a:srgbClr val="000000"/>
              </a:solidFill>
              <a:latin typeface="Arial"/>
              <a:ea typeface="+mn-ea"/>
              <a:cs typeface="+mn-cs"/>
            </a:rPr>
            <a:t>Roasters</a:t>
          </a:r>
          <a:endParaRPr lang="en-US" sz="1300" b="1">
            <a:solidFill>
              <a:srgbClr val="000000"/>
            </a:solidFill>
            <a:latin typeface="Arial"/>
            <a:ea typeface="+mn-ea"/>
            <a:cs typeface="+mn-cs"/>
          </a:endParaRPr>
        </a:p>
      </dgm:t>
    </dgm:pt>
    <dgm:pt modelId="{D6D2D621-05F0-4129-B18E-57A6D3DE5D12}" type="parTrans" cxnId="{7E195E29-92A7-4FF2-9CB5-5746EB5D55FB}">
      <dgm:prSet/>
      <dgm:spPr/>
      <dgm:t>
        <a:bodyPr/>
        <a:lstStyle/>
        <a:p>
          <a:endParaRPr lang="en-US"/>
        </a:p>
      </dgm:t>
    </dgm:pt>
    <dgm:pt modelId="{D51FC4F3-CFF9-4B90-A3EE-019F3EBC3C6F}" type="sibTrans" cxnId="{7E195E29-92A7-4FF2-9CB5-5746EB5D55FB}">
      <dgm:prSet/>
      <dgm:spPr/>
      <dgm:t>
        <a:bodyPr/>
        <a:lstStyle/>
        <a:p>
          <a:endParaRPr lang="en-US"/>
        </a:p>
      </dgm:t>
    </dgm:pt>
    <dgm:pt modelId="{B39DBA18-6405-41EF-A03B-E92553CA64FE}">
      <dgm:prSet phldrT="[Text]" custT="1"/>
      <dgm:spPr>
        <a:xfrm>
          <a:off x="6069815" y="685801"/>
          <a:ext cx="1143251" cy="453632"/>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gm:spPr>
      <dgm:t>
        <a:bodyPr/>
        <a:lstStyle/>
        <a:p>
          <a:r>
            <a:rPr lang="en-US" sz="1000" smtClean="0">
              <a:solidFill>
                <a:srgbClr val="FFFFFF"/>
              </a:solidFill>
              <a:latin typeface="Arial"/>
              <a:ea typeface="+mn-ea"/>
              <a:cs typeface="+mn-cs"/>
            </a:rPr>
            <a:t>Retailers</a:t>
          </a:r>
        </a:p>
        <a:p>
          <a:r>
            <a:rPr lang="en-US" sz="1000" smtClean="0">
              <a:solidFill>
                <a:srgbClr val="FFFFFF"/>
              </a:solidFill>
              <a:latin typeface="Arial"/>
              <a:ea typeface="+mn-ea"/>
              <a:cs typeface="+mn-cs"/>
            </a:rPr>
            <a:t>Catering</a:t>
          </a:r>
          <a:endParaRPr lang="en-US" sz="1000">
            <a:solidFill>
              <a:srgbClr val="FFFFFF"/>
            </a:solidFill>
            <a:latin typeface="Arial"/>
            <a:ea typeface="+mn-ea"/>
            <a:cs typeface="+mn-cs"/>
          </a:endParaRPr>
        </a:p>
      </dgm:t>
    </dgm:pt>
    <dgm:pt modelId="{DDA9DF54-4D0B-4EA6-8D0C-8096F7FBDD1A}" type="parTrans" cxnId="{07783C87-39C5-405D-A079-E3D9336DFA28}">
      <dgm:prSet/>
      <dgm:spPr/>
      <dgm:t>
        <a:bodyPr/>
        <a:lstStyle/>
        <a:p>
          <a:endParaRPr lang="en-US"/>
        </a:p>
      </dgm:t>
    </dgm:pt>
    <dgm:pt modelId="{6AC1A593-0BDC-4446-9466-85966D726CE9}" type="sibTrans" cxnId="{07783C87-39C5-405D-A079-E3D9336DFA28}">
      <dgm:prSet/>
      <dgm:spPr/>
      <dgm:t>
        <a:bodyPr/>
        <a:lstStyle/>
        <a:p>
          <a:endParaRPr lang="en-US"/>
        </a:p>
      </dgm:t>
    </dgm:pt>
    <dgm:pt modelId="{4C78D8E4-F410-4B7B-9667-97CEC07A8E9B}">
      <dgm:prSet phldrT="[Text]" custT="1"/>
      <dgm:spPr>
        <a:xfrm>
          <a:off x="7106664" y="458983"/>
          <a:ext cx="1691771" cy="453632"/>
        </a:xfrm>
        <a:prstGeom prst="chevron">
          <a:avLst/>
        </a:prstGeom>
        <a:solidFill>
          <a:srgbClr val="C2CC23">
            <a:lumMod val="60000"/>
            <a:lumOff val="40000"/>
          </a:srgbClr>
        </a:solidFill>
        <a:ln w="12700" cap="flat" cmpd="sng" algn="ctr">
          <a:solidFill>
            <a:scrgbClr r="0" g="0" b="0"/>
          </a:solidFill>
          <a:prstDash val="solid"/>
        </a:ln>
        <a:effectLst/>
      </dgm:spPr>
      <dgm:t>
        <a:bodyPr/>
        <a:lstStyle/>
        <a:p>
          <a:r>
            <a:rPr lang="en-US" sz="1400" smtClean="0">
              <a:solidFill>
                <a:srgbClr val="000000"/>
              </a:solidFill>
              <a:latin typeface="Arial"/>
              <a:ea typeface="+mn-ea"/>
              <a:cs typeface="+mn-cs"/>
            </a:rPr>
            <a:t>Consumers</a:t>
          </a:r>
          <a:endParaRPr lang="en-US" sz="1400">
            <a:solidFill>
              <a:srgbClr val="000000"/>
            </a:solidFill>
            <a:latin typeface="Arial"/>
            <a:ea typeface="+mn-ea"/>
            <a:cs typeface="+mn-cs"/>
          </a:endParaRPr>
        </a:p>
      </dgm:t>
    </dgm:pt>
    <dgm:pt modelId="{CE85BDE1-3A2A-49BD-9504-3C357F2869C2}" type="parTrans" cxnId="{5D57F03B-A484-40BF-8642-FC7DBB3EE5E3}">
      <dgm:prSet/>
      <dgm:spPr/>
      <dgm:t>
        <a:bodyPr/>
        <a:lstStyle/>
        <a:p>
          <a:endParaRPr lang="en-US"/>
        </a:p>
      </dgm:t>
    </dgm:pt>
    <dgm:pt modelId="{7743A6B6-CC50-435C-9BF9-EE1598F4794A}" type="sibTrans" cxnId="{5D57F03B-A484-40BF-8642-FC7DBB3EE5E3}">
      <dgm:prSet/>
      <dgm:spPr/>
      <dgm:t>
        <a:bodyPr/>
        <a:lstStyle/>
        <a:p>
          <a:endParaRPr lang="en-US"/>
        </a:p>
      </dgm:t>
    </dgm:pt>
    <dgm:pt modelId="{B111905F-B2B4-4139-89A2-83BEF53CEB18}">
      <dgm:prSet phldrT="[Text]" custT="1"/>
      <dgm:spPr>
        <a:xfrm>
          <a:off x="1448523" y="711577"/>
          <a:ext cx="1158167" cy="315173"/>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gm:spPr>
      <dgm:t>
        <a:bodyPr/>
        <a:lstStyle/>
        <a:p>
          <a:r>
            <a:rPr lang="en-US" sz="1000" smtClean="0">
              <a:solidFill>
                <a:srgbClr val="FFFFFF"/>
              </a:solidFill>
              <a:latin typeface="Arial"/>
              <a:ea typeface="+mn-ea"/>
              <a:cs typeface="+mn-cs"/>
            </a:rPr>
            <a:t>Distributors</a:t>
          </a:r>
          <a:endParaRPr lang="en-US" sz="1000">
            <a:solidFill>
              <a:srgbClr val="FFFFFF"/>
            </a:solidFill>
            <a:latin typeface="Arial"/>
            <a:ea typeface="+mn-ea"/>
            <a:cs typeface="+mn-cs"/>
          </a:endParaRPr>
        </a:p>
      </dgm:t>
    </dgm:pt>
    <dgm:pt modelId="{209D88E2-638C-4939-B620-BFE2053E95CC}" type="parTrans" cxnId="{19A846E5-19E1-458E-BDA9-197D13FCF93B}">
      <dgm:prSet/>
      <dgm:spPr/>
      <dgm:t>
        <a:bodyPr/>
        <a:lstStyle/>
        <a:p>
          <a:endParaRPr lang="en-US"/>
        </a:p>
      </dgm:t>
    </dgm:pt>
    <dgm:pt modelId="{A15F5B9A-9BEB-43AE-A80F-25FED8BA5F1A}" type="sibTrans" cxnId="{19A846E5-19E1-458E-BDA9-197D13FCF93B}">
      <dgm:prSet/>
      <dgm:spPr/>
      <dgm:t>
        <a:bodyPr/>
        <a:lstStyle/>
        <a:p>
          <a:endParaRPr lang="en-US"/>
        </a:p>
      </dgm:t>
    </dgm:pt>
    <dgm:pt modelId="{11D2C193-238E-4C9A-951B-D1C33B699520}">
      <dgm:prSet phldrT="[Text]" custT="1"/>
      <dgm:spPr>
        <a:xfrm>
          <a:off x="4517" y="458983"/>
          <a:ext cx="1522799" cy="453632"/>
        </a:xfrm>
        <a:prstGeom prst="chevron">
          <a:avLst/>
        </a:prstGeom>
        <a:solidFill>
          <a:srgbClr val="C2CC23">
            <a:lumMod val="60000"/>
            <a:lumOff val="40000"/>
          </a:srgbClr>
        </a:solidFill>
        <a:ln w="12700" cap="flat" cmpd="sng" algn="ctr">
          <a:solidFill>
            <a:scrgbClr r="0" g="0" b="0"/>
          </a:solidFill>
          <a:prstDash val="solid"/>
        </a:ln>
        <a:effectLst/>
      </dgm:spPr>
      <dgm:t>
        <a:bodyPr/>
        <a:lstStyle/>
        <a:p>
          <a:r>
            <a:rPr lang="en-US" sz="1300" b="1" dirty="0" smtClean="0">
              <a:solidFill>
                <a:srgbClr val="000000"/>
              </a:solidFill>
              <a:latin typeface="Arial"/>
              <a:ea typeface="+mn-ea"/>
              <a:cs typeface="+mn-cs"/>
            </a:rPr>
            <a:t>Input Suppliers</a:t>
          </a:r>
          <a:endParaRPr lang="en-US" sz="1300" b="1" dirty="0">
            <a:solidFill>
              <a:srgbClr val="000000"/>
            </a:solidFill>
            <a:latin typeface="Arial"/>
            <a:ea typeface="+mn-ea"/>
            <a:cs typeface="+mn-cs"/>
          </a:endParaRPr>
        </a:p>
      </dgm:t>
    </dgm:pt>
    <dgm:pt modelId="{7A8F66D3-CF49-4E58-82AA-854895964B75}" type="sibTrans" cxnId="{1588E6CF-6ACC-4ED8-8F2F-09332D44B9D9}">
      <dgm:prSet/>
      <dgm:spPr/>
      <dgm:t>
        <a:bodyPr/>
        <a:lstStyle/>
        <a:p>
          <a:endParaRPr lang="en-US"/>
        </a:p>
      </dgm:t>
    </dgm:pt>
    <dgm:pt modelId="{F50705EC-9EB3-4F49-BA3F-42962445EADD}" type="parTrans" cxnId="{1588E6CF-6ACC-4ED8-8F2F-09332D44B9D9}">
      <dgm:prSet/>
      <dgm:spPr/>
      <dgm:t>
        <a:bodyPr/>
        <a:lstStyle/>
        <a:p>
          <a:endParaRPr lang="en-US"/>
        </a:p>
      </dgm:t>
    </dgm:pt>
    <dgm:pt modelId="{71616D58-8A2F-4F0B-9B4D-1A4F1967DDC2}" type="pres">
      <dgm:prSet presAssocID="{FA2C296C-1B42-4BCF-BDC3-0D772CC66077}" presName="Name0" presStyleCnt="0">
        <dgm:presLayoutVars>
          <dgm:dir/>
          <dgm:animLvl val="lvl"/>
          <dgm:resizeHandles val="exact"/>
        </dgm:presLayoutVars>
      </dgm:prSet>
      <dgm:spPr/>
    </dgm:pt>
    <dgm:pt modelId="{40CF1FA1-6B37-4E4A-A4A3-3FE8A8BCD8CA}" type="pres">
      <dgm:prSet presAssocID="{11D2C193-238E-4C9A-951B-D1C33B699520}" presName="parTxOnly" presStyleLbl="node1" presStyleIdx="0" presStyleCnt="7" custScaleX="193265" custScaleY="143931">
        <dgm:presLayoutVars>
          <dgm:chMax val="0"/>
          <dgm:chPref val="0"/>
          <dgm:bulletEnabled val="1"/>
        </dgm:presLayoutVars>
      </dgm:prSet>
      <dgm:spPr/>
      <dgm:t>
        <a:bodyPr/>
        <a:lstStyle/>
        <a:p>
          <a:endParaRPr lang="en-US"/>
        </a:p>
      </dgm:t>
    </dgm:pt>
    <dgm:pt modelId="{D828EFA0-AECB-43B9-89B0-3787057EA4C7}" type="pres">
      <dgm:prSet presAssocID="{7A8F66D3-CF49-4E58-82AA-854895964B75}" presName="parTxOnlySpace" presStyleCnt="0"/>
      <dgm:spPr/>
    </dgm:pt>
    <dgm:pt modelId="{F208C153-001E-4FA7-9DED-76DEB1BAC0DD}" type="pres">
      <dgm:prSet presAssocID="{B111905F-B2B4-4139-89A2-83BEF53CEB18}" presName="parTxOnly" presStyleLbl="node1" presStyleIdx="1" presStyleCnt="7" custScaleX="146988" custLinFactNeighborY="58179">
        <dgm:presLayoutVars>
          <dgm:chMax val="0"/>
          <dgm:chPref val="0"/>
          <dgm:bulletEnabled val="1"/>
        </dgm:presLayoutVars>
      </dgm:prSet>
      <dgm:spPr/>
      <dgm:t>
        <a:bodyPr/>
        <a:lstStyle/>
        <a:p>
          <a:endParaRPr lang="en-US"/>
        </a:p>
      </dgm:t>
    </dgm:pt>
    <dgm:pt modelId="{76344CA3-F208-4EBB-9653-ABB7E41EFC6B}" type="pres">
      <dgm:prSet presAssocID="{A15F5B9A-9BEB-43AE-A80F-25FED8BA5F1A}" presName="parTxOnlySpace" presStyleCnt="0"/>
      <dgm:spPr/>
    </dgm:pt>
    <dgm:pt modelId="{B5255BDC-6875-4CB8-8F86-2E9915015270}" type="pres">
      <dgm:prSet presAssocID="{AF17DCD7-BA3B-4965-ADA3-31A2874C0526}" presName="parTxOnly" presStyleLbl="node1" presStyleIdx="2" presStyleCnt="7" custScaleX="166105" custScaleY="143931">
        <dgm:presLayoutVars>
          <dgm:chMax val="0"/>
          <dgm:chPref val="0"/>
          <dgm:bulletEnabled val="1"/>
        </dgm:presLayoutVars>
      </dgm:prSet>
      <dgm:spPr/>
      <dgm:t>
        <a:bodyPr/>
        <a:lstStyle/>
        <a:p>
          <a:endParaRPr lang="en-US"/>
        </a:p>
      </dgm:t>
    </dgm:pt>
    <dgm:pt modelId="{670801B9-33E9-4FE2-BC9B-DD3A440A3B4A}" type="pres">
      <dgm:prSet presAssocID="{DD1E5040-D3E2-4FC1-835B-47B43E800981}" presName="parTxOnlySpace" presStyleCnt="0"/>
      <dgm:spPr/>
    </dgm:pt>
    <dgm:pt modelId="{843A2D46-3454-4054-8EC4-B555B1C660C9}" type="pres">
      <dgm:prSet presAssocID="{BD4D5F8F-6EF8-4EF2-AA57-0C91BE6843CD}" presName="parTxOnly" presStyleLbl="node1" presStyleIdx="3" presStyleCnt="7" custScaleX="117193" custLinFactNeighborY="58179">
        <dgm:presLayoutVars>
          <dgm:chMax val="0"/>
          <dgm:chPref val="0"/>
          <dgm:bulletEnabled val="1"/>
        </dgm:presLayoutVars>
      </dgm:prSet>
      <dgm:spPr/>
      <dgm:t>
        <a:bodyPr/>
        <a:lstStyle/>
        <a:p>
          <a:endParaRPr lang="en-US"/>
        </a:p>
      </dgm:t>
    </dgm:pt>
    <dgm:pt modelId="{8372D959-2CFE-4EBC-9B9D-48C55CB126F8}" type="pres">
      <dgm:prSet presAssocID="{51A8327B-0AD2-46E3-A00C-1EAE01D9D1DC}" presName="parTxOnlySpace" presStyleCnt="0"/>
      <dgm:spPr/>
    </dgm:pt>
    <dgm:pt modelId="{EDC1BC3C-C7FE-40FC-AB8C-56C191DBCD96}" type="pres">
      <dgm:prSet presAssocID="{F9F859B9-94FD-4F45-B204-1FE710AA7A29}" presName="parTxOnly" presStyleLbl="node1" presStyleIdx="4" presStyleCnt="7" custScaleX="206989" custScaleY="143931">
        <dgm:presLayoutVars>
          <dgm:chMax val="0"/>
          <dgm:chPref val="0"/>
          <dgm:bulletEnabled val="1"/>
        </dgm:presLayoutVars>
      </dgm:prSet>
      <dgm:spPr/>
      <dgm:t>
        <a:bodyPr/>
        <a:lstStyle/>
        <a:p>
          <a:endParaRPr lang="en-US"/>
        </a:p>
      </dgm:t>
    </dgm:pt>
    <dgm:pt modelId="{E718BA93-3329-472E-A242-8894F26F6A67}" type="pres">
      <dgm:prSet presAssocID="{D51FC4F3-CFF9-4B90-A3EE-019F3EBC3C6F}" presName="parTxOnlySpace" presStyleCnt="0"/>
      <dgm:spPr/>
    </dgm:pt>
    <dgm:pt modelId="{75E6D547-6445-4A3B-A81D-248EFD81CD9C}" type="pres">
      <dgm:prSet presAssocID="{B39DBA18-6405-41EF-A03B-E92553CA64FE}" presName="parTxOnly" presStyleLbl="node1" presStyleIdx="5" presStyleCnt="7" custScaleX="145095" custScaleY="143931" custLinFactX="-767" custLinFactNeighborX="-100000" custLinFactNeighborY="71966">
        <dgm:presLayoutVars>
          <dgm:chMax val="0"/>
          <dgm:chPref val="0"/>
          <dgm:bulletEnabled val="1"/>
        </dgm:presLayoutVars>
      </dgm:prSet>
      <dgm:spPr/>
      <dgm:t>
        <a:bodyPr/>
        <a:lstStyle/>
        <a:p>
          <a:endParaRPr lang="en-US"/>
        </a:p>
      </dgm:t>
    </dgm:pt>
    <dgm:pt modelId="{EB4F89AF-9F0C-437E-8DA6-0D238D19E41D}" type="pres">
      <dgm:prSet presAssocID="{6AC1A593-0BDC-4446-9466-85966D726CE9}" presName="parTxOnlySpace" presStyleCnt="0"/>
      <dgm:spPr/>
    </dgm:pt>
    <dgm:pt modelId="{EA8B4600-022F-40F1-AA1C-873A956BB6BD}" type="pres">
      <dgm:prSet presAssocID="{4C78D8E4-F410-4B7B-9667-97CEC07A8E9B}" presName="parTxOnly" presStyleLbl="node1" presStyleIdx="6" presStyleCnt="7" custScaleX="214710" custScaleY="143931" custLinFactX="-4271" custLinFactNeighborX="-100000" custLinFactNeighborY="0">
        <dgm:presLayoutVars>
          <dgm:chMax val="0"/>
          <dgm:chPref val="0"/>
          <dgm:bulletEnabled val="1"/>
        </dgm:presLayoutVars>
      </dgm:prSet>
      <dgm:spPr/>
      <dgm:t>
        <a:bodyPr/>
        <a:lstStyle/>
        <a:p>
          <a:endParaRPr lang="en-US"/>
        </a:p>
      </dgm:t>
    </dgm:pt>
  </dgm:ptLst>
  <dgm:cxnLst>
    <dgm:cxn modelId="{5D57F03B-A484-40BF-8642-FC7DBB3EE5E3}" srcId="{FA2C296C-1B42-4BCF-BDC3-0D772CC66077}" destId="{4C78D8E4-F410-4B7B-9667-97CEC07A8E9B}" srcOrd="6" destOrd="0" parTransId="{CE85BDE1-3A2A-49BD-9504-3C357F2869C2}" sibTransId="{7743A6B6-CC50-435C-9BF9-EE1598F4794A}"/>
    <dgm:cxn modelId="{93B36CF8-00D0-48DE-ABA3-C203221F6FD7}" type="presOf" srcId="{F9F859B9-94FD-4F45-B204-1FE710AA7A29}" destId="{EDC1BC3C-C7FE-40FC-AB8C-56C191DBCD96}" srcOrd="0" destOrd="0" presId="urn:microsoft.com/office/officeart/2005/8/layout/chevron1"/>
    <dgm:cxn modelId="{19A846E5-19E1-458E-BDA9-197D13FCF93B}" srcId="{FA2C296C-1B42-4BCF-BDC3-0D772CC66077}" destId="{B111905F-B2B4-4139-89A2-83BEF53CEB18}" srcOrd="1" destOrd="0" parTransId="{209D88E2-638C-4939-B620-BFE2053E95CC}" sibTransId="{A15F5B9A-9BEB-43AE-A80F-25FED8BA5F1A}"/>
    <dgm:cxn modelId="{CEFF6F7C-BEF5-4EC6-8B41-E93ED58CBECB}" type="presOf" srcId="{B111905F-B2B4-4139-89A2-83BEF53CEB18}" destId="{F208C153-001E-4FA7-9DED-76DEB1BAC0DD}" srcOrd="0" destOrd="0" presId="urn:microsoft.com/office/officeart/2005/8/layout/chevron1"/>
    <dgm:cxn modelId="{07783C87-39C5-405D-A079-E3D9336DFA28}" srcId="{FA2C296C-1B42-4BCF-BDC3-0D772CC66077}" destId="{B39DBA18-6405-41EF-A03B-E92553CA64FE}" srcOrd="5" destOrd="0" parTransId="{DDA9DF54-4D0B-4EA6-8D0C-8096F7FBDD1A}" sibTransId="{6AC1A593-0BDC-4446-9466-85966D726CE9}"/>
    <dgm:cxn modelId="{CFE74E2E-E1BF-4A28-A993-410354A9B93B}" type="presOf" srcId="{4C78D8E4-F410-4B7B-9667-97CEC07A8E9B}" destId="{EA8B4600-022F-40F1-AA1C-873A956BB6BD}" srcOrd="0" destOrd="0" presId="urn:microsoft.com/office/officeart/2005/8/layout/chevron1"/>
    <dgm:cxn modelId="{F2F05356-D84F-4AF4-8FBE-981BBF2D7E43}" type="presOf" srcId="{FA2C296C-1B42-4BCF-BDC3-0D772CC66077}" destId="{71616D58-8A2F-4F0B-9B4D-1A4F1967DDC2}" srcOrd="0" destOrd="0" presId="urn:microsoft.com/office/officeart/2005/8/layout/chevron1"/>
    <dgm:cxn modelId="{7E195E29-92A7-4FF2-9CB5-5746EB5D55FB}" srcId="{FA2C296C-1B42-4BCF-BDC3-0D772CC66077}" destId="{F9F859B9-94FD-4F45-B204-1FE710AA7A29}" srcOrd="4" destOrd="0" parTransId="{D6D2D621-05F0-4129-B18E-57A6D3DE5D12}" sibTransId="{D51FC4F3-CFF9-4B90-A3EE-019F3EBC3C6F}"/>
    <dgm:cxn modelId="{CF1924EF-B65B-487A-87BF-667E3D7BEB63}" type="presOf" srcId="{BD4D5F8F-6EF8-4EF2-AA57-0C91BE6843CD}" destId="{843A2D46-3454-4054-8EC4-B555B1C660C9}" srcOrd="0" destOrd="0" presId="urn:microsoft.com/office/officeart/2005/8/layout/chevron1"/>
    <dgm:cxn modelId="{215823B8-E6E1-403F-9CF4-4CF13005E45B}" srcId="{FA2C296C-1B42-4BCF-BDC3-0D772CC66077}" destId="{AF17DCD7-BA3B-4965-ADA3-31A2874C0526}" srcOrd="2" destOrd="0" parTransId="{EF5C7146-9FDC-44E1-9A25-86672B630639}" sibTransId="{DD1E5040-D3E2-4FC1-835B-47B43E800981}"/>
    <dgm:cxn modelId="{5D9677C6-43B2-464A-8DCA-D9043CE3B9AD}" srcId="{FA2C296C-1B42-4BCF-BDC3-0D772CC66077}" destId="{BD4D5F8F-6EF8-4EF2-AA57-0C91BE6843CD}" srcOrd="3" destOrd="0" parTransId="{DD0E64BD-905E-41A8-81D2-6108694AC072}" sibTransId="{51A8327B-0AD2-46E3-A00C-1EAE01D9D1DC}"/>
    <dgm:cxn modelId="{EDCC4458-2340-4645-9953-E4E8FF7FC715}" type="presOf" srcId="{AF17DCD7-BA3B-4965-ADA3-31A2874C0526}" destId="{B5255BDC-6875-4CB8-8F86-2E9915015270}" srcOrd="0" destOrd="0" presId="urn:microsoft.com/office/officeart/2005/8/layout/chevron1"/>
    <dgm:cxn modelId="{1588E6CF-6ACC-4ED8-8F2F-09332D44B9D9}" srcId="{FA2C296C-1B42-4BCF-BDC3-0D772CC66077}" destId="{11D2C193-238E-4C9A-951B-D1C33B699520}" srcOrd="0" destOrd="0" parTransId="{F50705EC-9EB3-4F49-BA3F-42962445EADD}" sibTransId="{7A8F66D3-CF49-4E58-82AA-854895964B75}"/>
    <dgm:cxn modelId="{6F98B272-3BFB-4F15-96D8-B4F8EBE36C3A}" type="presOf" srcId="{B39DBA18-6405-41EF-A03B-E92553CA64FE}" destId="{75E6D547-6445-4A3B-A81D-248EFD81CD9C}" srcOrd="0" destOrd="0" presId="urn:microsoft.com/office/officeart/2005/8/layout/chevron1"/>
    <dgm:cxn modelId="{4F9C3190-B94F-4D9A-96DA-D5551FCC0822}" type="presOf" srcId="{11D2C193-238E-4C9A-951B-D1C33B699520}" destId="{40CF1FA1-6B37-4E4A-A4A3-3FE8A8BCD8CA}" srcOrd="0" destOrd="0" presId="urn:microsoft.com/office/officeart/2005/8/layout/chevron1"/>
    <dgm:cxn modelId="{73EA148D-5BDF-4728-8CD4-6C940B2E8089}" type="presParOf" srcId="{71616D58-8A2F-4F0B-9B4D-1A4F1967DDC2}" destId="{40CF1FA1-6B37-4E4A-A4A3-3FE8A8BCD8CA}" srcOrd="0" destOrd="0" presId="urn:microsoft.com/office/officeart/2005/8/layout/chevron1"/>
    <dgm:cxn modelId="{4AF5DD90-AC8A-4615-8FAA-82F6AA548B30}" type="presParOf" srcId="{71616D58-8A2F-4F0B-9B4D-1A4F1967DDC2}" destId="{D828EFA0-AECB-43B9-89B0-3787057EA4C7}" srcOrd="1" destOrd="0" presId="urn:microsoft.com/office/officeart/2005/8/layout/chevron1"/>
    <dgm:cxn modelId="{B44C154A-8C7A-4C6C-A576-B967E3BC9308}" type="presParOf" srcId="{71616D58-8A2F-4F0B-9B4D-1A4F1967DDC2}" destId="{F208C153-001E-4FA7-9DED-76DEB1BAC0DD}" srcOrd="2" destOrd="0" presId="urn:microsoft.com/office/officeart/2005/8/layout/chevron1"/>
    <dgm:cxn modelId="{9438F136-29F2-42D6-9F91-906F531640F4}" type="presParOf" srcId="{71616D58-8A2F-4F0B-9B4D-1A4F1967DDC2}" destId="{76344CA3-F208-4EBB-9653-ABB7E41EFC6B}" srcOrd="3" destOrd="0" presId="urn:microsoft.com/office/officeart/2005/8/layout/chevron1"/>
    <dgm:cxn modelId="{4D4966E0-5AF4-497B-B6CF-2475D70C1F0F}" type="presParOf" srcId="{71616D58-8A2F-4F0B-9B4D-1A4F1967DDC2}" destId="{B5255BDC-6875-4CB8-8F86-2E9915015270}" srcOrd="4" destOrd="0" presId="urn:microsoft.com/office/officeart/2005/8/layout/chevron1"/>
    <dgm:cxn modelId="{EBD8660D-5EE1-4349-B8B9-D219E71C17A9}" type="presParOf" srcId="{71616D58-8A2F-4F0B-9B4D-1A4F1967DDC2}" destId="{670801B9-33E9-4FE2-BC9B-DD3A440A3B4A}" srcOrd="5" destOrd="0" presId="urn:microsoft.com/office/officeart/2005/8/layout/chevron1"/>
    <dgm:cxn modelId="{05B7AAB7-BBEC-444E-819B-CB1BAA9D2ACE}" type="presParOf" srcId="{71616D58-8A2F-4F0B-9B4D-1A4F1967DDC2}" destId="{843A2D46-3454-4054-8EC4-B555B1C660C9}" srcOrd="6" destOrd="0" presId="urn:microsoft.com/office/officeart/2005/8/layout/chevron1"/>
    <dgm:cxn modelId="{A4044D3F-01D3-4AA3-8A28-2B6B6C3E9E09}" type="presParOf" srcId="{71616D58-8A2F-4F0B-9B4D-1A4F1967DDC2}" destId="{8372D959-2CFE-4EBC-9B9D-48C55CB126F8}" srcOrd="7" destOrd="0" presId="urn:microsoft.com/office/officeart/2005/8/layout/chevron1"/>
    <dgm:cxn modelId="{CADD8723-366E-43A1-AF36-81A5700F8B84}" type="presParOf" srcId="{71616D58-8A2F-4F0B-9B4D-1A4F1967DDC2}" destId="{EDC1BC3C-C7FE-40FC-AB8C-56C191DBCD96}" srcOrd="8" destOrd="0" presId="urn:microsoft.com/office/officeart/2005/8/layout/chevron1"/>
    <dgm:cxn modelId="{BFCB0E66-3FB7-4036-B4C8-7801F0265172}" type="presParOf" srcId="{71616D58-8A2F-4F0B-9B4D-1A4F1967DDC2}" destId="{E718BA93-3329-472E-A242-8894F26F6A67}" srcOrd="9" destOrd="0" presId="urn:microsoft.com/office/officeart/2005/8/layout/chevron1"/>
    <dgm:cxn modelId="{CB80EAE6-F193-49B0-B83F-78FA8F814F12}" type="presParOf" srcId="{71616D58-8A2F-4F0B-9B4D-1A4F1967DDC2}" destId="{75E6D547-6445-4A3B-A81D-248EFD81CD9C}" srcOrd="10" destOrd="0" presId="urn:microsoft.com/office/officeart/2005/8/layout/chevron1"/>
    <dgm:cxn modelId="{181F5847-C8DF-4926-BDA1-C3FFEF0705B7}" type="presParOf" srcId="{71616D58-8A2F-4F0B-9B4D-1A4F1967DDC2}" destId="{EB4F89AF-9F0C-437E-8DA6-0D238D19E41D}" srcOrd="11" destOrd="0" presId="urn:microsoft.com/office/officeart/2005/8/layout/chevron1"/>
    <dgm:cxn modelId="{BE085BF7-109D-4EE6-A389-5F65E1C3402F}" type="presParOf" srcId="{71616D58-8A2F-4F0B-9B4D-1A4F1967DDC2}" destId="{EA8B4600-022F-40F1-AA1C-873A956BB6BD}"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F1FA1-6B37-4E4A-A4A3-3FE8A8BCD8CA}">
      <dsp:nvSpPr>
        <dsp:cNvPr id="0" name=""/>
        <dsp:cNvSpPr/>
      </dsp:nvSpPr>
      <dsp:spPr>
        <a:xfrm>
          <a:off x="4517" y="458983"/>
          <a:ext cx="1522799" cy="453632"/>
        </a:xfrm>
        <a:prstGeom prst="chevron">
          <a:avLst/>
        </a:prstGeom>
        <a:solidFill>
          <a:srgbClr val="C2CC23">
            <a:lumMod val="60000"/>
            <a:lumOff val="40000"/>
          </a:srgb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000000"/>
              </a:solidFill>
              <a:latin typeface="Arial"/>
              <a:ea typeface="+mn-ea"/>
              <a:cs typeface="+mn-cs"/>
            </a:rPr>
            <a:t>Input Suppliers</a:t>
          </a:r>
          <a:endParaRPr lang="en-US" sz="1300" b="1" kern="1200" dirty="0">
            <a:solidFill>
              <a:srgbClr val="000000"/>
            </a:solidFill>
            <a:latin typeface="Arial"/>
            <a:ea typeface="+mn-ea"/>
            <a:cs typeface="+mn-cs"/>
          </a:endParaRPr>
        </a:p>
      </dsp:txBody>
      <dsp:txXfrm>
        <a:off x="231333" y="458983"/>
        <a:ext cx="1069167" cy="453632"/>
      </dsp:txXfrm>
    </dsp:sp>
    <dsp:sp modelId="{F208C153-001E-4FA7-9DED-76DEB1BAC0DD}">
      <dsp:nvSpPr>
        <dsp:cNvPr id="0" name=""/>
        <dsp:cNvSpPr/>
      </dsp:nvSpPr>
      <dsp:spPr>
        <a:xfrm>
          <a:off x="1448523" y="711577"/>
          <a:ext cx="1158167" cy="315173"/>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sz="1000" kern="1200" smtClean="0">
              <a:solidFill>
                <a:srgbClr val="FFFFFF"/>
              </a:solidFill>
              <a:latin typeface="Arial"/>
              <a:ea typeface="+mn-ea"/>
              <a:cs typeface="+mn-cs"/>
            </a:rPr>
            <a:t>Distributors</a:t>
          </a:r>
          <a:endParaRPr lang="en-US" sz="1000" kern="1200">
            <a:solidFill>
              <a:srgbClr val="FFFFFF"/>
            </a:solidFill>
            <a:latin typeface="Arial"/>
            <a:ea typeface="+mn-ea"/>
            <a:cs typeface="+mn-cs"/>
          </a:endParaRPr>
        </a:p>
      </dsp:txBody>
      <dsp:txXfrm>
        <a:off x="1606110" y="711577"/>
        <a:ext cx="842994" cy="315173"/>
      </dsp:txXfrm>
    </dsp:sp>
    <dsp:sp modelId="{B5255BDC-6875-4CB8-8F86-2E9915015270}">
      <dsp:nvSpPr>
        <dsp:cNvPr id="0" name=""/>
        <dsp:cNvSpPr/>
      </dsp:nvSpPr>
      <dsp:spPr>
        <a:xfrm>
          <a:off x="2527897" y="458983"/>
          <a:ext cx="1308796" cy="453632"/>
        </a:xfrm>
        <a:prstGeom prst="chevron">
          <a:avLst/>
        </a:prstGeom>
        <a:solidFill>
          <a:srgbClr val="C2CC23">
            <a:lumMod val="60000"/>
            <a:lumOff val="40000"/>
          </a:srgb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smtClean="0">
              <a:solidFill>
                <a:srgbClr val="000000"/>
              </a:solidFill>
              <a:latin typeface="Arial"/>
              <a:ea typeface="+mn-ea"/>
              <a:cs typeface="+mn-cs"/>
            </a:rPr>
            <a:t>Farmers</a:t>
          </a:r>
          <a:endParaRPr lang="en-US" sz="1400" kern="1200">
            <a:solidFill>
              <a:srgbClr val="000000"/>
            </a:solidFill>
            <a:latin typeface="Arial"/>
            <a:ea typeface="+mn-ea"/>
            <a:cs typeface="+mn-cs"/>
          </a:endParaRPr>
        </a:p>
      </dsp:txBody>
      <dsp:txXfrm>
        <a:off x="2754713" y="458983"/>
        <a:ext cx="855164" cy="453632"/>
      </dsp:txXfrm>
    </dsp:sp>
    <dsp:sp modelId="{843A2D46-3454-4054-8EC4-B555B1C660C9}">
      <dsp:nvSpPr>
        <dsp:cNvPr id="0" name=""/>
        <dsp:cNvSpPr/>
      </dsp:nvSpPr>
      <dsp:spPr>
        <a:xfrm>
          <a:off x="3757900" y="711577"/>
          <a:ext cx="923402" cy="315173"/>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sz="1000" kern="1200" smtClean="0">
              <a:solidFill>
                <a:srgbClr val="FFFFFF"/>
              </a:solidFill>
              <a:latin typeface="Arial"/>
              <a:ea typeface="+mn-ea"/>
              <a:cs typeface="+mn-cs"/>
            </a:rPr>
            <a:t>Traders</a:t>
          </a:r>
          <a:endParaRPr lang="en-US" sz="1000" kern="1200">
            <a:solidFill>
              <a:srgbClr val="FFFFFF"/>
            </a:solidFill>
            <a:latin typeface="Arial"/>
            <a:ea typeface="+mn-ea"/>
            <a:cs typeface="+mn-cs"/>
          </a:endParaRPr>
        </a:p>
      </dsp:txBody>
      <dsp:txXfrm>
        <a:off x="3915487" y="711577"/>
        <a:ext cx="608229" cy="315173"/>
      </dsp:txXfrm>
    </dsp:sp>
    <dsp:sp modelId="{EDC1BC3C-C7FE-40FC-AB8C-56C191DBCD96}">
      <dsp:nvSpPr>
        <dsp:cNvPr id="0" name=""/>
        <dsp:cNvSpPr/>
      </dsp:nvSpPr>
      <dsp:spPr>
        <a:xfrm>
          <a:off x="4602510" y="458983"/>
          <a:ext cx="1630935" cy="453632"/>
        </a:xfrm>
        <a:prstGeom prst="chevron">
          <a:avLst/>
        </a:prstGeom>
        <a:solidFill>
          <a:srgbClr val="C2CC23">
            <a:lumMod val="60000"/>
            <a:lumOff val="40000"/>
          </a:srgb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n-US" sz="1300" b="1" kern="1200" smtClean="0">
              <a:solidFill>
                <a:srgbClr val="000000"/>
              </a:solidFill>
              <a:latin typeface="Arial"/>
              <a:ea typeface="+mn-ea"/>
              <a:cs typeface="+mn-cs"/>
            </a:rPr>
            <a:t>Roasters</a:t>
          </a:r>
          <a:endParaRPr lang="en-US" sz="1300" b="1" kern="1200">
            <a:solidFill>
              <a:srgbClr val="000000"/>
            </a:solidFill>
            <a:latin typeface="Arial"/>
            <a:ea typeface="+mn-ea"/>
            <a:cs typeface="+mn-cs"/>
          </a:endParaRPr>
        </a:p>
      </dsp:txBody>
      <dsp:txXfrm>
        <a:off x="4829326" y="458983"/>
        <a:ext cx="1177303" cy="453632"/>
      </dsp:txXfrm>
    </dsp:sp>
    <dsp:sp modelId="{75E6D547-6445-4A3B-A81D-248EFD81CD9C}">
      <dsp:nvSpPr>
        <dsp:cNvPr id="0" name=""/>
        <dsp:cNvSpPr/>
      </dsp:nvSpPr>
      <dsp:spPr>
        <a:xfrm>
          <a:off x="6069815" y="685801"/>
          <a:ext cx="1143251" cy="453632"/>
        </a:xfrm>
        <a:prstGeom prst="chevron">
          <a:avLst/>
        </a:prstGeom>
        <a:solidFill>
          <a:srgbClr val="EFE9E5">
            <a:lumMod val="5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sz="1000" kern="1200" smtClean="0">
              <a:solidFill>
                <a:srgbClr val="FFFFFF"/>
              </a:solidFill>
              <a:latin typeface="Arial"/>
              <a:ea typeface="+mn-ea"/>
              <a:cs typeface="+mn-cs"/>
            </a:rPr>
            <a:t>Retailers</a:t>
          </a:r>
        </a:p>
        <a:p>
          <a:pPr lvl="0" algn="ctr" defTabSz="444500">
            <a:lnSpc>
              <a:spcPct val="90000"/>
            </a:lnSpc>
            <a:spcBef>
              <a:spcPct val="0"/>
            </a:spcBef>
            <a:spcAft>
              <a:spcPct val="35000"/>
            </a:spcAft>
          </a:pPr>
          <a:r>
            <a:rPr lang="en-US" sz="1000" kern="1200" smtClean="0">
              <a:solidFill>
                <a:srgbClr val="FFFFFF"/>
              </a:solidFill>
              <a:latin typeface="Arial"/>
              <a:ea typeface="+mn-ea"/>
              <a:cs typeface="+mn-cs"/>
            </a:rPr>
            <a:t>Catering</a:t>
          </a:r>
          <a:endParaRPr lang="en-US" sz="1000" kern="1200">
            <a:solidFill>
              <a:srgbClr val="FFFFFF"/>
            </a:solidFill>
            <a:latin typeface="Arial"/>
            <a:ea typeface="+mn-ea"/>
            <a:cs typeface="+mn-cs"/>
          </a:endParaRPr>
        </a:p>
      </dsp:txBody>
      <dsp:txXfrm>
        <a:off x="6296631" y="685801"/>
        <a:ext cx="689619" cy="453632"/>
      </dsp:txXfrm>
    </dsp:sp>
    <dsp:sp modelId="{EA8B4600-022F-40F1-AA1C-873A956BB6BD}">
      <dsp:nvSpPr>
        <dsp:cNvPr id="0" name=""/>
        <dsp:cNvSpPr/>
      </dsp:nvSpPr>
      <dsp:spPr>
        <a:xfrm>
          <a:off x="7106664" y="458983"/>
          <a:ext cx="1691771" cy="453632"/>
        </a:xfrm>
        <a:prstGeom prst="chevron">
          <a:avLst/>
        </a:prstGeom>
        <a:solidFill>
          <a:srgbClr val="C2CC23">
            <a:lumMod val="60000"/>
            <a:lumOff val="40000"/>
          </a:srgb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smtClean="0">
              <a:solidFill>
                <a:srgbClr val="000000"/>
              </a:solidFill>
              <a:latin typeface="Arial"/>
              <a:ea typeface="+mn-ea"/>
              <a:cs typeface="+mn-cs"/>
            </a:rPr>
            <a:t>Consumers</a:t>
          </a:r>
          <a:endParaRPr lang="en-US" sz="1400" kern="1200">
            <a:solidFill>
              <a:srgbClr val="000000"/>
            </a:solidFill>
            <a:latin typeface="Arial"/>
            <a:ea typeface="+mn-ea"/>
            <a:cs typeface="+mn-cs"/>
          </a:endParaRPr>
        </a:p>
      </dsp:txBody>
      <dsp:txXfrm>
        <a:off x="7333480" y="458983"/>
        <a:ext cx="1238139" cy="45363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ADE11801-17D4-44B2-A993-908F9C4587FA}" type="datetimeFigureOut">
              <a:rPr lang="en-US" smtClean="0"/>
              <a:t>3/5/2018</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82ED3A04-2491-4098-9E01-AFE8563C2E67}" type="slidenum">
              <a:rPr lang="en-US" smtClean="0"/>
              <a:t>‹#›</a:t>
            </a:fld>
            <a:endParaRPr lang="en-US"/>
          </a:p>
        </p:txBody>
      </p:sp>
    </p:spTree>
    <p:extLst>
      <p:ext uri="{BB962C8B-B14F-4D97-AF65-F5344CB8AC3E}">
        <p14:creationId xmlns:p14="http://schemas.microsoft.com/office/powerpoint/2010/main" val="586326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EC13577B-6902-467D-A26C-08A0DD5E4E03}" type="datetimeFigureOut">
              <a:rPr lang="en-US" smtClean="0"/>
              <a:t>3/5/2018</a:t>
            </a:fld>
            <a:endParaRPr lang="en-US"/>
          </a:p>
        </p:txBody>
      </p:sp>
      <p:sp>
        <p:nvSpPr>
          <p:cNvPr id="4" name="Slide Image Placeholder 3"/>
          <p:cNvSpPr>
            <a:spLocks noGrp="1" noRot="1" noChangeAspect="1"/>
          </p:cNvSpPr>
          <p:nvPr>
            <p:ph type="sldImg" idx="2"/>
          </p:nvPr>
        </p:nvSpPr>
        <p:spPr>
          <a:xfrm>
            <a:off x="1350963" y="1162050"/>
            <a:ext cx="4181475"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a:p>
        </p:txBody>
      </p:sp>
    </p:spTree>
    <p:extLst>
      <p:ext uri="{BB962C8B-B14F-4D97-AF65-F5344CB8AC3E}">
        <p14:creationId xmlns:p14="http://schemas.microsoft.com/office/powerpoint/2010/main" val="2392104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17</a:t>
            </a:fld>
            <a:endParaRPr lang="en-US"/>
          </a:p>
        </p:txBody>
      </p:sp>
    </p:spTree>
    <p:extLst>
      <p:ext uri="{BB962C8B-B14F-4D97-AF65-F5344CB8AC3E}">
        <p14:creationId xmlns:p14="http://schemas.microsoft.com/office/powerpoint/2010/main" val="1950161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1350963" y="1162050"/>
            <a:ext cx="4181475"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3441F461-B26F-40C2-B929-0269E154803C}" type="slidenum">
              <a:rPr lang="en-GB">
                <a:solidFill>
                  <a:prstClr val="black"/>
                </a:solidFill>
              </a:rPr>
              <a:pPr>
                <a:defRPr/>
              </a:pPr>
              <a:t>18</a:t>
            </a:fld>
            <a:endParaRPr lang="en-GB">
              <a:solidFill>
                <a:prstClr val="black"/>
              </a:solidFill>
            </a:endParaRPr>
          </a:p>
        </p:txBody>
      </p:sp>
    </p:spTree>
    <p:extLst>
      <p:ext uri="{BB962C8B-B14F-4D97-AF65-F5344CB8AC3E}">
        <p14:creationId xmlns:p14="http://schemas.microsoft.com/office/powerpoint/2010/main" val="3469204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Shape 472"/>
          <p:cNvSpPr>
            <a:spLocks noGrp="1" noRot="1" noChangeAspect="1"/>
          </p:cNvSpPr>
          <p:nvPr>
            <p:ph type="sldImg" idx="2"/>
          </p:nvPr>
        </p:nvSpPr>
        <p:spPr>
          <a:xfrm>
            <a:off x="1116013" y="696913"/>
            <a:ext cx="4649787"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73" name="Shape 473"/>
          <p:cNvSpPr txBox="1">
            <a:spLocks noGrp="1"/>
          </p:cNvSpPr>
          <p:nvPr>
            <p:ph type="body" idx="1"/>
          </p:nvPr>
        </p:nvSpPr>
        <p:spPr>
          <a:xfrm>
            <a:off x="688183" y="4415790"/>
            <a:ext cx="5505449" cy="418338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#10</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474" name="Shape 474"/>
          <p:cNvSpPr txBox="1">
            <a:spLocks noGrp="1"/>
          </p:cNvSpPr>
          <p:nvPr>
            <p:ph type="sldNum" idx="12"/>
          </p:nvPr>
        </p:nvSpPr>
        <p:spPr>
          <a:xfrm>
            <a:off x="3898101" y="8829967"/>
            <a:ext cx="2982118" cy="464820"/>
          </a:xfrm>
          <a:prstGeom prst="rect">
            <a:avLst/>
          </a:prstGeom>
          <a:noFill/>
          <a:ln>
            <a:noFill/>
          </a:ln>
        </p:spPr>
        <p:txBody>
          <a:bodyPr lIns="91425" tIns="45700" rIns="91425" bIns="45700" anchor="b" anchorCtr="0">
            <a:noAutofit/>
          </a:bodyPr>
          <a:lstStyle/>
          <a:p>
            <a:pPr>
              <a:buSzPct val="25000"/>
            </a:pPr>
            <a:fld id="{00000000-1234-1234-1234-123412341234}" type="slidenum">
              <a:rPr lang="en-US">
                <a:solidFill>
                  <a:prstClr val="black"/>
                </a:solidFill>
                <a:ea typeface="Calibri"/>
                <a:cs typeface="Calibri"/>
                <a:sym typeface="Calibri"/>
              </a:rPr>
              <a:pPr>
                <a:buSzPct val="25000"/>
              </a:pPr>
              <a:t>2</a:t>
            </a:fld>
            <a:endParaRPr lang="en-US">
              <a:solidFill>
                <a:prstClr val="black"/>
              </a:solidFill>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Shape 479"/>
          <p:cNvSpPr>
            <a:spLocks noGrp="1" noRot="1" noChangeAspect="1"/>
          </p:cNvSpPr>
          <p:nvPr>
            <p:ph type="sldImg" idx="2"/>
          </p:nvPr>
        </p:nvSpPr>
        <p:spPr>
          <a:xfrm>
            <a:off x="1116013" y="696913"/>
            <a:ext cx="4649787"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80" name="Shape 480"/>
          <p:cNvSpPr txBox="1">
            <a:spLocks noGrp="1"/>
          </p:cNvSpPr>
          <p:nvPr>
            <p:ph type="body" idx="1"/>
          </p:nvPr>
        </p:nvSpPr>
        <p:spPr>
          <a:xfrm>
            <a:off x="688183" y="4415790"/>
            <a:ext cx="5505449" cy="418338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dirty="0">
                <a:solidFill>
                  <a:srgbClr val="000000"/>
                </a:solidFill>
                <a:latin typeface="Calibri"/>
                <a:ea typeface="Calibri"/>
                <a:cs typeface="Calibri"/>
                <a:sym typeface="Calibri"/>
              </a:rPr>
              <a:t># 11</a:t>
            </a:r>
          </a:p>
          <a:p>
            <a:pPr marL="0" marR="0" lvl="0" indent="0" algn="l" rtl="0">
              <a:spcBef>
                <a:spcPts val="0"/>
              </a:spcBef>
              <a:buSzPct val="25000"/>
              <a:buNone/>
            </a:pPr>
            <a:r>
              <a:rPr lang="en-US" sz="1200" b="0" i="0" u="none" strike="noStrike" cap="none" dirty="0">
                <a:solidFill>
                  <a:srgbClr val="000000"/>
                </a:solidFill>
                <a:latin typeface="Calibri"/>
                <a:ea typeface="Calibri"/>
                <a:cs typeface="Calibri"/>
                <a:sym typeface="Calibri"/>
              </a:rPr>
              <a:t>At Yara, we say that ‘Knowledge grows’. 110 years ago, we used our knowledge to establish the world’s first nitrogen fertilizer plant, in Norway – and were part of the solution when Europe was at the brink of starvation.</a:t>
            </a:r>
          </a:p>
          <a:p>
            <a:pPr marL="0" marR="0" lvl="0" indent="0" algn="l" rtl="0">
              <a:spcBef>
                <a:spcPts val="0"/>
              </a:spcBef>
              <a:buSzPct val="25000"/>
              <a:buNone/>
            </a:pPr>
            <a:endParaRPr sz="1200" b="0" i="0" u="none" strike="noStrike" cap="none" dirty="0">
              <a:solidFill>
                <a:srgbClr val="000000"/>
              </a:solidFill>
              <a:latin typeface="Calibri"/>
              <a:ea typeface="Calibri"/>
              <a:cs typeface="Calibri"/>
              <a:sym typeface="Calibri"/>
            </a:endParaRPr>
          </a:p>
          <a:p>
            <a:pPr marL="0" marR="0" lvl="0" indent="0" algn="l" rtl="0">
              <a:spcBef>
                <a:spcPts val="0"/>
              </a:spcBef>
              <a:buSzPct val="25000"/>
              <a:buNone/>
            </a:pPr>
            <a:r>
              <a:rPr lang="en-US" sz="1200" b="0" i="0" u="none" strike="noStrike" cap="none" dirty="0">
                <a:solidFill>
                  <a:srgbClr val="000000"/>
                </a:solidFill>
                <a:latin typeface="Calibri"/>
                <a:ea typeface="Calibri"/>
                <a:cs typeface="Calibri"/>
                <a:sym typeface="Calibri"/>
              </a:rPr>
              <a:t>In February 1903, our founding fathers, Sam </a:t>
            </a:r>
            <a:r>
              <a:rPr lang="en-US" sz="1200" b="0" i="0" u="none" strike="noStrike" cap="none" dirty="0" err="1">
                <a:solidFill>
                  <a:srgbClr val="000000"/>
                </a:solidFill>
                <a:latin typeface="Calibri"/>
                <a:ea typeface="Calibri"/>
                <a:cs typeface="Calibri"/>
                <a:sym typeface="Calibri"/>
              </a:rPr>
              <a:t>Eyde</a:t>
            </a:r>
            <a:r>
              <a:rPr lang="en-US" sz="1200" b="0" i="0" u="none" strike="noStrike" cap="none" dirty="0">
                <a:solidFill>
                  <a:srgbClr val="000000"/>
                </a:solidFill>
                <a:latin typeface="Calibri"/>
                <a:ea typeface="Calibri"/>
                <a:cs typeface="Calibri"/>
                <a:sym typeface="Calibri"/>
              </a:rPr>
              <a:t> and Kristian </a:t>
            </a:r>
            <a:r>
              <a:rPr lang="en-US" sz="1200" b="0" i="0" u="none" strike="noStrike" cap="none" dirty="0" err="1">
                <a:solidFill>
                  <a:srgbClr val="000000"/>
                </a:solidFill>
                <a:latin typeface="Calibri"/>
                <a:ea typeface="Calibri"/>
                <a:cs typeface="Calibri"/>
                <a:sym typeface="Calibri"/>
              </a:rPr>
              <a:t>Birkeland</a:t>
            </a:r>
            <a:r>
              <a:rPr lang="en-US" sz="1200" b="0" i="0" u="none" strike="noStrike" cap="none" dirty="0">
                <a:solidFill>
                  <a:srgbClr val="000000"/>
                </a:solidFill>
                <a:latin typeface="Calibri"/>
                <a:ea typeface="Calibri"/>
                <a:cs typeface="Calibri"/>
                <a:sym typeface="Calibri"/>
              </a:rPr>
              <a:t>, were both invited to dinner at the Norwegian cabinet minister, Gunnar Knudsen’s house. During the dinner, </a:t>
            </a:r>
            <a:r>
              <a:rPr lang="en-US" sz="1200" b="0" i="0" u="none" strike="noStrike" cap="none" dirty="0" err="1">
                <a:solidFill>
                  <a:srgbClr val="000000"/>
                </a:solidFill>
                <a:latin typeface="Calibri"/>
                <a:ea typeface="Calibri"/>
                <a:cs typeface="Calibri"/>
                <a:sym typeface="Calibri"/>
              </a:rPr>
              <a:t>Eyde</a:t>
            </a:r>
            <a:r>
              <a:rPr lang="en-US" sz="1200" b="0" i="0" u="none" strike="noStrike" cap="none" dirty="0">
                <a:solidFill>
                  <a:srgbClr val="000000"/>
                </a:solidFill>
                <a:latin typeface="Calibri"/>
                <a:ea typeface="Calibri"/>
                <a:cs typeface="Calibri"/>
                <a:sym typeface="Calibri"/>
              </a:rPr>
              <a:t> said: “What I want most of all is the most powerful electrical discharge on earth”. To which </a:t>
            </a:r>
            <a:r>
              <a:rPr lang="en-US" sz="1200" b="0" i="0" u="none" strike="noStrike" cap="none" dirty="0" err="1">
                <a:solidFill>
                  <a:srgbClr val="000000"/>
                </a:solidFill>
                <a:latin typeface="Calibri"/>
                <a:ea typeface="Calibri"/>
                <a:cs typeface="Calibri"/>
                <a:sym typeface="Calibri"/>
              </a:rPr>
              <a:t>Birkeland</a:t>
            </a:r>
            <a:r>
              <a:rPr lang="en-US" sz="1200" b="0" i="0" u="none" strike="noStrike" cap="none" dirty="0">
                <a:solidFill>
                  <a:srgbClr val="000000"/>
                </a:solidFill>
                <a:latin typeface="Calibri"/>
                <a:ea typeface="Calibri"/>
                <a:cs typeface="Calibri"/>
                <a:sym typeface="Calibri"/>
              </a:rPr>
              <a:t> replied: “</a:t>
            </a:r>
            <a:r>
              <a:rPr lang="en-US" sz="1200" b="1" i="0" u="none" strike="noStrike" cap="none" dirty="0">
                <a:solidFill>
                  <a:srgbClr val="000000"/>
                </a:solidFill>
                <a:latin typeface="Calibri"/>
                <a:ea typeface="Calibri"/>
                <a:cs typeface="Calibri"/>
                <a:sym typeface="Calibri"/>
              </a:rPr>
              <a:t>That I can get you!”.  </a:t>
            </a:r>
            <a:r>
              <a:rPr lang="en-US" sz="1200" b="0" i="0" u="none" strike="noStrike" cap="none" dirty="0">
                <a:solidFill>
                  <a:srgbClr val="000000"/>
                </a:solidFill>
                <a:latin typeface="Calibri"/>
                <a:ea typeface="Calibri"/>
                <a:cs typeface="Calibri"/>
                <a:sym typeface="Calibri"/>
              </a:rPr>
              <a:t>Just two years later, </a:t>
            </a:r>
            <a:r>
              <a:rPr lang="en-US" sz="1200" b="0" i="0" u="none" strike="noStrike" cap="none" dirty="0" err="1">
                <a:solidFill>
                  <a:srgbClr val="000000"/>
                </a:solidFill>
                <a:latin typeface="Calibri"/>
                <a:ea typeface="Calibri"/>
                <a:cs typeface="Calibri"/>
                <a:sym typeface="Calibri"/>
              </a:rPr>
              <a:t>Birkeland</a:t>
            </a:r>
            <a:r>
              <a:rPr lang="en-US" sz="1200" b="0" i="0" u="none" strike="noStrike" cap="none" dirty="0">
                <a:solidFill>
                  <a:srgbClr val="000000"/>
                </a:solidFill>
                <a:latin typeface="Calibri"/>
                <a:ea typeface="Calibri"/>
                <a:cs typeface="Calibri"/>
                <a:sym typeface="Calibri"/>
              </a:rPr>
              <a:t> had developed a technology that could provide a massive amount of electrical power. It was during a demonstration of his invention that </a:t>
            </a:r>
            <a:r>
              <a:rPr lang="en-US" sz="1200" b="0" i="0" u="none" strike="noStrike" cap="none" dirty="0" err="1">
                <a:solidFill>
                  <a:srgbClr val="000000"/>
                </a:solidFill>
                <a:latin typeface="Calibri"/>
                <a:ea typeface="Calibri"/>
                <a:cs typeface="Calibri"/>
                <a:sym typeface="Calibri"/>
              </a:rPr>
              <a:t>Eyde</a:t>
            </a:r>
            <a:r>
              <a:rPr lang="en-US" sz="1200" b="0" i="0" u="none" strike="noStrike" cap="none" dirty="0">
                <a:solidFill>
                  <a:srgbClr val="000000"/>
                </a:solidFill>
                <a:latin typeface="Calibri"/>
                <a:ea typeface="Calibri"/>
                <a:cs typeface="Calibri"/>
                <a:sym typeface="Calibri"/>
              </a:rPr>
              <a:t> first got the idea of extracting nitrogen from the air. Together,  they invented the </a:t>
            </a:r>
            <a:r>
              <a:rPr lang="en-US" sz="1200" b="0" i="0" u="none" strike="noStrike" cap="none" dirty="0" err="1">
                <a:solidFill>
                  <a:srgbClr val="000000"/>
                </a:solidFill>
                <a:latin typeface="Calibri"/>
                <a:ea typeface="Calibri"/>
                <a:cs typeface="Calibri"/>
                <a:sym typeface="Calibri"/>
              </a:rPr>
              <a:t>Birkeland</a:t>
            </a:r>
            <a:r>
              <a:rPr lang="en-US" sz="1200" b="0" i="0" u="none" strike="noStrike" cap="none" dirty="0">
                <a:solidFill>
                  <a:srgbClr val="000000"/>
                </a:solidFill>
                <a:latin typeface="Calibri"/>
                <a:ea typeface="Calibri"/>
                <a:cs typeface="Calibri"/>
                <a:sym typeface="Calibri"/>
              </a:rPr>
              <a:t> – </a:t>
            </a:r>
            <a:r>
              <a:rPr lang="en-US" sz="1200" b="0" i="0" u="none" strike="noStrike" cap="none" dirty="0" err="1">
                <a:solidFill>
                  <a:srgbClr val="000000"/>
                </a:solidFill>
                <a:latin typeface="Calibri"/>
                <a:ea typeface="Calibri"/>
                <a:cs typeface="Calibri"/>
                <a:sym typeface="Calibri"/>
              </a:rPr>
              <a:t>Eyde</a:t>
            </a:r>
            <a:r>
              <a:rPr lang="en-US" sz="1200" b="0" i="0" u="none" strike="noStrike" cap="none" dirty="0">
                <a:solidFill>
                  <a:srgbClr val="000000"/>
                </a:solidFill>
                <a:latin typeface="Calibri"/>
                <a:ea typeface="Calibri"/>
                <a:cs typeface="Calibri"/>
                <a:sym typeface="Calibri"/>
              </a:rPr>
              <a:t> process – one of the most used industrial processes in the beginning of nitrate-based fertilizer production, which started at </a:t>
            </a:r>
            <a:r>
              <a:rPr lang="en-US" sz="1200" b="0" i="0" u="none" strike="noStrike" cap="none" dirty="0" err="1">
                <a:solidFill>
                  <a:srgbClr val="000000"/>
                </a:solidFill>
                <a:latin typeface="Calibri"/>
                <a:ea typeface="Calibri"/>
                <a:cs typeface="Calibri"/>
                <a:sym typeface="Calibri"/>
              </a:rPr>
              <a:t>Notodden</a:t>
            </a:r>
            <a:r>
              <a:rPr lang="en-US" sz="1200" b="0" i="0" u="none" strike="noStrike" cap="none" dirty="0">
                <a:solidFill>
                  <a:srgbClr val="000000"/>
                </a:solidFill>
                <a:latin typeface="Calibri"/>
                <a:ea typeface="Calibri"/>
                <a:cs typeface="Calibri"/>
                <a:sym typeface="Calibri"/>
              </a:rPr>
              <a:t>, Norway, in 1905, when </a:t>
            </a:r>
            <a:r>
              <a:rPr lang="en-US" sz="1200" b="0" i="0" u="none" strike="noStrike" cap="none" dirty="0" err="1">
                <a:solidFill>
                  <a:srgbClr val="000000"/>
                </a:solidFill>
                <a:latin typeface="Calibri"/>
                <a:ea typeface="Calibri"/>
                <a:cs typeface="Calibri"/>
                <a:sym typeface="Calibri"/>
              </a:rPr>
              <a:t>Norsk</a:t>
            </a:r>
            <a:r>
              <a:rPr lang="en-US" sz="1200" b="0" i="0" u="none" strike="noStrike" cap="none" dirty="0">
                <a:solidFill>
                  <a:srgbClr val="000000"/>
                </a:solidFill>
                <a:latin typeface="Calibri"/>
                <a:ea typeface="Calibri"/>
                <a:cs typeface="Calibri"/>
                <a:sym typeface="Calibri"/>
              </a:rPr>
              <a:t> Hydro was established. </a:t>
            </a:r>
          </a:p>
          <a:p>
            <a:pPr marL="0" marR="0" lvl="0" indent="0" algn="l" rtl="0">
              <a:spcBef>
                <a:spcPts val="0"/>
              </a:spcBef>
              <a:buSzPct val="25000"/>
              <a:buNone/>
            </a:pPr>
            <a:endParaRPr sz="1200" b="0" i="0" u="none" strike="noStrike" cap="none" dirty="0">
              <a:solidFill>
                <a:srgbClr val="000000"/>
              </a:solidFill>
              <a:latin typeface="Calibri"/>
              <a:ea typeface="Calibri"/>
              <a:cs typeface="Calibri"/>
              <a:sym typeface="Calibri"/>
            </a:endParaRPr>
          </a:p>
          <a:p>
            <a:pPr marL="0" marR="0" lvl="0" indent="0" algn="l" rtl="0">
              <a:spcBef>
                <a:spcPts val="0"/>
              </a:spcBef>
              <a:buSzPct val="25000"/>
              <a:buNone/>
            </a:pPr>
            <a:r>
              <a:rPr lang="en-US" sz="1200" b="0" i="0" u="none" strike="noStrike" cap="none" dirty="0">
                <a:solidFill>
                  <a:srgbClr val="000000"/>
                </a:solidFill>
                <a:latin typeface="Calibri"/>
                <a:ea typeface="Calibri"/>
                <a:cs typeface="Calibri"/>
                <a:sym typeface="Calibri"/>
              </a:rPr>
              <a:t>In 2004 we demerged as Yara International ASA. </a:t>
            </a:r>
          </a:p>
          <a:p>
            <a:pPr marL="0" marR="0" lvl="0" indent="0" algn="l" rtl="0">
              <a:spcBef>
                <a:spcPts val="0"/>
              </a:spcBef>
              <a:buSzPct val="25000"/>
              <a:buNone/>
            </a:pPr>
            <a:endParaRPr sz="1200" b="0" i="0" u="none" strike="noStrike" cap="none" dirty="0">
              <a:solidFill>
                <a:srgbClr val="000000"/>
              </a:solidFill>
              <a:latin typeface="Calibri"/>
              <a:ea typeface="Calibri"/>
              <a:cs typeface="Calibri"/>
              <a:sym typeface="Calibri"/>
            </a:endParaRPr>
          </a:p>
          <a:p>
            <a:pPr marL="0" marR="0" lvl="0" indent="0" algn="l" rtl="0">
              <a:spcBef>
                <a:spcPts val="0"/>
              </a:spcBef>
              <a:buSzPct val="25000"/>
              <a:buNone/>
            </a:pPr>
            <a:r>
              <a:rPr lang="en-US" sz="1200" b="0" i="0" u="none" strike="noStrike" cap="none" dirty="0">
                <a:solidFill>
                  <a:srgbClr val="000000"/>
                </a:solidFill>
                <a:latin typeface="Calibri"/>
                <a:ea typeface="Calibri"/>
                <a:cs typeface="Calibri"/>
                <a:sym typeface="Calibri"/>
              </a:rPr>
              <a:t>The name ‘Yara’ comes from an old runic symbol and the word '</a:t>
            </a:r>
            <a:r>
              <a:rPr lang="en-US" sz="1200" b="0" i="0" u="none" strike="noStrike" cap="none" dirty="0" err="1">
                <a:solidFill>
                  <a:srgbClr val="000000"/>
                </a:solidFill>
                <a:latin typeface="Calibri"/>
                <a:ea typeface="Calibri"/>
                <a:cs typeface="Calibri"/>
                <a:sym typeface="Calibri"/>
              </a:rPr>
              <a:t>jardar</a:t>
            </a:r>
            <a:r>
              <a:rPr lang="en-US" sz="1200" b="0" i="0" u="none" strike="noStrike" cap="none" dirty="0">
                <a:solidFill>
                  <a:srgbClr val="000000"/>
                </a:solidFill>
                <a:latin typeface="Calibri"/>
                <a:ea typeface="Calibri"/>
                <a:cs typeface="Calibri"/>
                <a:sym typeface="Calibri"/>
              </a:rPr>
              <a:t>' in the Norse language of the Vikings. It shares the same roots as the English word 'year' and the German word '</a:t>
            </a:r>
            <a:r>
              <a:rPr lang="en-US" sz="1200" b="0" i="0" u="none" strike="noStrike" cap="none" dirty="0" err="1">
                <a:solidFill>
                  <a:srgbClr val="000000"/>
                </a:solidFill>
                <a:latin typeface="Calibri"/>
                <a:ea typeface="Calibri"/>
                <a:cs typeface="Calibri"/>
                <a:sym typeface="Calibri"/>
              </a:rPr>
              <a:t>jahr</a:t>
            </a:r>
            <a:r>
              <a:rPr lang="en-US" sz="1200" b="0" i="0" u="none" strike="noStrike" cap="none" dirty="0">
                <a:solidFill>
                  <a:srgbClr val="000000"/>
                </a:solidFill>
                <a:latin typeface="Calibri"/>
                <a:ea typeface="Calibri"/>
                <a:cs typeface="Calibri"/>
                <a:sym typeface="Calibri"/>
              </a:rPr>
              <a:t>'. The name stands for a good harvest and a good year. We have chosen to spell Yara with the letter 'Y' to make it easier to pronounce in multiple languages.</a:t>
            </a:r>
          </a:p>
          <a:p>
            <a:pPr marL="0" marR="0" lvl="0" indent="0" algn="l" rtl="0">
              <a:spcBef>
                <a:spcPts val="0"/>
              </a:spcBef>
              <a:buSzPct val="25000"/>
              <a:buNone/>
            </a:pPr>
            <a:endParaRPr sz="1200" b="0" i="0" u="none" strike="noStrike" cap="none" dirty="0">
              <a:solidFill>
                <a:srgbClr val="000000"/>
              </a:solidFill>
              <a:latin typeface="Calibri"/>
              <a:ea typeface="Calibri"/>
              <a:cs typeface="Calibri"/>
              <a:sym typeface="Calibri"/>
            </a:endParaRPr>
          </a:p>
          <a:p>
            <a:pPr marL="0" marR="0" lvl="0" indent="0" algn="l" rtl="0">
              <a:spcBef>
                <a:spcPts val="0"/>
              </a:spcBef>
              <a:spcAft>
                <a:spcPts val="0"/>
              </a:spcAft>
              <a:buSzPct val="25000"/>
              <a:buNone/>
            </a:pPr>
            <a:r>
              <a:rPr lang="en-US" sz="1200" b="0" i="0" u="none" strike="noStrike" cap="none" dirty="0">
                <a:solidFill>
                  <a:srgbClr val="000000"/>
                </a:solidFill>
                <a:latin typeface="Calibri"/>
                <a:ea typeface="Calibri"/>
                <a:cs typeface="Calibri"/>
                <a:sym typeface="Calibri"/>
              </a:rPr>
              <a:t>Yara is 100 years young and 10 years old and started with the saying, that I can get you, which was in response to helping solve famine. Today, Yara still helps solve the issues of world hunger while growing knowledge to nurture life.</a:t>
            </a:r>
          </a:p>
          <a:p>
            <a:pPr marL="0" marR="0" lvl="0" indent="0" algn="l" rtl="0">
              <a:lnSpc>
                <a:spcPct val="125000"/>
              </a:lnSpc>
              <a:spcBef>
                <a:spcPts val="0"/>
              </a:spcBef>
              <a:spcAft>
                <a:spcPts val="0"/>
              </a:spcAft>
              <a:buClr>
                <a:schemeClr val="dk1"/>
              </a:buClr>
              <a:buSzPct val="25000"/>
              <a:buFont typeface="Calibri"/>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481" name="Shape 481"/>
          <p:cNvSpPr txBox="1">
            <a:spLocks noGrp="1"/>
          </p:cNvSpPr>
          <p:nvPr>
            <p:ph type="sldNum" idx="12"/>
          </p:nvPr>
        </p:nvSpPr>
        <p:spPr>
          <a:xfrm>
            <a:off x="3898101" y="8829967"/>
            <a:ext cx="2982118" cy="464820"/>
          </a:xfrm>
          <a:prstGeom prst="rect">
            <a:avLst/>
          </a:prstGeom>
          <a:noFill/>
          <a:ln>
            <a:noFill/>
          </a:ln>
        </p:spPr>
        <p:txBody>
          <a:bodyPr lIns="91425" tIns="45700" rIns="91425" bIns="45700" anchor="b" anchorCtr="0">
            <a:noAutofit/>
          </a:bodyPr>
          <a:lstStyle/>
          <a:p>
            <a:pPr>
              <a:buSzPct val="25000"/>
            </a:pPr>
            <a:fld id="{00000000-1234-1234-1234-123412341234}" type="slidenum">
              <a:rPr lang="en-US">
                <a:solidFill>
                  <a:prstClr val="black"/>
                </a:solidFill>
                <a:ea typeface="Calibri"/>
                <a:cs typeface="Calibri"/>
                <a:sym typeface="Calibri"/>
              </a:rPr>
              <a:pPr>
                <a:buSzPct val="25000"/>
              </a:pPr>
              <a:t>3</a:t>
            </a:fld>
            <a:endParaRPr lang="en-US">
              <a:solidFill>
                <a:prstClr val="black"/>
              </a:solidFill>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Shape 514"/>
          <p:cNvSpPr>
            <a:spLocks noGrp="1" noRot="1" noChangeAspect="1"/>
          </p:cNvSpPr>
          <p:nvPr>
            <p:ph type="sldImg" idx="2"/>
          </p:nvPr>
        </p:nvSpPr>
        <p:spPr>
          <a:xfrm>
            <a:off x="1116013" y="696913"/>
            <a:ext cx="4649787"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15" name="Shape 515"/>
          <p:cNvSpPr txBox="1">
            <a:spLocks noGrp="1"/>
          </p:cNvSpPr>
          <p:nvPr>
            <p:ph type="body" idx="1"/>
          </p:nvPr>
        </p:nvSpPr>
        <p:spPr>
          <a:xfrm>
            <a:off x="688183" y="4415790"/>
            <a:ext cx="5505449" cy="418338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#12</a:t>
            </a: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As a true global player, we have production on six continents, operations in more than 50 countries and sales to about 150 countries. The dark areas of the map are countries in which we don’t have sales.</a:t>
            </a:r>
          </a:p>
          <a:p>
            <a:pPr marL="0" marR="0" lvl="0" indent="0" algn="l" rtl="0">
              <a:spcBef>
                <a:spcPts val="0"/>
              </a:spcBef>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We operate 24 major production sites in 16 countries.</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Over 120 million bags of fertilizers are sold annually under the Viking Ship logo – one of the world’s best known agricultural brands. </a:t>
            </a: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 </a:t>
            </a: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Established as </a:t>
            </a:r>
            <a:r>
              <a:rPr lang="en-US" sz="1200" b="0" i="0" u="none" strike="noStrike" cap="none" dirty="0" err="1">
                <a:solidFill>
                  <a:schemeClr val="dk1"/>
                </a:solidFill>
                <a:latin typeface="Calibri"/>
                <a:ea typeface="Calibri"/>
                <a:cs typeface="Calibri"/>
                <a:sym typeface="Calibri"/>
              </a:rPr>
              <a:t>Norsk</a:t>
            </a:r>
            <a:r>
              <a:rPr lang="en-US" sz="1200" b="0" i="0" u="none" strike="noStrike" cap="none" dirty="0">
                <a:solidFill>
                  <a:schemeClr val="dk1"/>
                </a:solidFill>
                <a:latin typeface="Calibri"/>
                <a:ea typeface="Calibri"/>
                <a:cs typeface="Calibri"/>
                <a:sym typeface="Calibri"/>
              </a:rPr>
              <a:t> Hydro in 1905</a:t>
            </a: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Demerged as Yara International in 2004</a:t>
            </a: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Headquartered in Oslo, Norway</a:t>
            </a:r>
          </a:p>
          <a:p>
            <a:pPr marL="0" marR="0" lvl="0" indent="0" algn="l" rtl="0">
              <a:spcBef>
                <a:spcPts val="0"/>
              </a:spcBef>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We have 5 R&amp;D units: </a:t>
            </a:r>
            <a:r>
              <a:rPr lang="en-US" sz="1200" b="0" i="0" u="none" strike="noStrike" cap="none" dirty="0" err="1">
                <a:solidFill>
                  <a:schemeClr val="dk1"/>
                </a:solidFill>
                <a:latin typeface="Calibri"/>
                <a:ea typeface="Calibri"/>
                <a:cs typeface="Calibri"/>
                <a:sym typeface="Calibri"/>
              </a:rPr>
              <a:t>Porsgrunn</a:t>
            </a:r>
            <a:r>
              <a:rPr lang="en-US" sz="1200" b="0" i="0" u="none" strike="noStrike" cap="none" dirty="0">
                <a:solidFill>
                  <a:schemeClr val="dk1"/>
                </a:solidFill>
                <a:latin typeface="Calibri"/>
                <a:ea typeface="Calibri"/>
                <a:cs typeface="Calibri"/>
                <a:sym typeface="Calibri"/>
              </a:rPr>
              <a:t>, Norway – </a:t>
            </a:r>
            <a:r>
              <a:rPr lang="en-US" sz="1200" b="0" i="0" u="none" strike="noStrike" cap="none" dirty="0" err="1">
                <a:solidFill>
                  <a:schemeClr val="dk1"/>
                </a:solidFill>
                <a:latin typeface="Calibri"/>
                <a:ea typeface="Calibri"/>
                <a:cs typeface="Calibri"/>
                <a:sym typeface="Calibri"/>
              </a:rPr>
              <a:t>Siilinjärvi</a:t>
            </a:r>
            <a:r>
              <a:rPr lang="en-US" sz="1200" b="0" i="0" u="none" strike="noStrike" cap="none" dirty="0">
                <a:solidFill>
                  <a:schemeClr val="dk1"/>
                </a:solidFill>
                <a:latin typeface="Calibri"/>
                <a:ea typeface="Calibri"/>
                <a:cs typeface="Calibri"/>
                <a:sym typeface="Calibri"/>
              </a:rPr>
              <a:t>, Finland – </a:t>
            </a:r>
            <a:r>
              <a:rPr lang="en-US" sz="1200" b="0" i="0" u="none" strike="noStrike" cap="none" dirty="0" err="1">
                <a:solidFill>
                  <a:schemeClr val="dk1"/>
                </a:solidFill>
                <a:latin typeface="Calibri"/>
                <a:ea typeface="Calibri"/>
                <a:cs typeface="Calibri"/>
                <a:sym typeface="Calibri"/>
              </a:rPr>
              <a:t>Pocklington</a:t>
            </a:r>
            <a:r>
              <a:rPr lang="en-US" sz="1200" b="0" i="0" u="none" strike="noStrike" cap="none" dirty="0">
                <a:solidFill>
                  <a:schemeClr val="dk1"/>
                </a:solidFill>
                <a:latin typeface="Calibri"/>
                <a:ea typeface="Calibri"/>
                <a:cs typeface="Calibri"/>
                <a:sym typeface="Calibri"/>
              </a:rPr>
              <a:t>, UK – </a:t>
            </a:r>
            <a:r>
              <a:rPr lang="en-US" sz="1200" b="0" i="0" u="none" strike="noStrike" cap="none" dirty="0" err="1">
                <a:solidFill>
                  <a:schemeClr val="dk1"/>
                </a:solidFill>
                <a:latin typeface="Calibri"/>
                <a:ea typeface="Calibri"/>
                <a:cs typeface="Calibri"/>
                <a:sym typeface="Calibri"/>
              </a:rPr>
              <a:t>Sluiskil</a:t>
            </a:r>
            <a:r>
              <a:rPr lang="en-US" sz="1200" b="0" i="0" u="none" strike="noStrike" cap="none" dirty="0">
                <a:solidFill>
                  <a:schemeClr val="dk1"/>
                </a:solidFill>
                <a:latin typeface="Calibri"/>
                <a:ea typeface="Calibri"/>
                <a:cs typeface="Calibri"/>
                <a:sym typeface="Calibri"/>
              </a:rPr>
              <a:t>, The Netherlands – </a:t>
            </a:r>
            <a:r>
              <a:rPr lang="en-US" sz="1200" b="0" i="0" u="none" strike="noStrike" cap="none" dirty="0" err="1">
                <a:solidFill>
                  <a:schemeClr val="dk1"/>
                </a:solidFill>
                <a:latin typeface="Calibri"/>
                <a:ea typeface="Calibri"/>
                <a:cs typeface="Calibri"/>
                <a:sym typeface="Calibri"/>
              </a:rPr>
              <a:t>Hanninghof</a:t>
            </a:r>
            <a:r>
              <a:rPr lang="en-US" sz="1200" b="0" i="0" u="none" strike="noStrike" cap="none" dirty="0">
                <a:solidFill>
                  <a:schemeClr val="dk1"/>
                </a:solidFill>
                <a:latin typeface="Calibri"/>
                <a:ea typeface="Calibri"/>
                <a:cs typeface="Calibri"/>
                <a:sym typeface="Calibri"/>
              </a:rPr>
              <a:t>, Germany</a:t>
            </a:r>
          </a:p>
          <a:p>
            <a:pPr marL="0" marR="0" lvl="0" indent="0" algn="l" rtl="0">
              <a:spcBef>
                <a:spcPts val="0"/>
              </a:spcBef>
              <a:spcAft>
                <a:spcPts val="0"/>
              </a:spcAft>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 </a:t>
            </a:r>
          </a:p>
          <a:p>
            <a:pPr marL="0" marR="0" lvl="0" indent="0" algn="l" rtl="0">
              <a:spcBef>
                <a:spcPts val="0"/>
              </a:spcBef>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516" name="Shape 516"/>
          <p:cNvSpPr txBox="1">
            <a:spLocks noGrp="1"/>
          </p:cNvSpPr>
          <p:nvPr>
            <p:ph type="sldNum" idx="12"/>
          </p:nvPr>
        </p:nvSpPr>
        <p:spPr>
          <a:xfrm>
            <a:off x="3898101" y="8829967"/>
            <a:ext cx="2982118" cy="464820"/>
          </a:xfrm>
          <a:prstGeom prst="rect">
            <a:avLst/>
          </a:prstGeom>
          <a:noFill/>
          <a:ln>
            <a:noFill/>
          </a:ln>
        </p:spPr>
        <p:txBody>
          <a:bodyPr lIns="91425" tIns="45700" rIns="91425" bIns="45700" anchor="b" anchorCtr="0">
            <a:noAutofit/>
          </a:bodyPr>
          <a:lstStyle/>
          <a:p>
            <a:pPr>
              <a:buSzPct val="25000"/>
            </a:pPr>
            <a:fld id="{00000000-1234-1234-1234-123412341234}" type="slidenum">
              <a:rPr lang="en-US">
                <a:solidFill>
                  <a:prstClr val="black"/>
                </a:solidFill>
                <a:ea typeface="Calibri"/>
                <a:cs typeface="Calibri"/>
                <a:sym typeface="Calibri"/>
              </a:rPr>
              <a:pPr>
                <a:buSzPct val="25000"/>
              </a:pPr>
              <a:t>4</a:t>
            </a:fld>
            <a:endParaRPr lang="en-US">
              <a:solidFill>
                <a:prstClr val="black"/>
              </a:solidFill>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ct val="25000"/>
            </a:pPr>
            <a:r>
              <a:rPr lang="en-US" sz="1200" dirty="0" smtClean="0">
                <a:solidFill>
                  <a:schemeClr val="dk1"/>
                </a:solidFill>
                <a:ea typeface="Calibri"/>
                <a:cs typeface="Calibri"/>
                <a:sym typeface="Calibri"/>
              </a:rPr>
              <a:t># 13</a:t>
            </a:r>
          </a:p>
          <a:p>
            <a:pPr>
              <a:buSzPct val="25000"/>
            </a:pPr>
            <a:r>
              <a:rPr lang="en-US" sz="1200" dirty="0" smtClean="0">
                <a:solidFill>
                  <a:srgbClr val="000000"/>
                </a:solidFill>
              </a:rPr>
              <a:t>Our total sales of fertilizers and industrial products and solutions, not including Ammonia trade, amounted to 33 million </a:t>
            </a:r>
            <a:r>
              <a:rPr lang="en-US" sz="1200" dirty="0" err="1" smtClean="0">
                <a:solidFill>
                  <a:srgbClr val="000000"/>
                </a:solidFill>
              </a:rPr>
              <a:t>tonnes</a:t>
            </a:r>
            <a:r>
              <a:rPr lang="en-US" sz="1200" dirty="0" smtClean="0">
                <a:solidFill>
                  <a:srgbClr val="000000"/>
                </a:solidFill>
              </a:rPr>
              <a:t> in 2015.</a:t>
            </a:r>
          </a:p>
          <a:p>
            <a:pPr>
              <a:buSzPct val="25000"/>
            </a:pPr>
            <a:endParaRPr lang="en-US" sz="1200" dirty="0" smtClean="0">
              <a:solidFill>
                <a:schemeClr val="dk1"/>
              </a:solidFill>
              <a:ea typeface="Calibri"/>
              <a:cs typeface="Calibri"/>
              <a:sym typeface="Calibri"/>
            </a:endParaRPr>
          </a:p>
          <a:p>
            <a:pPr>
              <a:buSzPct val="25000"/>
            </a:pPr>
            <a:r>
              <a:rPr lang="en-US" sz="1200" dirty="0" smtClean="0">
                <a:solidFill>
                  <a:schemeClr val="dk1"/>
                </a:solidFill>
                <a:ea typeface="Calibri"/>
                <a:cs typeface="Calibri"/>
                <a:sym typeface="Calibri"/>
              </a:rPr>
              <a:t> </a:t>
            </a:r>
          </a:p>
          <a:p>
            <a:pPr marL="241653" indent="-241653"/>
            <a:endParaRPr lang="en-US" sz="1200" dirty="0" smtClean="0">
              <a:solidFill>
                <a:srgbClr val="000000"/>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624C3D44-E0DD-4C9F-B9EB-7FB83FFC0F53}" type="slidenum">
              <a:rPr lang="nb-NO" smtClean="0">
                <a:solidFill>
                  <a:prstClr val="black"/>
                </a:solidFill>
              </a:rPr>
              <a:pPr/>
              <a:t>5</a:t>
            </a:fld>
            <a:endParaRPr lang="nb-NO">
              <a:solidFill>
                <a:prstClr val="black"/>
              </a:solidFill>
            </a:endParaRPr>
          </a:p>
        </p:txBody>
      </p:sp>
    </p:spTree>
    <p:extLst>
      <p:ext uri="{BB962C8B-B14F-4D97-AF65-F5344CB8AC3E}">
        <p14:creationId xmlns:p14="http://schemas.microsoft.com/office/powerpoint/2010/main" val="3749582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81475" cy="3136900"/>
          </a:xfrm>
        </p:spPr>
      </p:sp>
      <p:sp>
        <p:nvSpPr>
          <p:cNvPr id="3" name="Notes Placeholder 2"/>
          <p:cNvSpPr>
            <a:spLocks noGrp="1"/>
          </p:cNvSpPr>
          <p:nvPr>
            <p:ph type="body" idx="1"/>
          </p:nvPr>
        </p:nvSpPr>
        <p:spPr/>
        <p:txBody>
          <a:bodyPr/>
          <a:lstStyle/>
          <a:p>
            <a:r>
              <a:rPr lang="en-US" dirty="0" err="1" smtClean="0"/>
              <a:t>Partne</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7</a:t>
            </a:fld>
            <a:endParaRPr lang="en-US"/>
          </a:p>
        </p:txBody>
      </p:sp>
    </p:spTree>
    <p:extLst>
      <p:ext uri="{BB962C8B-B14F-4D97-AF65-F5344CB8AC3E}">
        <p14:creationId xmlns:p14="http://schemas.microsoft.com/office/powerpoint/2010/main" val="3888940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81475" cy="3136900"/>
          </a:xfrm>
        </p:spPr>
      </p:sp>
      <p:sp>
        <p:nvSpPr>
          <p:cNvPr id="3" name="Notes Placeholder 2"/>
          <p:cNvSpPr>
            <a:spLocks noGrp="1"/>
          </p:cNvSpPr>
          <p:nvPr>
            <p:ph type="body" idx="1"/>
          </p:nvPr>
        </p:nvSpPr>
        <p:spPr/>
        <p:txBody>
          <a:bodyPr/>
          <a:lstStyle/>
          <a:p>
            <a:r>
              <a:rPr lang="en-US" dirty="0" smtClean="0"/>
              <a:t>Before 2015: PPP </a:t>
            </a:r>
            <a:r>
              <a:rPr lang="en-US" dirty="0" err="1" smtClean="0"/>
              <a:t>PAEC+Nestle+Yara+Private</a:t>
            </a:r>
            <a:r>
              <a:rPr lang="en-US" baseline="0" dirty="0" smtClean="0"/>
              <a:t> stakeholders run the project</a:t>
            </a:r>
          </a:p>
          <a:p>
            <a:r>
              <a:rPr lang="en-US" dirty="0" smtClean="0"/>
              <a:t>In 2015/16:</a:t>
            </a:r>
            <a:r>
              <a:rPr lang="en-US" baseline="0" dirty="0" smtClean="0"/>
              <a:t> 52 demos run by Nestle - Yara + 8 demos run by Nestle - Ba </a:t>
            </a:r>
            <a:r>
              <a:rPr lang="en-US" baseline="0" dirty="0" err="1" smtClean="0"/>
              <a:t>Conco</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11</a:t>
            </a:fld>
            <a:endParaRPr lang="en-US"/>
          </a:p>
        </p:txBody>
      </p:sp>
    </p:spTree>
    <p:extLst>
      <p:ext uri="{BB962C8B-B14F-4D97-AF65-F5344CB8AC3E}">
        <p14:creationId xmlns:p14="http://schemas.microsoft.com/office/powerpoint/2010/main" val="1643877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8132" name="Slide Number Placeholder 3"/>
          <p:cNvSpPr>
            <a:spLocks noGrp="1"/>
          </p:cNvSpPr>
          <p:nvPr>
            <p:ph type="sldNum" sz="quarter" idx="5"/>
          </p:nvPr>
        </p:nvSpPr>
        <p:spPr/>
        <p:txBody>
          <a:bodyPr/>
          <a:lstStyle/>
          <a:p>
            <a:pPr>
              <a:defRPr/>
            </a:pPr>
            <a:fld id="{CDC07DB9-ED4F-4070-85D2-36DF4C33AA55}" type="slidenum">
              <a:rPr lang="en-GB">
                <a:solidFill>
                  <a:prstClr val="black"/>
                </a:solidFill>
              </a:rPr>
              <a:pPr>
                <a:defRPr/>
              </a:pPr>
              <a:t>12</a:t>
            </a:fld>
            <a:endParaRPr lang="en-GB">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81475" cy="3136900"/>
          </a:xfrm>
        </p:spPr>
      </p:sp>
      <p:sp>
        <p:nvSpPr>
          <p:cNvPr id="3" name="Notes Placeholder 2"/>
          <p:cNvSpPr>
            <a:spLocks noGrp="1"/>
          </p:cNvSpPr>
          <p:nvPr>
            <p:ph type="body" idx="1"/>
          </p:nvPr>
        </p:nvSpPr>
        <p:spPr/>
        <p:txBody>
          <a:bodyPr/>
          <a:lstStyle/>
          <a:p>
            <a:r>
              <a:rPr lang="en-US" dirty="0" smtClean="0"/>
              <a:t>Before 2015: PPP </a:t>
            </a:r>
            <a:r>
              <a:rPr lang="en-US" dirty="0" err="1" smtClean="0"/>
              <a:t>PAEC+Nestle+Yara+Private</a:t>
            </a:r>
            <a:r>
              <a:rPr lang="en-US" baseline="0" dirty="0" smtClean="0"/>
              <a:t> stakeholders run the project</a:t>
            </a:r>
          </a:p>
          <a:p>
            <a:r>
              <a:rPr lang="en-US" dirty="0" smtClean="0"/>
              <a:t>In 2015/16:</a:t>
            </a:r>
            <a:r>
              <a:rPr lang="en-US" baseline="0" dirty="0" smtClean="0"/>
              <a:t> 52 demos run by Nestle - Yara + 8 demos run by Nestle - Ba </a:t>
            </a:r>
            <a:r>
              <a:rPr lang="en-US" baseline="0" dirty="0" err="1" smtClean="0"/>
              <a:t>Conco</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15</a:t>
            </a:fld>
            <a:endParaRPr lang="en-US"/>
          </a:p>
        </p:txBody>
      </p:sp>
    </p:spTree>
    <p:extLst>
      <p:ext uri="{BB962C8B-B14F-4D97-AF65-F5344CB8AC3E}">
        <p14:creationId xmlns:p14="http://schemas.microsoft.com/office/powerpoint/2010/main" val="1643877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Master" Target="../slideMasters/slideMaster1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7" y="1916832"/>
            <a:ext cx="3621916" cy="1368152"/>
          </a:xfrm>
        </p:spPr>
        <p:txBody>
          <a:bodyPr anchor="t">
            <a:noAutofit/>
          </a:bodyPr>
          <a:lstStyle>
            <a:lvl1pPr algn="l">
              <a:defRPr sz="2400">
                <a:solidFill>
                  <a:schemeClr val="bg1"/>
                </a:solidFill>
              </a:defRPr>
            </a:lvl1pPr>
          </a:lstStyle>
          <a:p>
            <a:r>
              <a:rPr lang="en-US" smtClean="0"/>
              <a:t>Click to edit Master title style</a:t>
            </a:r>
            <a:endParaRPr lang="nb-NO"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nb-NO">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nb-NO">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CD838A1-36B1-482C-8BFA-C0C63145B508}" type="slidenum">
              <a:rPr lang="nb-NO" smtClean="0">
                <a:solidFill>
                  <a:srgbClr val="FFFFFF"/>
                </a:solidFill>
              </a:rPr>
              <a:pPr/>
              <a:t>‹#›</a:t>
            </a:fld>
            <a:endParaRPr lang="nb-NO">
              <a:solidFill>
                <a:srgbClr val="FFFFFF"/>
              </a:solidFill>
            </a:endParaRPr>
          </a:p>
        </p:txBody>
      </p:sp>
      <p:sp>
        <p:nvSpPr>
          <p:cNvPr id="7" name="Subtitle 2"/>
          <p:cNvSpPr>
            <a:spLocks noGrp="1"/>
          </p:cNvSpPr>
          <p:nvPr>
            <p:ph type="subTitle" idx="1"/>
          </p:nvPr>
        </p:nvSpPr>
        <p:spPr>
          <a:xfrm>
            <a:off x="395536" y="3356992"/>
            <a:ext cx="3621600" cy="864096"/>
          </a:xfrm>
        </p:spPr>
        <p:txBody>
          <a:bodyPr>
            <a:noAutofit/>
          </a:bodyPr>
          <a:lstStyle>
            <a:lvl1pPr marL="0" indent="0" algn="l">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b-NO" dirty="0"/>
          </a:p>
        </p:txBody>
      </p:sp>
    </p:spTree>
    <p:extLst>
      <p:ext uri="{BB962C8B-B14F-4D97-AF65-F5344CB8AC3E}">
        <p14:creationId xmlns:p14="http://schemas.microsoft.com/office/powerpoint/2010/main" val="13418110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mpt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7787413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b-NO">
              <a:solidFill>
                <a:srgbClr val="000000">
                  <a:tint val="75000"/>
                </a:srgbClr>
              </a:solidFill>
            </a:endParaRPr>
          </a:p>
        </p:txBody>
      </p:sp>
      <p:sp>
        <p:nvSpPr>
          <p:cNvPr id="3" name="Footer Placeholder 2"/>
          <p:cNvSpPr>
            <a:spLocks noGrp="1"/>
          </p:cNvSpPr>
          <p:nvPr>
            <p:ph type="ftr" sz="quarter" idx="11"/>
          </p:nvPr>
        </p:nvSpPr>
        <p:spPr/>
        <p:txBody>
          <a:bodyPr/>
          <a:lstStyle/>
          <a:p>
            <a:endParaRPr lang="nb-NO">
              <a:solidFill>
                <a:srgbClr val="000000">
                  <a:tint val="75000"/>
                </a:srgbClr>
              </a:solidFill>
            </a:endParaRPr>
          </a:p>
        </p:txBody>
      </p:sp>
      <p:sp>
        <p:nvSpPr>
          <p:cNvPr id="4" name="Slide Number Placeholder 3"/>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327167408"/>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SBC Blank">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b-NO">
              <a:solidFill>
                <a:srgbClr val="000000">
                  <a:tint val="75000"/>
                </a:srgbClr>
              </a:solidFill>
            </a:endParaRPr>
          </a:p>
        </p:txBody>
      </p:sp>
      <p:sp>
        <p:nvSpPr>
          <p:cNvPr id="3" name="Footer Placeholder 2"/>
          <p:cNvSpPr>
            <a:spLocks noGrp="1"/>
          </p:cNvSpPr>
          <p:nvPr>
            <p:ph type="ftr" sz="quarter" idx="11"/>
          </p:nvPr>
        </p:nvSpPr>
        <p:spPr/>
        <p:txBody>
          <a:bodyPr/>
          <a:lstStyle/>
          <a:p>
            <a:endParaRPr lang="nb-NO">
              <a:solidFill>
                <a:srgbClr val="000000">
                  <a:tint val="75000"/>
                </a:srgbClr>
              </a:solidFill>
            </a:endParaRPr>
          </a:p>
        </p:txBody>
      </p:sp>
      <p:sp>
        <p:nvSpPr>
          <p:cNvPr id="4" name="Slide Number Placeholder 3"/>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867917116"/>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Empt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26962738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userDrawn="1">
  <p:cSld name="Tittel og innhold">
    <p:spTree>
      <p:nvGrpSpPr>
        <p:cNvPr id="1" name="Shape 40"/>
        <p:cNvGrpSpPr/>
        <p:nvPr/>
      </p:nvGrpSpPr>
      <p:grpSpPr>
        <a:xfrm>
          <a:off x="0" y="0"/>
          <a:ext cx="0" cy="0"/>
          <a:chOff x="0" y="0"/>
          <a:chExt cx="0" cy="0"/>
        </a:xfrm>
      </p:grpSpPr>
      <p:sp>
        <p:nvSpPr>
          <p:cNvPr id="5" name="Shape 41"/>
          <p:cNvSpPr txBox="1">
            <a:spLocks noGrp="1"/>
          </p:cNvSpPr>
          <p:nvPr>
            <p:ph type="title"/>
          </p:nvPr>
        </p:nvSpPr>
        <p:spPr>
          <a:xfrm>
            <a:off x="532800" y="230400"/>
            <a:ext cx="8078400" cy="846000"/>
          </a:xfrm>
          <a:prstGeom prst="rect">
            <a:avLst/>
          </a:prstGeom>
          <a:noFill/>
          <a:ln>
            <a:noFill/>
          </a:ln>
        </p:spPr>
        <p:txBody>
          <a:bodyPr lIns="91425" tIns="91425" rIns="91425" bIns="91425" anchor="b" anchorCtr="0"/>
          <a:lstStyle>
            <a:lvl1pPr algn="l" rtl="0">
              <a:spcBef>
                <a:spcPts val="0"/>
              </a:spcBef>
              <a:buClr>
                <a:schemeClr val="accent6"/>
              </a:buClr>
              <a:buFont typeface="Arial Black"/>
              <a:buNone/>
              <a:defRPr>
                <a:solidFill>
                  <a:schemeClr val="accent3"/>
                </a:solidFill>
                <a:latin typeface="+mj-lt"/>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7" name="Shape 42"/>
          <p:cNvSpPr txBox="1">
            <a:spLocks noGrp="1"/>
          </p:cNvSpPr>
          <p:nvPr>
            <p:ph type="body" idx="1"/>
          </p:nvPr>
        </p:nvSpPr>
        <p:spPr>
          <a:xfrm>
            <a:off x="532800" y="1214421"/>
            <a:ext cx="8078400" cy="480537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Tree>
    <p:extLst>
      <p:ext uri="{BB962C8B-B14F-4D97-AF65-F5344CB8AC3E}">
        <p14:creationId xmlns:p14="http://schemas.microsoft.com/office/powerpoint/2010/main" val="51229612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ctrTitle"/>
          </p:nvPr>
        </p:nvSpPr>
        <p:spPr>
          <a:xfrm>
            <a:off x="628650" y="2061006"/>
            <a:ext cx="7886700" cy="2387600"/>
          </a:xfrm>
        </p:spPr>
        <p:txBody>
          <a:bodyPr anchor="b">
            <a:normAutofit/>
          </a:bodyPr>
          <a:lstStyle>
            <a:lvl1pPr algn="l">
              <a:defRPr sz="54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28652" y="5110610"/>
            <a:ext cx="5029199" cy="1137793"/>
          </a:xfrm>
        </p:spPr>
        <p:txBody>
          <a:bodyPr>
            <a:normAutofit/>
          </a:bodyPr>
          <a:lstStyle>
            <a:lvl1pPr marL="0" indent="0" algn="l">
              <a:lnSpc>
                <a:spcPct val="150000"/>
              </a:lnSpc>
              <a:spcBef>
                <a:spcPts val="600"/>
              </a:spcBef>
              <a:buNone/>
              <a:defRPr sz="2800">
                <a:solidFill>
                  <a:srgbClr val="D2472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8" name="Rectangle 7"/>
          <p:cNvSpPr/>
          <p:nvPr userDrawn="1"/>
        </p:nvSpPr>
        <p:spPr>
          <a:xfrm>
            <a:off x="0" y="0"/>
            <a:ext cx="9144000" cy="48664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804078441"/>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0" y="0"/>
            <a:ext cx="9144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453326" y="0"/>
            <a:ext cx="8062025" cy="1208868"/>
          </a:xfrm>
        </p:spPr>
        <p:txBody>
          <a:bodyPr anchor="b">
            <a:normAutofit/>
          </a:bodyPr>
          <a:lstStyle>
            <a:lvl1pPr>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8651" y="1825625"/>
            <a:ext cx="3125815" cy="4351338"/>
          </a:xfrm>
        </p:spPr>
        <p:txBody>
          <a:bodyPr>
            <a:normAutofit/>
          </a:bodyPr>
          <a:lstStyle>
            <a:lvl1pPr marL="0" indent="0">
              <a:lnSpc>
                <a:spcPct val="150000"/>
              </a:lnSpc>
              <a:spcAft>
                <a:spcPts val="1200"/>
              </a:spcAft>
              <a:buNone/>
              <a:defRPr sz="1600">
                <a:solidFill>
                  <a:schemeClr val="bg1">
                    <a:lumMod val="50000"/>
                  </a:schemeClr>
                </a:solidFill>
              </a:defRPr>
            </a:lvl1pPr>
            <a:lvl2pPr>
              <a:lnSpc>
                <a:spcPct val="150000"/>
              </a:lnSpc>
              <a:spcAft>
                <a:spcPts val="1200"/>
              </a:spcAft>
              <a:defRPr sz="1400">
                <a:solidFill>
                  <a:schemeClr val="bg1">
                    <a:lumMod val="50000"/>
                  </a:schemeClr>
                </a:solidFill>
              </a:defRPr>
            </a:lvl2pPr>
            <a:lvl3pPr>
              <a:lnSpc>
                <a:spcPct val="150000"/>
              </a:lnSpc>
              <a:spcAft>
                <a:spcPts val="1200"/>
              </a:spcAft>
              <a:defRPr sz="1200">
                <a:solidFill>
                  <a:schemeClr val="bg1">
                    <a:lumMod val="50000"/>
                  </a:schemeClr>
                </a:solidFill>
              </a:defRPr>
            </a:lvl3pPr>
            <a:lvl4pPr>
              <a:lnSpc>
                <a:spcPct val="150000"/>
              </a:lnSpc>
              <a:spcAft>
                <a:spcPts val="1200"/>
              </a:spcAft>
              <a:defRPr sz="1100">
                <a:solidFill>
                  <a:schemeClr val="bg1">
                    <a:lumMod val="50000"/>
                  </a:schemeClr>
                </a:solidFill>
              </a:defRPr>
            </a:lvl4pPr>
            <a:lvl5pPr>
              <a:lnSpc>
                <a:spcPct val="150000"/>
              </a:lnSpc>
              <a:spcAft>
                <a:spcPts val="1200"/>
              </a:spcAft>
              <a:defRPr sz="1100">
                <a:solidFill>
                  <a:schemeClr val="bg1">
                    <a:lumMod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8" name="Rectangle 7"/>
          <p:cNvSpPr/>
          <p:nvPr userDrawn="1"/>
        </p:nvSpPr>
        <p:spPr>
          <a:xfrm>
            <a:off x="0" y="0"/>
            <a:ext cx="9144000" cy="13328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233560996"/>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4242662" y="1709738"/>
            <a:ext cx="490133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628651" y="2402239"/>
            <a:ext cx="3381536" cy="2187227"/>
          </a:xfrm>
        </p:spPr>
        <p:txBody>
          <a:bodyPr anchor="ctr">
            <a:noAutofit/>
          </a:bodyPr>
          <a:lstStyle>
            <a:lvl1pPr algn="l">
              <a:defRPr sz="4800">
                <a:solidFill>
                  <a:srgbClr val="D247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742481" y="2402237"/>
            <a:ext cx="3952068" cy="2187226"/>
          </a:xfrm>
        </p:spPr>
        <p:txBody>
          <a:bodyPr anchor="ctr">
            <a:normAutofit/>
          </a:bodyPr>
          <a:lstStyle>
            <a:lvl1pPr marL="0" indent="0">
              <a:lnSpc>
                <a:spcPct val="150000"/>
              </a:lnSpc>
              <a:buNone/>
              <a:defRPr sz="2800">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8" name="Rectangle 7"/>
          <p:cNvSpPr/>
          <p:nvPr userDrawn="1"/>
        </p:nvSpPr>
        <p:spPr>
          <a:xfrm>
            <a:off x="4242662" y="1219200"/>
            <a:ext cx="4901339" cy="45593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006237082"/>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0" y="0"/>
            <a:ext cx="9144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457200" y="1"/>
            <a:ext cx="8058150" cy="1228436"/>
          </a:xfrm>
        </p:spPr>
        <p:txBody>
          <a:bodyPr anchor="b">
            <a:normAutofit/>
          </a:bodyPr>
          <a:lstStyle>
            <a:lvl1pPr>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en-US" smtClean="0"/>
              <a:t>Click to edit Master text styles</a:t>
            </a:r>
          </a:p>
          <a:p>
            <a:pPr marL="0" lvl="1" indent="0">
              <a:lnSpc>
                <a:spcPct val="150000"/>
              </a:lnSpc>
              <a:spcAft>
                <a:spcPts val="1200"/>
              </a:spcAft>
              <a:buNone/>
            </a:pPr>
            <a:r>
              <a:rPr lang="en-US" smtClean="0"/>
              <a:t>Second level</a:t>
            </a:r>
          </a:p>
          <a:p>
            <a:pPr marL="0" lvl="2" indent="0">
              <a:lnSpc>
                <a:spcPct val="150000"/>
              </a:lnSpc>
              <a:spcAft>
                <a:spcPts val="1200"/>
              </a:spcAft>
              <a:buNone/>
            </a:pPr>
            <a:r>
              <a:rPr lang="en-US" smtClean="0"/>
              <a:t>Third level</a:t>
            </a:r>
          </a:p>
          <a:p>
            <a:pPr marL="0" lvl="3" indent="0">
              <a:lnSpc>
                <a:spcPct val="150000"/>
              </a:lnSpc>
              <a:spcAft>
                <a:spcPts val="1200"/>
              </a:spcAft>
              <a:buNone/>
            </a:pPr>
            <a:r>
              <a:rPr lang="en-US" smtClean="0"/>
              <a:t>Fourth level</a:t>
            </a:r>
          </a:p>
          <a:p>
            <a:pPr marL="0" lvl="4" indent="0">
              <a:lnSpc>
                <a:spcPct val="150000"/>
              </a:lnSpc>
              <a:spcAft>
                <a:spcPts val="1200"/>
              </a:spcAft>
              <a:buNone/>
            </a:pPr>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en-US" smtClean="0"/>
              <a:t>Click to edit Master text styles</a:t>
            </a:r>
          </a:p>
          <a:p>
            <a:pPr marL="0" lvl="1" indent="0">
              <a:lnSpc>
                <a:spcPct val="150000"/>
              </a:lnSpc>
              <a:spcAft>
                <a:spcPts val="1200"/>
              </a:spcAft>
              <a:buNone/>
            </a:pPr>
            <a:r>
              <a:rPr lang="en-US" smtClean="0"/>
              <a:t>Second level</a:t>
            </a:r>
          </a:p>
          <a:p>
            <a:pPr marL="0" lvl="2" indent="0">
              <a:lnSpc>
                <a:spcPct val="150000"/>
              </a:lnSpc>
              <a:spcAft>
                <a:spcPts val="1200"/>
              </a:spcAft>
              <a:buNone/>
            </a:pPr>
            <a:r>
              <a:rPr lang="en-US" smtClean="0"/>
              <a:t>Third level</a:t>
            </a:r>
          </a:p>
          <a:p>
            <a:pPr marL="0" lvl="3" indent="0">
              <a:lnSpc>
                <a:spcPct val="150000"/>
              </a:lnSpc>
              <a:spcAft>
                <a:spcPts val="1200"/>
              </a:spcAft>
              <a:buNone/>
            </a:pPr>
            <a:r>
              <a:rPr lang="en-US" smtClean="0"/>
              <a:t>Fourth level</a:t>
            </a:r>
          </a:p>
          <a:p>
            <a:pPr marL="0" lvl="4" indent="0">
              <a:lnSpc>
                <a:spcPct val="150000"/>
              </a:lnSpc>
              <a:spcAft>
                <a:spcPts val="1200"/>
              </a:spcAft>
              <a:buNone/>
            </a:pPr>
            <a:r>
              <a:rPr lang="en-US" smtClean="0"/>
              <a:t>Fifth level</a:t>
            </a:r>
            <a:endParaRPr lang="en-US"/>
          </a:p>
        </p:txBody>
      </p:sp>
      <p:sp>
        <p:nvSpPr>
          <p:cNvPr id="5" name="Date Placeholder 4"/>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9" name="Rectangle 8"/>
          <p:cNvSpPr/>
          <p:nvPr userDrawn="1"/>
        </p:nvSpPr>
        <p:spPr>
          <a:xfrm>
            <a:off x="0" y="0"/>
            <a:ext cx="9144000" cy="13328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124858498"/>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0" y="0"/>
            <a:ext cx="9144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457201" y="0"/>
            <a:ext cx="8053388" cy="1228436"/>
          </a:xfrm>
        </p:spPr>
        <p:txBody>
          <a:bodyPr anchor="b">
            <a:normAutofit/>
          </a:bodyPr>
          <a:lstStyle>
            <a:lvl1pPr>
              <a:defRPr sz="3600">
                <a:solidFill>
                  <a:schemeClr val="bg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623888" y="1489075"/>
            <a:ext cx="386715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3888" y="2193928"/>
            <a:ext cx="3867150"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en-US" smtClean="0"/>
              <a:t>Click to edit Master text styles</a:t>
            </a:r>
          </a:p>
          <a:p>
            <a:pPr marL="0" lvl="1" indent="0">
              <a:lnSpc>
                <a:spcPct val="150000"/>
              </a:lnSpc>
              <a:spcAft>
                <a:spcPts val="1200"/>
              </a:spcAft>
              <a:buNone/>
            </a:pPr>
            <a:r>
              <a:rPr lang="en-US" smtClean="0"/>
              <a:t>Second level</a:t>
            </a:r>
          </a:p>
          <a:p>
            <a:pPr marL="0" lvl="2" indent="0">
              <a:lnSpc>
                <a:spcPct val="150000"/>
              </a:lnSpc>
              <a:spcAft>
                <a:spcPts val="1200"/>
              </a:spcAft>
              <a:buNone/>
            </a:pPr>
            <a:r>
              <a:rPr lang="en-US" smtClean="0"/>
              <a:t>Third level</a:t>
            </a:r>
          </a:p>
          <a:p>
            <a:pPr marL="0" lvl="3" indent="0">
              <a:lnSpc>
                <a:spcPct val="150000"/>
              </a:lnSpc>
              <a:spcAft>
                <a:spcPts val="1200"/>
              </a:spcAft>
              <a:buNone/>
            </a:pPr>
            <a:r>
              <a:rPr lang="en-US" smtClean="0"/>
              <a:t>Fourth level</a:t>
            </a:r>
          </a:p>
          <a:p>
            <a:pPr marL="0" lvl="4" indent="0">
              <a:lnSpc>
                <a:spcPct val="150000"/>
              </a:lnSpc>
              <a:spcAft>
                <a:spcPts val="1200"/>
              </a:spcAft>
              <a:buNone/>
            </a:pPr>
            <a:r>
              <a:rPr lang="en-US" smtClean="0"/>
              <a:t>Fifth level</a:t>
            </a:r>
            <a:endParaRPr lang="en-US" dirty="0"/>
          </a:p>
        </p:txBody>
      </p:sp>
      <p:sp>
        <p:nvSpPr>
          <p:cNvPr id="5" name="Text Placeholder 4"/>
          <p:cNvSpPr>
            <a:spLocks noGrp="1"/>
          </p:cNvSpPr>
          <p:nvPr>
            <p:ph type="body" sz="quarter" idx="3"/>
          </p:nvPr>
        </p:nvSpPr>
        <p:spPr>
          <a:xfrm>
            <a:off x="4642249" y="1489075"/>
            <a:ext cx="386834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2249" y="2193928"/>
            <a:ext cx="3868340"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en-US" smtClean="0"/>
              <a:t>Click to edit Master text styles</a:t>
            </a:r>
          </a:p>
          <a:p>
            <a:pPr marL="0" lvl="1" indent="0">
              <a:lnSpc>
                <a:spcPct val="150000"/>
              </a:lnSpc>
              <a:spcAft>
                <a:spcPts val="1200"/>
              </a:spcAft>
              <a:buNone/>
            </a:pPr>
            <a:r>
              <a:rPr lang="en-US" smtClean="0"/>
              <a:t>Second level</a:t>
            </a:r>
          </a:p>
          <a:p>
            <a:pPr marL="0" lvl="2" indent="0">
              <a:lnSpc>
                <a:spcPct val="150000"/>
              </a:lnSpc>
              <a:spcAft>
                <a:spcPts val="1200"/>
              </a:spcAft>
              <a:buNone/>
            </a:pPr>
            <a:r>
              <a:rPr lang="en-US" smtClean="0"/>
              <a:t>Third level</a:t>
            </a:r>
          </a:p>
          <a:p>
            <a:pPr marL="0" lvl="3" indent="0">
              <a:lnSpc>
                <a:spcPct val="150000"/>
              </a:lnSpc>
              <a:spcAft>
                <a:spcPts val="1200"/>
              </a:spcAft>
              <a:buNone/>
            </a:pPr>
            <a:r>
              <a:rPr lang="en-US" smtClean="0"/>
              <a:t>Fourth level</a:t>
            </a:r>
          </a:p>
          <a:p>
            <a:pPr marL="0" lvl="4" indent="0">
              <a:lnSpc>
                <a:spcPct val="150000"/>
              </a:lnSpc>
              <a:spcAft>
                <a:spcPts val="1200"/>
              </a:spcAft>
              <a:buNone/>
            </a:pPr>
            <a:r>
              <a:rPr lang="en-US" smtClean="0"/>
              <a:t>Fifth level</a:t>
            </a:r>
            <a:endParaRPr lang="en-US"/>
          </a:p>
        </p:txBody>
      </p:sp>
      <p:sp>
        <p:nvSpPr>
          <p:cNvPr id="7" name="Date Placeholder 6"/>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8" name="Footer Placeholder 7"/>
          <p:cNvSpPr>
            <a:spLocks noGrp="1"/>
          </p:cNvSpPr>
          <p:nvPr>
            <p:ph type="ftr" sz="quarter" idx="11"/>
          </p:nvPr>
        </p:nvSpPr>
        <p:spPr/>
        <p:txBody>
          <a:bodyPr/>
          <a:lstStyle/>
          <a:p>
            <a:endParaRPr lang="en-US">
              <a:solidFill>
                <a:srgbClr val="000000">
                  <a:tint val="75000"/>
                </a:srgbClr>
              </a:solidFill>
            </a:endParaRPr>
          </a:p>
        </p:txBody>
      </p:sp>
      <p:sp>
        <p:nvSpPr>
          <p:cNvPr id="9" name="Slide Number Placeholder 8"/>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11" name="Rectangle 10"/>
          <p:cNvSpPr/>
          <p:nvPr userDrawn="1"/>
        </p:nvSpPr>
        <p:spPr>
          <a:xfrm>
            <a:off x="0" y="0"/>
            <a:ext cx="9144000" cy="13328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788890217"/>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0" y="0"/>
            <a:ext cx="9144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457200" y="1"/>
            <a:ext cx="8058150" cy="1228436"/>
          </a:xfrm>
        </p:spPr>
        <p:txBody>
          <a:bodyPr anchor="b">
            <a:normAutofit/>
          </a:bodyPr>
          <a:lstStyle>
            <a:lvl1pPr>
              <a:defRPr sz="3600">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4" name="Footer Placeholder 3"/>
          <p:cNvSpPr>
            <a:spLocks noGrp="1"/>
          </p:cNvSpPr>
          <p:nvPr>
            <p:ph type="ftr" sz="quarter" idx="11"/>
          </p:nvPr>
        </p:nvSpPr>
        <p:spPr/>
        <p:txBody>
          <a:bodyPr/>
          <a:lstStyle/>
          <a:p>
            <a:endParaRPr lang="en-US">
              <a:solidFill>
                <a:srgbClr val="000000">
                  <a:tint val="75000"/>
                </a:srgbClr>
              </a:solidFill>
            </a:endParaRPr>
          </a:p>
        </p:txBody>
      </p:sp>
      <p:sp>
        <p:nvSpPr>
          <p:cNvPr id="5" name="Slide Number Placeholder 4"/>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7" name="Rectangle 6"/>
          <p:cNvSpPr/>
          <p:nvPr userDrawn="1"/>
        </p:nvSpPr>
        <p:spPr>
          <a:xfrm>
            <a:off x="0" y="0"/>
            <a:ext cx="9144000" cy="13328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51000070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9"/>
            <a:ext cx="7772400" cy="1470025"/>
          </a:xfrm>
        </p:spPr>
        <p:txBody>
          <a:bodyPr>
            <a:normAutofit/>
          </a:bodyPr>
          <a:lstStyle>
            <a:lvl1pPr>
              <a:defRPr sz="2800">
                <a:solidFill>
                  <a:schemeClr val="accent6">
                    <a:lumMod val="75000"/>
                  </a:schemeClr>
                </a:solidFill>
              </a:defRPr>
            </a:lvl1p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F7C3F50-DD92-4E36-AA27-5ADA2196BD3A}" type="datetimeFigureOut">
              <a:rPr lang="fi-FI"/>
              <a:pPr>
                <a:defRPr/>
              </a:pPr>
              <a:t>5.3.2018</a:t>
            </a:fld>
            <a:endParaRPr lang="fi-FI"/>
          </a:p>
        </p:txBody>
      </p:sp>
      <p:sp>
        <p:nvSpPr>
          <p:cNvPr id="5" name="Dian numeron paikkamerkki 5"/>
          <p:cNvSpPr>
            <a:spLocks noGrp="1"/>
          </p:cNvSpPr>
          <p:nvPr>
            <p:ph type="sldNum" sz="quarter" idx="11"/>
          </p:nvPr>
        </p:nvSpPr>
        <p:spPr/>
        <p:txBody>
          <a:bodyPr/>
          <a:lstStyle>
            <a:lvl1pPr fontAlgn="base">
              <a:spcBef>
                <a:spcPct val="0"/>
              </a:spcBef>
              <a:spcAft>
                <a:spcPct val="0"/>
              </a:spcAft>
              <a:defRPr>
                <a:latin typeface="Arial" charset="0"/>
                <a:cs typeface="Arial" charset="0"/>
              </a:defRPr>
            </a:lvl1pPr>
          </a:lstStyle>
          <a:p>
            <a:pPr>
              <a:defRPr/>
            </a:pPr>
            <a:fld id="{F5C8C01F-F8CE-40D8-BD35-8131870125A5}" type="slidenum">
              <a:rPr lang="fi-FI"/>
              <a:pPr>
                <a:defRPr/>
              </a:pPr>
              <a:t>‹#›</a:t>
            </a:fld>
            <a:endParaRPr lang="fi-FI"/>
          </a:p>
        </p:txBody>
      </p:sp>
    </p:spTree>
    <p:extLst>
      <p:ext uri="{BB962C8B-B14F-4D97-AF65-F5344CB8AC3E}">
        <p14:creationId xmlns:p14="http://schemas.microsoft.com/office/powerpoint/2010/main" val="28207903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3" name="Footer Placeholder 2"/>
          <p:cNvSpPr>
            <a:spLocks noGrp="1"/>
          </p:cNvSpPr>
          <p:nvPr>
            <p:ph type="ftr" sz="quarter" idx="11"/>
          </p:nvPr>
        </p:nvSpPr>
        <p:spPr/>
        <p:txBody>
          <a:bodyPr/>
          <a:lstStyle/>
          <a:p>
            <a:endParaRPr lang="en-US">
              <a:solidFill>
                <a:srgbClr val="000000">
                  <a:tint val="75000"/>
                </a:srgbClr>
              </a:solidFill>
            </a:endParaRPr>
          </a:p>
        </p:txBody>
      </p:sp>
      <p:sp>
        <p:nvSpPr>
          <p:cNvPr id="4" name="Slide Number Placeholder 3"/>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85320832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391" y="987427"/>
            <a:ext cx="4629150" cy="487362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a:lnSpc>
                <a:spcPct val="150000"/>
              </a:lnSpc>
              <a:spcAft>
                <a:spcPts val="1200"/>
              </a:spcAft>
              <a:buNone/>
            </a:pPr>
            <a:r>
              <a:rPr lang="en-US" smtClean="0"/>
              <a:t>Click to edit Master text styles</a:t>
            </a:r>
          </a:p>
          <a:p>
            <a:pPr marL="0" lvl="1" indent="0">
              <a:lnSpc>
                <a:spcPct val="150000"/>
              </a:lnSpc>
              <a:spcAft>
                <a:spcPts val="1200"/>
              </a:spcAft>
              <a:buNone/>
            </a:pPr>
            <a:r>
              <a:rPr lang="en-US" smtClean="0"/>
              <a:t>Second level</a:t>
            </a:r>
          </a:p>
          <a:p>
            <a:pPr marL="0" lvl="2" indent="0">
              <a:lnSpc>
                <a:spcPct val="150000"/>
              </a:lnSpc>
              <a:spcAft>
                <a:spcPts val="1200"/>
              </a:spcAft>
              <a:buNone/>
            </a:pPr>
            <a:r>
              <a:rPr lang="en-US" smtClean="0"/>
              <a:t>Third level</a:t>
            </a:r>
          </a:p>
          <a:p>
            <a:pPr marL="0" lvl="3" indent="0">
              <a:lnSpc>
                <a:spcPct val="150000"/>
              </a:lnSpc>
              <a:spcAft>
                <a:spcPts val="1200"/>
              </a:spcAft>
              <a:buNone/>
            </a:pPr>
            <a:r>
              <a:rPr lang="en-US" smtClean="0"/>
              <a:t>Fourth level</a:t>
            </a:r>
          </a:p>
          <a:p>
            <a:pPr marL="0" lvl="4" indent="0">
              <a:lnSpc>
                <a:spcPct val="150000"/>
              </a:lnSpc>
              <a:spcAft>
                <a:spcPts val="1200"/>
              </a:spcAft>
              <a:buNone/>
            </a:pPr>
            <a:r>
              <a:rPr lang="en-US" smtClean="0"/>
              <a:t>Fifth level</a:t>
            </a:r>
            <a:endParaRPr lang="en-US"/>
          </a:p>
        </p:txBody>
      </p:sp>
      <p:sp>
        <p:nvSpPr>
          <p:cNvPr id="4" name="Text Placeholder 3"/>
          <p:cNvSpPr>
            <a:spLocks noGrp="1"/>
          </p:cNvSpPr>
          <p:nvPr>
            <p:ph type="body" sz="half" idx="2"/>
          </p:nvPr>
        </p:nvSpPr>
        <p:spPr>
          <a:xfrm>
            <a:off x="629841" y="2101850"/>
            <a:ext cx="2949178"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328617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29841" y="2101850"/>
            <a:ext cx="2949178"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8508720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457200" y="1"/>
            <a:ext cx="8058150" cy="1228436"/>
          </a:xfrm>
        </p:spPr>
        <p:txBody>
          <a:bodyPr anchor="b">
            <a:normAutofit/>
          </a:bodyPr>
          <a:lstStyle>
            <a:lvl1pPr>
              <a:defRPr sz="3600">
                <a:solidFill>
                  <a:schemeClr val="bg1"/>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8" name="Rectangle 7"/>
          <p:cNvSpPr/>
          <p:nvPr userDrawn="1"/>
        </p:nvSpPr>
        <p:spPr>
          <a:xfrm>
            <a:off x="0" y="0"/>
            <a:ext cx="9144000" cy="13328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576877826"/>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7571510" y="0"/>
            <a:ext cx="1572491"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Vertical Title 1"/>
          <p:cNvSpPr>
            <a:spLocks noGrp="1"/>
          </p:cNvSpPr>
          <p:nvPr>
            <p:ph type="title" orient="vert"/>
          </p:nvPr>
        </p:nvSpPr>
        <p:spPr>
          <a:xfrm>
            <a:off x="7661564" y="365125"/>
            <a:ext cx="1364673" cy="5811838"/>
          </a:xfrm>
        </p:spPr>
        <p:txBody>
          <a:bodyPr vert="eaVert" anchor="b">
            <a:normAutofit/>
          </a:bodyPr>
          <a:lstStyle>
            <a:lvl1pPr>
              <a:defRPr sz="3600">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
        <p:nvSpPr>
          <p:cNvPr id="8" name="Rectangle 7"/>
          <p:cNvSpPr/>
          <p:nvPr userDrawn="1"/>
        </p:nvSpPr>
        <p:spPr>
          <a:xfrm>
            <a:off x="7571510" y="0"/>
            <a:ext cx="1572491"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529077143"/>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0800" y="2361600"/>
            <a:ext cx="8064500" cy="1219800"/>
          </a:xfrm>
        </p:spPr>
        <p:txBody>
          <a:bodyPr>
            <a:noAutofit/>
          </a:bodyPr>
          <a:lstStyle>
            <a:lvl1pPr algn="ctr">
              <a:defRPr sz="3800" b="1" baseline="0">
                <a:solidFill>
                  <a:srgbClr val="FFFFFF"/>
                </a:solidFill>
                <a:latin typeface="Arial" pitchFamily="34" charset="0"/>
                <a:cs typeface="Arial" pitchFamily="34" charset="0"/>
              </a:defRPr>
            </a:lvl1pPr>
          </a:lstStyle>
          <a:p>
            <a:r>
              <a:rPr lang="en-US" smtClean="0"/>
              <a:t>Click to edit Master title style</a:t>
            </a:r>
            <a:endParaRPr lang="nb-NO" dirty="0"/>
          </a:p>
        </p:txBody>
      </p:sp>
      <p:sp>
        <p:nvSpPr>
          <p:cNvPr id="3" name="Subtitle 2"/>
          <p:cNvSpPr>
            <a:spLocks noGrp="1"/>
          </p:cNvSpPr>
          <p:nvPr>
            <p:ph type="subTitle" idx="1"/>
          </p:nvPr>
        </p:nvSpPr>
        <p:spPr>
          <a:xfrm>
            <a:off x="550800" y="3581400"/>
            <a:ext cx="8064500" cy="914400"/>
          </a:xfrm>
          <a:prstGeom prst="rect">
            <a:avLst/>
          </a:prstGeom>
        </p:spPr>
        <p:txBody>
          <a:bodyPr>
            <a:noAutofit/>
          </a:bodyPr>
          <a:lstStyle>
            <a:lvl1pPr marL="0" indent="0" algn="ctr">
              <a:buNone/>
              <a:defRPr sz="2800">
                <a:solidFill>
                  <a:srgbClr val="FFFFF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b-NO" dirty="0"/>
          </a:p>
        </p:txBody>
      </p:sp>
    </p:spTree>
    <p:extLst>
      <p:ext uri="{BB962C8B-B14F-4D97-AF65-F5344CB8AC3E}">
        <p14:creationId xmlns:p14="http://schemas.microsoft.com/office/powerpoint/2010/main" val="350510857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Sub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ctrTitle"/>
          </p:nvPr>
        </p:nvSpPr>
        <p:spPr>
          <a:xfrm>
            <a:off x="550800" y="2361600"/>
            <a:ext cx="8064500" cy="1219800"/>
          </a:xfrm>
        </p:spPr>
        <p:txBody>
          <a:bodyPr>
            <a:noAutofit/>
          </a:bodyPr>
          <a:lstStyle>
            <a:lvl1pPr algn="ctr">
              <a:defRPr sz="3800" b="1" baseline="0">
                <a:solidFill>
                  <a:srgbClr val="FFFFFF"/>
                </a:solidFill>
                <a:latin typeface="Arial" pitchFamily="34" charset="0"/>
                <a:cs typeface="Arial" pitchFamily="34" charset="0"/>
              </a:defRPr>
            </a:lvl1pPr>
          </a:lstStyle>
          <a:p>
            <a:r>
              <a:rPr lang="en-US" smtClean="0"/>
              <a:t>Click to edit Master title style</a:t>
            </a:r>
            <a:endParaRPr lang="nb-NO" dirty="0"/>
          </a:p>
        </p:txBody>
      </p:sp>
      <p:sp>
        <p:nvSpPr>
          <p:cNvPr id="4" name="Subtitle 2"/>
          <p:cNvSpPr>
            <a:spLocks noGrp="1"/>
          </p:cNvSpPr>
          <p:nvPr>
            <p:ph type="subTitle" idx="1"/>
          </p:nvPr>
        </p:nvSpPr>
        <p:spPr>
          <a:xfrm>
            <a:off x="550800" y="3581400"/>
            <a:ext cx="8064500" cy="914400"/>
          </a:xfrm>
          <a:prstGeom prst="rect">
            <a:avLst/>
          </a:prstGeom>
        </p:spPr>
        <p:txBody>
          <a:bodyPr>
            <a:noAutofit/>
          </a:bodyPr>
          <a:lstStyle>
            <a:lvl1pPr marL="0" indent="0" algn="ctr">
              <a:buNone/>
              <a:defRPr sz="2800">
                <a:solidFill>
                  <a:srgbClr val="FFFFF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b-NO" dirty="0"/>
          </a:p>
        </p:txBody>
      </p:sp>
    </p:spTree>
    <p:extLst>
      <p:ext uri="{BB962C8B-B14F-4D97-AF65-F5344CB8AC3E}">
        <p14:creationId xmlns:p14="http://schemas.microsoft.com/office/powerpoint/2010/main" val="38319906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532800" y="1214422"/>
            <a:ext cx="8078400" cy="4786345"/>
          </a:xfrm>
          <a:prstGeom prst="rect">
            <a:avLst/>
          </a:prstGeom>
        </p:spPr>
        <p:txBody>
          <a:bodyPr anchor="t" anchorCtr="0">
            <a:noAutofit/>
          </a:bodyPr>
          <a:lstStyle>
            <a:lvl1pPr>
              <a:buClr>
                <a:schemeClr val="accent6"/>
              </a:buClr>
              <a:buFont typeface="Wingdings" pitchFamily="2" charset="2"/>
              <a:buChar char=""/>
              <a:defRPr sz="1800">
                <a:solidFill>
                  <a:srgbClr val="000000"/>
                </a:solidFill>
                <a:latin typeface="Arial" pitchFamily="34" charset="0"/>
                <a:cs typeface="Arial" pitchFamily="34" charset="0"/>
              </a:defRPr>
            </a:lvl1pPr>
            <a:lvl2pPr>
              <a:buClr>
                <a:schemeClr val="accent6"/>
              </a:buClr>
              <a:buFont typeface="Arial" pitchFamily="34" charset="0"/>
              <a:buChar char="–"/>
              <a:defRPr sz="1600">
                <a:solidFill>
                  <a:srgbClr val="000000"/>
                </a:solidFill>
                <a:latin typeface="Arial" pitchFamily="34" charset="0"/>
                <a:cs typeface="Arial" pitchFamily="34" charset="0"/>
              </a:defRPr>
            </a:lvl2pPr>
            <a:lvl3pPr>
              <a:buClr>
                <a:schemeClr val="accent6"/>
              </a:buClr>
              <a:buFont typeface="Arial" pitchFamily="34" charset="0"/>
              <a:buChar char="•"/>
              <a:defRPr sz="1600">
                <a:solidFill>
                  <a:srgbClr val="000000"/>
                </a:solidFill>
                <a:latin typeface="Arial" pitchFamily="34" charset="0"/>
                <a:cs typeface="Arial" pitchFamily="34" charset="0"/>
              </a:defRPr>
            </a:lvl3pPr>
            <a:lvl4pPr>
              <a:buClr>
                <a:schemeClr val="accent6"/>
              </a:buClr>
              <a:buFont typeface="Arial" pitchFamily="34" charset="0"/>
              <a:buChar char="–"/>
              <a:defRPr sz="1600">
                <a:solidFill>
                  <a:srgbClr val="000000"/>
                </a:solidFill>
                <a:latin typeface="Arial" pitchFamily="34" charset="0"/>
                <a:cs typeface="Arial" pitchFamily="34" charset="0"/>
              </a:defRPr>
            </a:lvl4pPr>
            <a:lvl5pPr>
              <a:buClr>
                <a:schemeClr val="accent6"/>
              </a:buClr>
              <a:buFont typeface="Arial" pitchFamily="34" charset="0"/>
              <a:buChar char="•"/>
              <a:defRPr sz="1600">
                <a:solidFill>
                  <a:srgbClr val="000000"/>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Title 4"/>
          <p:cNvSpPr>
            <a:spLocks noGrp="1"/>
          </p:cNvSpPr>
          <p:nvPr>
            <p:ph type="title"/>
          </p:nvPr>
        </p:nvSpPr>
        <p:spPr/>
        <p:txBody>
          <a:bodyPr/>
          <a:lstStyle>
            <a:lvl1pPr>
              <a:defRPr baseline="0">
                <a:solidFill>
                  <a:schemeClr val="accent6"/>
                </a:solidFill>
              </a:defRPr>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endParaRPr lang="en-US">
              <a:solidFill>
                <a:srgbClr val="EFE9E5">
                  <a:lumMod val="25000"/>
                </a:srgbClr>
              </a:solidFill>
            </a:endParaRPr>
          </a:p>
        </p:txBody>
      </p:sp>
      <p:sp>
        <p:nvSpPr>
          <p:cNvPr id="4" name="Footer Placeholder 3"/>
          <p:cNvSpPr>
            <a:spLocks noGrp="1"/>
          </p:cNvSpPr>
          <p:nvPr>
            <p:ph type="ftr" sz="quarter" idx="11"/>
          </p:nvPr>
        </p:nvSpPr>
        <p:spPr/>
        <p:txBody>
          <a:bodyPr/>
          <a:lstStyle/>
          <a:p>
            <a:endParaRPr lang="en-US">
              <a:solidFill>
                <a:srgbClr val="EFE9E5">
                  <a:lumMod val="25000"/>
                </a:srgbClr>
              </a:solidFill>
            </a:endParaRPr>
          </a:p>
        </p:txBody>
      </p:sp>
      <p:sp>
        <p:nvSpPr>
          <p:cNvPr id="6" name="Slide Number Placeholder 5"/>
          <p:cNvSpPr>
            <a:spLocks noGrp="1"/>
          </p:cNvSpPr>
          <p:nvPr>
            <p:ph type="sldNum" sz="quarter" idx="12"/>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259268405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2800" y="230400"/>
            <a:ext cx="8039728"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2800" y="1213200"/>
            <a:ext cx="39600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7" name="Content Placeholder 2"/>
          <p:cNvSpPr>
            <a:spLocks noGrp="1"/>
          </p:cNvSpPr>
          <p:nvPr>
            <p:ph sz="half" idx="10"/>
          </p:nvPr>
        </p:nvSpPr>
        <p:spPr>
          <a:xfrm>
            <a:off x="4600800" y="1213200"/>
            <a:ext cx="39600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11"/>
          </p:nvPr>
        </p:nvSpPr>
        <p:spPr/>
        <p:txBody>
          <a:bodyPr/>
          <a:lstStyle/>
          <a:p>
            <a:pPr fontAlgn="base">
              <a:spcBef>
                <a:spcPct val="0"/>
              </a:spcBef>
              <a:spcAft>
                <a:spcPct val="0"/>
              </a:spcAft>
              <a:defRPr/>
            </a:pPr>
            <a:endParaRPr lang="en-US" sz="2400">
              <a:solidFill>
                <a:srgbClr val="000000"/>
              </a:solidFill>
              <a:latin typeface="Arial" pitchFamily="34" charset="0"/>
            </a:endParaRPr>
          </a:p>
        </p:txBody>
      </p:sp>
      <p:sp>
        <p:nvSpPr>
          <p:cNvPr id="5" name="Footer Placeholder 4"/>
          <p:cNvSpPr>
            <a:spLocks noGrp="1"/>
          </p:cNvSpPr>
          <p:nvPr>
            <p:ph type="ftr" sz="quarter" idx="12"/>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3"/>
          </p:nvPr>
        </p:nvSpPr>
        <p:spPr/>
        <p:txBody>
          <a:bodyPr/>
          <a:lstStyle/>
          <a:p>
            <a:fld id="{9C9C953E-D7B5-4A47-A2B1-757C8A63118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8656080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2800" y="1213200"/>
            <a:ext cx="26208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Content Placeholder 3"/>
          <p:cNvSpPr>
            <a:spLocks noGrp="1" noChangeAspect="1"/>
          </p:cNvSpPr>
          <p:nvPr>
            <p:ph sz="half" idx="2"/>
          </p:nvPr>
        </p:nvSpPr>
        <p:spPr>
          <a:xfrm>
            <a:off x="5990400" y="1213200"/>
            <a:ext cx="2620800" cy="4806000"/>
          </a:xfrm>
          <a:prstGeom prst="rect">
            <a:avLst/>
          </a:prstGeom>
        </p:spPr>
        <p:txBody>
          <a:bodyPr/>
          <a:lstStyle>
            <a:lvl1pPr>
              <a:buClr>
                <a:schemeClr val="accent6"/>
              </a:buClr>
              <a:defRPr sz="1800">
                <a:solidFill>
                  <a:srgbClr val="000000"/>
                </a:solidFill>
              </a:defRPr>
            </a:lvl1pPr>
            <a:lvl2pPr>
              <a:buClr>
                <a:schemeClr val="accent6"/>
              </a:buClr>
              <a:defRPr sz="1600">
                <a:solidFill>
                  <a:srgbClr val="000000"/>
                </a:solidFill>
              </a:defRPr>
            </a:lvl2pPr>
            <a:lvl3pPr>
              <a:buClr>
                <a:schemeClr val="accent6"/>
              </a:buClr>
              <a:defRPr sz="1600">
                <a:solidFill>
                  <a:srgbClr val="000000"/>
                </a:solidFill>
              </a:defRPr>
            </a:lvl3pPr>
            <a:lvl4pPr>
              <a:buClr>
                <a:schemeClr val="accent6"/>
              </a:buClr>
              <a:defRPr sz="1600">
                <a:solidFill>
                  <a:srgbClr val="000000"/>
                </a:solidFill>
              </a:defRPr>
            </a:lvl4pPr>
            <a:lvl5pPr>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Content Placeholder 2"/>
          <p:cNvSpPr>
            <a:spLocks noGrp="1" noChangeAspect="1"/>
          </p:cNvSpPr>
          <p:nvPr>
            <p:ph sz="half" idx="10"/>
          </p:nvPr>
        </p:nvSpPr>
        <p:spPr>
          <a:xfrm>
            <a:off x="3261600" y="1213200"/>
            <a:ext cx="26208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6" name="Date Placeholder 5"/>
          <p:cNvSpPr>
            <a:spLocks noGrp="1"/>
          </p:cNvSpPr>
          <p:nvPr>
            <p:ph type="dt" sz="half" idx="11"/>
          </p:nvPr>
        </p:nvSpPr>
        <p:spPr/>
        <p:txBody>
          <a:bodyPr/>
          <a:lstStyle/>
          <a:p>
            <a:endParaRPr lang="en-US">
              <a:solidFill>
                <a:srgbClr val="EFE9E5">
                  <a:lumMod val="25000"/>
                </a:srgbClr>
              </a:solidFill>
            </a:endParaRPr>
          </a:p>
        </p:txBody>
      </p:sp>
      <p:sp>
        <p:nvSpPr>
          <p:cNvPr id="7" name="Footer Placeholder 6"/>
          <p:cNvSpPr>
            <a:spLocks noGrp="1"/>
          </p:cNvSpPr>
          <p:nvPr>
            <p:ph type="ftr" sz="quarter" idx="12"/>
          </p:nvPr>
        </p:nvSpPr>
        <p:spPr/>
        <p:txBody>
          <a:bodyPr/>
          <a:lstStyle/>
          <a:p>
            <a:endParaRPr lang="en-US">
              <a:solidFill>
                <a:srgbClr val="EFE9E5">
                  <a:lumMod val="25000"/>
                </a:srgbClr>
              </a:solidFill>
            </a:endParaRPr>
          </a:p>
        </p:txBody>
      </p:sp>
      <p:sp>
        <p:nvSpPr>
          <p:cNvPr id="8" name="Slide Number Placeholder 7"/>
          <p:cNvSpPr>
            <a:spLocks noGrp="1"/>
          </p:cNvSpPr>
          <p:nvPr>
            <p:ph type="sldNum" sz="quarter" idx="13"/>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3188164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74189B5-2989-4617-886E-1788F0B67A9B}"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6E3684F-7186-4429-AFD4-85442AC1807A}" type="slidenum">
              <a:rPr lang="fi-FI"/>
              <a:pPr>
                <a:defRPr/>
              </a:pPr>
              <a:t>‹#›</a:t>
            </a:fld>
            <a:endParaRPr lang="fi-FI"/>
          </a:p>
        </p:txBody>
      </p:sp>
    </p:spTree>
    <p:extLst>
      <p:ext uri="{BB962C8B-B14F-4D97-AF65-F5344CB8AC3E}">
        <p14:creationId xmlns:p14="http://schemas.microsoft.com/office/powerpoint/2010/main" val="314996407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Content Picture Right">
    <p:spTree>
      <p:nvGrpSpPr>
        <p:cNvPr id="1" name=""/>
        <p:cNvGrpSpPr/>
        <p:nvPr/>
      </p:nvGrpSpPr>
      <p:grpSpPr>
        <a:xfrm>
          <a:off x="0" y="0"/>
          <a:ext cx="0" cy="0"/>
          <a:chOff x="0" y="0"/>
          <a:chExt cx="0" cy="0"/>
        </a:xfrm>
      </p:grpSpPr>
      <p:sp>
        <p:nvSpPr>
          <p:cNvPr id="2" name="Title 1"/>
          <p:cNvSpPr>
            <a:spLocks noGrp="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2800" y="1213200"/>
            <a:ext cx="45576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6" name="Picture Placeholder 5"/>
          <p:cNvSpPr>
            <a:spLocks noGrp="1" noChangeAspect="1"/>
          </p:cNvSpPr>
          <p:nvPr>
            <p:ph type="pic" sz="quarter" idx="10"/>
          </p:nvPr>
        </p:nvSpPr>
        <p:spPr>
          <a:xfrm>
            <a:off x="5198400" y="1213200"/>
            <a:ext cx="3412800" cy="4806000"/>
          </a:xfrm>
        </p:spPr>
        <p:txBody>
          <a:bodyPr/>
          <a:lstStyle/>
          <a:p>
            <a:r>
              <a:rPr lang="en-US" smtClean="0"/>
              <a:t>Click icon to add picture</a:t>
            </a:r>
            <a:endParaRPr lang="en-US"/>
          </a:p>
        </p:txBody>
      </p:sp>
      <p:sp>
        <p:nvSpPr>
          <p:cNvPr id="4" name="Date Placeholder 3"/>
          <p:cNvSpPr>
            <a:spLocks noGrp="1"/>
          </p:cNvSpPr>
          <p:nvPr>
            <p:ph type="dt" sz="half" idx="11"/>
          </p:nvPr>
        </p:nvSpPr>
        <p:spPr/>
        <p:txBody>
          <a:bodyPr/>
          <a:lstStyle/>
          <a:p>
            <a:endParaRPr lang="en-US">
              <a:solidFill>
                <a:srgbClr val="EFE9E5">
                  <a:lumMod val="25000"/>
                </a:srgbClr>
              </a:solidFill>
            </a:endParaRPr>
          </a:p>
        </p:txBody>
      </p:sp>
      <p:sp>
        <p:nvSpPr>
          <p:cNvPr id="5" name="Footer Placeholder 4"/>
          <p:cNvSpPr>
            <a:spLocks noGrp="1"/>
          </p:cNvSpPr>
          <p:nvPr>
            <p:ph type="ftr" sz="quarter" idx="12"/>
          </p:nvPr>
        </p:nvSpPr>
        <p:spPr/>
        <p:txBody>
          <a:bodyPr/>
          <a:lstStyle/>
          <a:p>
            <a:endParaRPr lang="en-US">
              <a:solidFill>
                <a:srgbClr val="EFE9E5">
                  <a:lumMod val="25000"/>
                </a:srgbClr>
              </a:solidFill>
            </a:endParaRPr>
          </a:p>
        </p:txBody>
      </p:sp>
      <p:sp>
        <p:nvSpPr>
          <p:cNvPr id="7" name="Slide Number Placeholder 6"/>
          <p:cNvSpPr>
            <a:spLocks noGrp="1"/>
          </p:cNvSpPr>
          <p:nvPr>
            <p:ph type="sldNum" sz="quarter" idx="13"/>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133860879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Content 2 Pictures Right">
    <p:spTree>
      <p:nvGrpSpPr>
        <p:cNvPr id="1" name=""/>
        <p:cNvGrpSpPr/>
        <p:nvPr/>
      </p:nvGrpSpPr>
      <p:grpSpPr>
        <a:xfrm>
          <a:off x="0" y="0"/>
          <a:ext cx="0" cy="0"/>
          <a:chOff x="0" y="0"/>
          <a:chExt cx="0" cy="0"/>
        </a:xfrm>
      </p:grpSpPr>
      <p:sp>
        <p:nvSpPr>
          <p:cNvPr id="2" name="Title 1"/>
          <p:cNvSpPr>
            <a:spLocks noGrp="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2800" y="1213200"/>
            <a:ext cx="4557600" cy="4806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6" name="Picture Placeholder 5"/>
          <p:cNvSpPr>
            <a:spLocks noGrp="1" noChangeAspect="1"/>
          </p:cNvSpPr>
          <p:nvPr>
            <p:ph type="pic" sz="quarter" idx="10"/>
          </p:nvPr>
        </p:nvSpPr>
        <p:spPr>
          <a:xfrm>
            <a:off x="5198400" y="1213200"/>
            <a:ext cx="3412800" cy="2340000"/>
          </a:xfrm>
        </p:spPr>
        <p:txBody>
          <a:bodyPr/>
          <a:lstStyle/>
          <a:p>
            <a:r>
              <a:rPr lang="en-US" smtClean="0"/>
              <a:t>Click icon to add picture</a:t>
            </a:r>
            <a:endParaRPr lang="en-US"/>
          </a:p>
        </p:txBody>
      </p:sp>
      <p:sp>
        <p:nvSpPr>
          <p:cNvPr id="5" name="Picture Placeholder 5"/>
          <p:cNvSpPr>
            <a:spLocks noGrp="1" noChangeAspect="1"/>
          </p:cNvSpPr>
          <p:nvPr>
            <p:ph type="pic" sz="quarter" idx="11"/>
          </p:nvPr>
        </p:nvSpPr>
        <p:spPr>
          <a:xfrm>
            <a:off x="5198400" y="3661200"/>
            <a:ext cx="3412800" cy="2340000"/>
          </a:xfrm>
        </p:spPr>
        <p:txBody>
          <a:bodyPr/>
          <a:lstStyle/>
          <a:p>
            <a:r>
              <a:rPr lang="en-US" smtClean="0"/>
              <a:t>Click icon to add picture</a:t>
            </a:r>
            <a:endParaRPr lang="en-US"/>
          </a:p>
        </p:txBody>
      </p:sp>
      <p:sp>
        <p:nvSpPr>
          <p:cNvPr id="4" name="Date Placeholder 3"/>
          <p:cNvSpPr>
            <a:spLocks noGrp="1"/>
          </p:cNvSpPr>
          <p:nvPr>
            <p:ph type="dt" sz="half" idx="12"/>
          </p:nvPr>
        </p:nvSpPr>
        <p:spPr/>
        <p:txBody>
          <a:bodyPr/>
          <a:lstStyle/>
          <a:p>
            <a:endParaRPr lang="en-US">
              <a:solidFill>
                <a:srgbClr val="EFE9E5">
                  <a:lumMod val="25000"/>
                </a:srgbClr>
              </a:solidFill>
            </a:endParaRPr>
          </a:p>
        </p:txBody>
      </p:sp>
      <p:sp>
        <p:nvSpPr>
          <p:cNvPr id="7" name="Footer Placeholder 6"/>
          <p:cNvSpPr>
            <a:spLocks noGrp="1"/>
          </p:cNvSpPr>
          <p:nvPr>
            <p:ph type="ftr" sz="quarter" idx="13"/>
          </p:nvPr>
        </p:nvSpPr>
        <p:spPr/>
        <p:txBody>
          <a:bodyPr/>
          <a:lstStyle/>
          <a:p>
            <a:endParaRPr lang="en-US">
              <a:solidFill>
                <a:srgbClr val="EFE9E5">
                  <a:lumMod val="25000"/>
                </a:srgbClr>
              </a:solidFill>
            </a:endParaRPr>
          </a:p>
        </p:txBody>
      </p:sp>
      <p:sp>
        <p:nvSpPr>
          <p:cNvPr id="8" name="Slide Number Placeholder 7"/>
          <p:cNvSpPr>
            <a:spLocks noGrp="1"/>
          </p:cNvSpPr>
          <p:nvPr>
            <p:ph type="sldNum" sz="quarter" idx="14"/>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38856289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ontent Picture Bottom">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3400" y="1213199"/>
            <a:ext cx="8078400" cy="2898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6" name="Picture Placeholder 5"/>
          <p:cNvSpPr>
            <a:spLocks noGrp="1" noChangeAspect="1"/>
          </p:cNvSpPr>
          <p:nvPr>
            <p:ph type="pic" sz="quarter" idx="10"/>
          </p:nvPr>
        </p:nvSpPr>
        <p:spPr>
          <a:xfrm>
            <a:off x="533400" y="4219200"/>
            <a:ext cx="8077200" cy="1800000"/>
          </a:xfrm>
        </p:spPr>
        <p:txBody>
          <a:bodyPr/>
          <a:lstStyle/>
          <a:p>
            <a:r>
              <a:rPr lang="en-US" smtClean="0"/>
              <a:t>Click icon to add picture</a:t>
            </a:r>
            <a:endParaRPr lang="en-US"/>
          </a:p>
        </p:txBody>
      </p:sp>
      <p:sp>
        <p:nvSpPr>
          <p:cNvPr id="4" name="Date Placeholder 3"/>
          <p:cNvSpPr>
            <a:spLocks noGrp="1"/>
          </p:cNvSpPr>
          <p:nvPr>
            <p:ph type="dt" sz="half" idx="11"/>
          </p:nvPr>
        </p:nvSpPr>
        <p:spPr/>
        <p:txBody>
          <a:bodyPr/>
          <a:lstStyle/>
          <a:p>
            <a:endParaRPr lang="en-US">
              <a:solidFill>
                <a:srgbClr val="EFE9E5">
                  <a:lumMod val="25000"/>
                </a:srgbClr>
              </a:solidFill>
            </a:endParaRPr>
          </a:p>
        </p:txBody>
      </p:sp>
      <p:sp>
        <p:nvSpPr>
          <p:cNvPr id="5" name="Footer Placeholder 4"/>
          <p:cNvSpPr>
            <a:spLocks noGrp="1"/>
          </p:cNvSpPr>
          <p:nvPr>
            <p:ph type="ftr" sz="quarter" idx="12"/>
          </p:nvPr>
        </p:nvSpPr>
        <p:spPr/>
        <p:txBody>
          <a:bodyPr/>
          <a:lstStyle/>
          <a:p>
            <a:endParaRPr lang="en-US">
              <a:solidFill>
                <a:srgbClr val="EFE9E5">
                  <a:lumMod val="25000"/>
                </a:srgbClr>
              </a:solidFill>
            </a:endParaRPr>
          </a:p>
        </p:txBody>
      </p:sp>
      <p:sp>
        <p:nvSpPr>
          <p:cNvPr id="7" name="Slide Number Placeholder 6"/>
          <p:cNvSpPr>
            <a:spLocks noGrp="1"/>
          </p:cNvSpPr>
          <p:nvPr>
            <p:ph type="sldNum" sz="quarter" idx="13"/>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44665922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ontent 3 Pictures Bottom">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3400" y="1213199"/>
            <a:ext cx="8078400" cy="2898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6" name="Picture Placeholder 5"/>
          <p:cNvSpPr>
            <a:spLocks noGrp="1" noChangeAspect="1"/>
          </p:cNvSpPr>
          <p:nvPr>
            <p:ph type="pic" sz="quarter" idx="10"/>
          </p:nvPr>
        </p:nvSpPr>
        <p:spPr>
          <a:xfrm>
            <a:off x="533400" y="4219200"/>
            <a:ext cx="2620800" cy="1800000"/>
          </a:xfrm>
        </p:spPr>
        <p:txBody>
          <a:bodyPr/>
          <a:lstStyle/>
          <a:p>
            <a:r>
              <a:rPr lang="en-US" smtClean="0"/>
              <a:t>Click icon to add picture</a:t>
            </a:r>
            <a:endParaRPr lang="en-US"/>
          </a:p>
        </p:txBody>
      </p:sp>
      <p:sp>
        <p:nvSpPr>
          <p:cNvPr id="7" name="Picture Placeholder 5"/>
          <p:cNvSpPr>
            <a:spLocks noGrp="1" noChangeAspect="1"/>
          </p:cNvSpPr>
          <p:nvPr>
            <p:ph type="pic" sz="quarter" idx="11"/>
          </p:nvPr>
        </p:nvSpPr>
        <p:spPr>
          <a:xfrm>
            <a:off x="3261600" y="4219200"/>
            <a:ext cx="2620800" cy="1800000"/>
          </a:xfrm>
        </p:spPr>
        <p:txBody>
          <a:bodyPr/>
          <a:lstStyle/>
          <a:p>
            <a:r>
              <a:rPr lang="en-US" smtClean="0"/>
              <a:t>Click icon to add picture</a:t>
            </a:r>
            <a:endParaRPr lang="en-US"/>
          </a:p>
        </p:txBody>
      </p:sp>
      <p:sp>
        <p:nvSpPr>
          <p:cNvPr id="8" name="Picture Placeholder 5"/>
          <p:cNvSpPr>
            <a:spLocks noGrp="1" noChangeAspect="1"/>
          </p:cNvSpPr>
          <p:nvPr>
            <p:ph type="pic" sz="quarter" idx="12"/>
          </p:nvPr>
        </p:nvSpPr>
        <p:spPr>
          <a:xfrm>
            <a:off x="5990400" y="4219200"/>
            <a:ext cx="2620800" cy="1800000"/>
          </a:xfrm>
        </p:spPr>
        <p:txBody>
          <a:bodyPr/>
          <a:lstStyle/>
          <a:p>
            <a:r>
              <a:rPr lang="en-US" smtClean="0"/>
              <a:t>Click icon to add picture</a:t>
            </a:r>
            <a:endParaRPr lang="en-US" dirty="0"/>
          </a:p>
        </p:txBody>
      </p:sp>
      <p:sp>
        <p:nvSpPr>
          <p:cNvPr id="4" name="Date Placeholder 3"/>
          <p:cNvSpPr>
            <a:spLocks noGrp="1"/>
          </p:cNvSpPr>
          <p:nvPr>
            <p:ph type="dt" sz="half" idx="13"/>
          </p:nvPr>
        </p:nvSpPr>
        <p:spPr/>
        <p:txBody>
          <a:bodyPr/>
          <a:lstStyle/>
          <a:p>
            <a:endParaRPr lang="en-US">
              <a:solidFill>
                <a:srgbClr val="EFE9E5">
                  <a:lumMod val="25000"/>
                </a:srgbClr>
              </a:solidFill>
            </a:endParaRPr>
          </a:p>
        </p:txBody>
      </p:sp>
      <p:sp>
        <p:nvSpPr>
          <p:cNvPr id="5" name="Footer Placeholder 4"/>
          <p:cNvSpPr>
            <a:spLocks noGrp="1"/>
          </p:cNvSpPr>
          <p:nvPr>
            <p:ph type="ftr" sz="quarter" idx="14"/>
          </p:nvPr>
        </p:nvSpPr>
        <p:spPr/>
        <p:txBody>
          <a:bodyPr/>
          <a:lstStyle/>
          <a:p>
            <a:endParaRPr lang="en-US">
              <a:solidFill>
                <a:srgbClr val="EFE9E5">
                  <a:lumMod val="25000"/>
                </a:srgbClr>
              </a:solidFill>
            </a:endParaRPr>
          </a:p>
        </p:txBody>
      </p:sp>
      <p:sp>
        <p:nvSpPr>
          <p:cNvPr id="9" name="Slide Number Placeholder 8"/>
          <p:cNvSpPr>
            <a:spLocks noGrp="1"/>
          </p:cNvSpPr>
          <p:nvPr>
            <p:ph type="sldNum" sz="quarter" idx="15"/>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99832336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ontent Picture Top">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532800" y="230400"/>
            <a:ext cx="8078400" cy="846000"/>
          </a:xfrm>
        </p:spPr>
        <p:txBody>
          <a:bodyPr/>
          <a:lstStyle>
            <a:lvl1pPr>
              <a:defRPr baseline="0">
                <a:solidFill>
                  <a:schemeClr val="accent6"/>
                </a:solidFill>
              </a:defRPr>
            </a:lvl1pPr>
          </a:lstStyle>
          <a:p>
            <a:r>
              <a:rPr lang="en-US" smtClean="0"/>
              <a:t>Click to edit Master title style</a:t>
            </a:r>
            <a:endParaRPr lang="nb-NO" dirty="0"/>
          </a:p>
        </p:txBody>
      </p:sp>
      <p:sp>
        <p:nvSpPr>
          <p:cNvPr id="3" name="Content Placeholder 2"/>
          <p:cNvSpPr>
            <a:spLocks noGrp="1" noChangeAspect="1"/>
          </p:cNvSpPr>
          <p:nvPr>
            <p:ph sz="half" idx="1"/>
          </p:nvPr>
        </p:nvSpPr>
        <p:spPr>
          <a:xfrm>
            <a:off x="533400" y="3121200"/>
            <a:ext cx="8078400" cy="2898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7" name="Picture Placeholder 5"/>
          <p:cNvSpPr>
            <a:spLocks noGrp="1" noChangeAspect="1"/>
          </p:cNvSpPr>
          <p:nvPr>
            <p:ph type="pic" sz="quarter" idx="10"/>
          </p:nvPr>
        </p:nvSpPr>
        <p:spPr>
          <a:xfrm>
            <a:off x="533400" y="1213200"/>
            <a:ext cx="8077200" cy="1800000"/>
          </a:xfrm>
        </p:spPr>
        <p:txBody>
          <a:bodyPr/>
          <a:lstStyle/>
          <a:p>
            <a:r>
              <a:rPr lang="en-US" smtClean="0"/>
              <a:t>Click icon to add picture</a:t>
            </a:r>
            <a:endParaRPr lang="en-US"/>
          </a:p>
        </p:txBody>
      </p:sp>
      <p:sp>
        <p:nvSpPr>
          <p:cNvPr id="4" name="Date Placeholder 3"/>
          <p:cNvSpPr>
            <a:spLocks noGrp="1"/>
          </p:cNvSpPr>
          <p:nvPr>
            <p:ph type="dt" sz="half" idx="11"/>
          </p:nvPr>
        </p:nvSpPr>
        <p:spPr/>
        <p:txBody>
          <a:bodyPr/>
          <a:lstStyle/>
          <a:p>
            <a:endParaRPr lang="en-US">
              <a:solidFill>
                <a:srgbClr val="EFE9E5">
                  <a:lumMod val="25000"/>
                </a:srgbClr>
              </a:solidFill>
            </a:endParaRPr>
          </a:p>
        </p:txBody>
      </p:sp>
      <p:sp>
        <p:nvSpPr>
          <p:cNvPr id="5" name="Footer Placeholder 4"/>
          <p:cNvSpPr>
            <a:spLocks noGrp="1"/>
          </p:cNvSpPr>
          <p:nvPr>
            <p:ph type="ftr" sz="quarter" idx="12"/>
          </p:nvPr>
        </p:nvSpPr>
        <p:spPr/>
        <p:txBody>
          <a:bodyPr/>
          <a:lstStyle/>
          <a:p>
            <a:endParaRPr lang="en-US">
              <a:solidFill>
                <a:srgbClr val="EFE9E5">
                  <a:lumMod val="25000"/>
                </a:srgbClr>
              </a:solidFill>
            </a:endParaRPr>
          </a:p>
        </p:txBody>
      </p:sp>
      <p:sp>
        <p:nvSpPr>
          <p:cNvPr id="6" name="Slide Number Placeholder 5"/>
          <p:cNvSpPr>
            <a:spLocks noGrp="1"/>
          </p:cNvSpPr>
          <p:nvPr>
            <p:ph type="sldNum" sz="quarter" idx="13"/>
          </p:nvPr>
        </p:nvSpPr>
        <p:spPr/>
        <p:txBody>
          <a:bodyPr/>
          <a:lstStyle/>
          <a:p>
            <a:fld id="{2BB51FF1-7F51-4E29-A781-0E7ECA05B7BA}" type="slidenum">
              <a:rPr lang="en-US" smtClean="0">
                <a:solidFill>
                  <a:srgbClr val="EFE9E5">
                    <a:lumMod val="25000"/>
                  </a:srgbClr>
                </a:solidFill>
              </a:rPr>
              <a:pPr/>
              <a:t>‹#›</a:t>
            </a:fld>
            <a:endParaRPr lang="en-US">
              <a:solidFill>
                <a:srgbClr val="EFE9E5">
                  <a:lumMod val="25000"/>
                </a:srgbClr>
              </a:solidFill>
            </a:endParaRPr>
          </a:p>
        </p:txBody>
      </p:sp>
    </p:spTree>
    <p:extLst>
      <p:ext uri="{BB962C8B-B14F-4D97-AF65-F5344CB8AC3E}">
        <p14:creationId xmlns:p14="http://schemas.microsoft.com/office/powerpoint/2010/main" val="258031176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endParaRPr lang="fi-FI">
              <a:solidFill>
                <a:prstClr val="black">
                  <a:tint val="75000"/>
                </a:prstClr>
              </a:solidFill>
            </a:endParaRPr>
          </a:p>
        </p:txBody>
      </p:sp>
      <p:sp>
        <p:nvSpPr>
          <p:cNvPr id="5" name="Alatunnisteen paikkamerkki 4"/>
          <p:cNvSpPr>
            <a:spLocks noGrp="1"/>
          </p:cNvSpPr>
          <p:nvPr>
            <p:ph type="ftr" sz="quarter" idx="11"/>
          </p:nvPr>
        </p:nvSpPr>
        <p:spPr/>
        <p:txBody>
          <a:bodyPr/>
          <a:lstStyle/>
          <a:p>
            <a:endParaRPr lang="fi-FI">
              <a:solidFill>
                <a:prstClr val="black">
                  <a:tint val="75000"/>
                </a:prstClr>
              </a:solidFill>
            </a:endParaRPr>
          </a:p>
        </p:txBody>
      </p:sp>
      <p:sp>
        <p:nvSpPr>
          <p:cNvPr id="6" name="Dian numeron paikkamerkki 5"/>
          <p:cNvSpPr>
            <a:spLocks noGrp="1"/>
          </p:cNvSpPr>
          <p:nvPr>
            <p:ph type="sldNum" sz="quarter" idx="12"/>
          </p:nvPr>
        </p:nvSpPr>
        <p:spPr/>
        <p:txBody>
          <a:bodyPr/>
          <a:lstStyle/>
          <a:p>
            <a:fld id="{396A2528-BFCE-4DA1-8CA6-E7CCE78C7A79}"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2768289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Tree>
    <p:extLst>
      <p:ext uri="{BB962C8B-B14F-4D97-AF65-F5344CB8AC3E}">
        <p14:creationId xmlns:p14="http://schemas.microsoft.com/office/powerpoint/2010/main" val="109513303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8163" y="230188"/>
            <a:ext cx="8074025" cy="5637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904071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77D47A6-1547-4D71-8E0B-2FE034994B65}" type="datetimeFigureOut">
              <a:rPr lang="fi-FI">
                <a:solidFill>
                  <a:srgbClr val="EFE9E5">
                    <a:lumMod val="25000"/>
                  </a:srgbClr>
                </a:solidFill>
              </a:rPr>
              <a:pPr>
                <a:defRPr/>
              </a:pPr>
              <a:t>5.3.2018</a:t>
            </a:fld>
            <a:endParaRPr lang="fi-FI">
              <a:solidFill>
                <a:srgbClr val="EFE9E5">
                  <a:lumMod val="25000"/>
                </a:srgbClr>
              </a:solidFill>
            </a:endParaRPr>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solidFill>
                <a:srgbClr val="EFE9E5">
                  <a:lumMod val="25000"/>
                </a:srgbClr>
              </a:solidFill>
            </a:endParaRPr>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C297AD7-467E-47F8-92BF-A9F77105E747}" type="slidenum">
              <a:rPr lang="fi-FI">
                <a:solidFill>
                  <a:srgbClr val="EFE9E5">
                    <a:lumMod val="25000"/>
                  </a:srgbClr>
                </a:solidFill>
              </a:rPr>
              <a:pPr>
                <a:defRPr/>
              </a:pPr>
              <a:t>‹#›</a:t>
            </a:fld>
            <a:endParaRPr lang="fi-FI">
              <a:solidFill>
                <a:srgbClr val="EFE9E5">
                  <a:lumMod val="25000"/>
                </a:srgbClr>
              </a:solidFill>
            </a:endParaRPr>
          </a:p>
        </p:txBody>
      </p:sp>
    </p:spTree>
    <p:extLst>
      <p:ext uri="{BB962C8B-B14F-4D97-AF65-F5344CB8AC3E}">
        <p14:creationId xmlns:p14="http://schemas.microsoft.com/office/powerpoint/2010/main" val="35143190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33"/>
            <a:ext cx="7772400" cy="1470025"/>
          </a:xfrm>
        </p:spPr>
        <p:txBody>
          <a:bodyPr>
            <a:normAutofit/>
          </a:bodyPr>
          <a:lstStyle>
            <a:lvl1pPr>
              <a:defRPr sz="2800">
                <a:solidFill>
                  <a:schemeClr val="accent6">
                    <a:lumMod val="75000"/>
                  </a:schemeClr>
                </a:solidFill>
              </a:defRPr>
            </a:lvl1p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3A6AC24C-30BB-4A76-9A18-A3BB7C9F327D}"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4BC71A39-8584-40BC-9C4E-11A0BBDC243B}" type="slidenum">
              <a:rPr lang="fi-FI"/>
              <a:pPr>
                <a:defRPr/>
              </a:pPr>
              <a:t>‹#›</a:t>
            </a:fld>
            <a:endParaRPr lang="fi-FI"/>
          </a:p>
        </p:txBody>
      </p:sp>
    </p:spTree>
    <p:extLst>
      <p:ext uri="{BB962C8B-B14F-4D97-AF65-F5344CB8AC3E}">
        <p14:creationId xmlns:p14="http://schemas.microsoft.com/office/powerpoint/2010/main" val="3850733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3"/>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F37C0E2-A84E-40F0-803F-CDF63C716480}"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E8373A3-4923-4E25-9DCF-62A32611D445}" type="slidenum">
              <a:rPr lang="fi-FI"/>
              <a:pPr>
                <a:defRPr/>
              </a:pPr>
              <a:t>‹#›</a:t>
            </a:fld>
            <a:endParaRPr lang="fi-FI"/>
          </a:p>
        </p:txBody>
      </p:sp>
    </p:spTree>
    <p:extLst>
      <p:ext uri="{BB962C8B-B14F-4D97-AF65-F5344CB8AC3E}">
        <p14:creationId xmlns:p14="http://schemas.microsoft.com/office/powerpoint/2010/main" val="34374070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3DA2A1BA-25AB-4883-BEF3-61E5322BABDE}"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536941BA-2308-4912-8FC5-304C89845B31}" type="slidenum">
              <a:rPr lang="fi-FI"/>
              <a:pPr>
                <a:defRPr/>
              </a:pPr>
              <a:t>‹#›</a:t>
            </a:fld>
            <a:endParaRPr lang="fi-FI"/>
          </a:p>
        </p:txBody>
      </p:sp>
    </p:spTree>
    <p:extLst>
      <p:ext uri="{BB962C8B-B14F-4D97-AF65-F5344CB8AC3E}">
        <p14:creationId xmlns:p14="http://schemas.microsoft.com/office/powerpoint/2010/main" val="159971547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8"/>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FD38BF23-17C2-46CD-9170-7984CE1CDAD7}"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6163A0B5-C435-42F7-A421-FAC5A10185E8}" type="slidenum">
              <a:rPr lang="fi-FI"/>
              <a:pPr>
                <a:defRPr/>
              </a:pPr>
              <a:t>‹#›</a:t>
            </a:fld>
            <a:endParaRPr lang="fi-FI"/>
          </a:p>
        </p:txBody>
      </p:sp>
    </p:spTree>
    <p:extLst>
      <p:ext uri="{BB962C8B-B14F-4D97-AF65-F5344CB8AC3E}">
        <p14:creationId xmlns:p14="http://schemas.microsoft.com/office/powerpoint/2010/main" val="133999752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6BB1A393-97F6-43F5-89F4-FADDE4F29465}"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EF6586DF-E091-4777-A9FC-8C9CA4F91295}" type="slidenum">
              <a:rPr lang="fi-FI"/>
              <a:pPr>
                <a:defRPr/>
              </a:pPr>
              <a:t>‹#›</a:t>
            </a:fld>
            <a:endParaRPr lang="fi-FI"/>
          </a:p>
        </p:txBody>
      </p:sp>
    </p:spTree>
    <p:extLst>
      <p:ext uri="{BB962C8B-B14F-4D97-AF65-F5344CB8AC3E}">
        <p14:creationId xmlns:p14="http://schemas.microsoft.com/office/powerpoint/2010/main" val="4316581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4E5731A0-8A9D-452C-ADAE-5B360222559E}" type="datetimeFigureOut">
              <a:rPr lang="fi-FI"/>
              <a:pPr>
                <a:defRPr/>
              </a:pPr>
              <a:t>5.3.2018</a:t>
            </a:fld>
            <a:endParaRPr lang="fi-FI"/>
          </a:p>
        </p:txBody>
      </p:sp>
      <p:sp>
        <p:nvSpPr>
          <p:cNvPr id="8" name="Alatunnisteen paikkamerkki 7"/>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9" name="Dian numeron paikkamerkki 8"/>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5C83F58C-6492-4C13-AA63-68394F663B12}" type="slidenum">
              <a:rPr lang="fi-FI"/>
              <a:pPr>
                <a:defRPr/>
              </a:pPr>
              <a:t>‹#›</a:t>
            </a:fld>
            <a:endParaRPr lang="fi-FI"/>
          </a:p>
        </p:txBody>
      </p:sp>
    </p:spTree>
    <p:extLst>
      <p:ext uri="{BB962C8B-B14F-4D97-AF65-F5344CB8AC3E}">
        <p14:creationId xmlns:p14="http://schemas.microsoft.com/office/powerpoint/2010/main" val="272611954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6167FFB5-CBC0-4308-97BF-2146D29C2ABE}" type="datetimeFigureOut">
              <a:rPr lang="fi-FI"/>
              <a:pPr>
                <a:defRPr/>
              </a:pPr>
              <a:t>5.3.2018</a:t>
            </a:fld>
            <a:endParaRPr lang="fi-FI"/>
          </a:p>
        </p:txBody>
      </p:sp>
      <p:sp>
        <p:nvSpPr>
          <p:cNvPr id="4" name="Alatunnisteen paikkamerkki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5" name="Dian numeron paikkamerkki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171FE72D-6B72-4AEB-BB8B-8A2D290D4FC6}" type="slidenum">
              <a:rPr lang="fi-FI"/>
              <a:pPr>
                <a:defRPr/>
              </a:pPr>
              <a:t>‹#›</a:t>
            </a:fld>
            <a:endParaRPr lang="fi-FI"/>
          </a:p>
        </p:txBody>
      </p:sp>
    </p:spTree>
    <p:extLst>
      <p:ext uri="{BB962C8B-B14F-4D97-AF65-F5344CB8AC3E}">
        <p14:creationId xmlns:p14="http://schemas.microsoft.com/office/powerpoint/2010/main" val="125084292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C5C54729-B01D-4247-8230-8CE674EFE8BC}" type="datetimeFigureOut">
              <a:rPr lang="fi-FI"/>
              <a:pPr>
                <a:defRPr/>
              </a:pPr>
              <a:t>5.3.2018</a:t>
            </a:fld>
            <a:endParaRPr lang="fi-FI"/>
          </a:p>
        </p:txBody>
      </p:sp>
      <p:sp>
        <p:nvSpPr>
          <p:cNvPr id="3" name="Alatunnisteen paikkamerkki 2"/>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4" name="Dian numeron paikkamerkki 3"/>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72A2E6AA-ECE9-42B1-8307-66C0058CFE12}" type="slidenum">
              <a:rPr lang="fi-FI"/>
              <a:pPr>
                <a:defRPr/>
              </a:pPr>
              <a:t>‹#›</a:t>
            </a:fld>
            <a:endParaRPr lang="fi-FI"/>
          </a:p>
        </p:txBody>
      </p:sp>
    </p:spTree>
    <p:extLst>
      <p:ext uri="{BB962C8B-B14F-4D97-AF65-F5344CB8AC3E}">
        <p14:creationId xmlns:p14="http://schemas.microsoft.com/office/powerpoint/2010/main" val="163778115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5D404229-9AAC-4E8C-B417-82AF1628331E}"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A92A5E71-0A09-4669-ADA6-F363AA18475D}" type="slidenum">
              <a:rPr lang="fi-FI"/>
              <a:pPr>
                <a:defRPr/>
              </a:pPr>
              <a:t>‹#›</a:t>
            </a:fld>
            <a:endParaRPr lang="fi-FI"/>
          </a:p>
        </p:txBody>
      </p:sp>
    </p:spTree>
    <p:extLst>
      <p:ext uri="{BB962C8B-B14F-4D97-AF65-F5344CB8AC3E}">
        <p14:creationId xmlns:p14="http://schemas.microsoft.com/office/powerpoint/2010/main" val="6382726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CD147F61-3342-44F4-BDDC-CC3CAFD86342}"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E347336D-19F7-49B8-90AD-D5A8E736E34F}" type="slidenum">
              <a:rPr lang="fi-FI"/>
              <a:pPr>
                <a:defRPr/>
              </a:pPr>
              <a:t>‹#›</a:t>
            </a:fld>
            <a:endParaRPr lang="fi-FI"/>
          </a:p>
        </p:txBody>
      </p:sp>
    </p:spTree>
    <p:extLst>
      <p:ext uri="{BB962C8B-B14F-4D97-AF65-F5344CB8AC3E}">
        <p14:creationId xmlns:p14="http://schemas.microsoft.com/office/powerpoint/2010/main" val="99147784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A1ABF94A-212F-44F7-B716-8E8E393F9B52}"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EFAA4E3F-C986-432E-B633-1019204D7B44}" type="slidenum">
              <a:rPr lang="fi-FI"/>
              <a:pPr>
                <a:defRPr/>
              </a:pPr>
              <a:t>‹#›</a:t>
            </a:fld>
            <a:endParaRPr lang="fi-FI"/>
          </a:p>
        </p:txBody>
      </p:sp>
    </p:spTree>
    <p:extLst>
      <p:ext uri="{BB962C8B-B14F-4D97-AF65-F5344CB8AC3E}">
        <p14:creationId xmlns:p14="http://schemas.microsoft.com/office/powerpoint/2010/main" val="10065676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9"/>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9"/>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03BDFD05-12F8-442E-8305-BB141AE3B09A}"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A38EA59C-298A-454F-956B-BA6DA933E2C9}" type="slidenum">
              <a:rPr lang="fi-FI"/>
              <a:pPr>
                <a:defRPr/>
              </a:pPr>
              <a:t>‹#›</a:t>
            </a:fld>
            <a:endParaRPr lang="fi-FI"/>
          </a:p>
        </p:txBody>
      </p:sp>
    </p:spTree>
    <p:extLst>
      <p:ext uri="{BB962C8B-B14F-4D97-AF65-F5344CB8AC3E}">
        <p14:creationId xmlns:p14="http://schemas.microsoft.com/office/powerpoint/2010/main" val="2178093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9688CC1-5F44-4059-9EFD-BE7D95A42E9B}"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06DB286-891A-4465-9D2D-377C1477D230}" type="slidenum">
              <a:rPr lang="fi-FI"/>
              <a:pPr>
                <a:defRPr/>
              </a:pPr>
              <a:t>‹#›</a:t>
            </a:fld>
            <a:endParaRPr lang="fi-FI"/>
          </a:p>
        </p:txBody>
      </p:sp>
    </p:spTree>
    <p:extLst>
      <p:ext uri="{BB962C8B-B14F-4D97-AF65-F5344CB8AC3E}">
        <p14:creationId xmlns:p14="http://schemas.microsoft.com/office/powerpoint/2010/main" val="130637060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57546172-2CEB-468C-8404-D7858EBB72B2}" type="datetimeFigureOut">
              <a:rPr lang="fi-FI"/>
              <a:pPr>
                <a:defRPr/>
              </a:pPr>
              <a:t>5.3.2018</a:t>
            </a:fld>
            <a:endParaRPr lang="fi-FI"/>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A01ADE22-75F7-4621-85A4-8703F6F62172}" type="slidenum">
              <a:rPr lang="fi-FI"/>
              <a:pPr>
                <a:defRPr/>
              </a:pPr>
              <a:t>‹#›</a:t>
            </a:fld>
            <a:endParaRPr lang="fi-FI"/>
          </a:p>
        </p:txBody>
      </p:sp>
    </p:spTree>
    <p:extLst>
      <p:ext uri="{BB962C8B-B14F-4D97-AF65-F5344CB8AC3E}">
        <p14:creationId xmlns:p14="http://schemas.microsoft.com/office/powerpoint/2010/main" val="320723820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6AE4A248-24A8-42A9-96FD-E1751575BAF7}" type="datetimeFigureOut">
              <a:rPr lang="fi-FI"/>
              <a:pPr>
                <a:defRPr/>
              </a:pPr>
              <a:t>5.3.2018</a:t>
            </a:fld>
            <a:endParaRPr lang="fi-FI"/>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fi-FI"/>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7B0DFF42-BA2B-4169-A70B-F89419151343}" type="slidenum">
              <a:rPr lang="fi-FI"/>
              <a:pPr>
                <a:defRPr/>
              </a:pPr>
              <a:t>‹#›</a:t>
            </a:fld>
            <a:endParaRPr lang="fi-FI"/>
          </a:p>
        </p:txBody>
      </p:sp>
    </p:spTree>
    <p:extLst>
      <p:ext uri="{BB962C8B-B14F-4D97-AF65-F5344CB8AC3E}">
        <p14:creationId xmlns:p14="http://schemas.microsoft.com/office/powerpoint/2010/main" val="347974948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532800" y="1214424"/>
            <a:ext cx="8078400" cy="4786345"/>
          </a:xfrm>
          <a:prstGeom prst="rect">
            <a:avLst/>
          </a:prstGeom>
        </p:spPr>
        <p:txBody>
          <a:bodyPr>
            <a:noAutofit/>
          </a:bodyPr>
          <a:lstStyle>
            <a:lvl1pPr>
              <a:buClr>
                <a:schemeClr val="accent6"/>
              </a:buClr>
              <a:buFont typeface="Wingdings" pitchFamily="2" charset="2"/>
              <a:buChar char=""/>
              <a:defRPr sz="1800">
                <a:solidFill>
                  <a:srgbClr val="000000"/>
                </a:solidFill>
                <a:latin typeface="Arial" pitchFamily="34" charset="0"/>
                <a:cs typeface="Arial" pitchFamily="34" charset="0"/>
              </a:defRPr>
            </a:lvl1pPr>
            <a:lvl2pPr>
              <a:buClr>
                <a:schemeClr val="accent6"/>
              </a:buClr>
              <a:buFont typeface="Arial" pitchFamily="34" charset="0"/>
              <a:buChar char="–"/>
              <a:defRPr sz="1600">
                <a:solidFill>
                  <a:srgbClr val="000000"/>
                </a:solidFill>
                <a:latin typeface="Arial" pitchFamily="34" charset="0"/>
                <a:cs typeface="Arial" pitchFamily="34" charset="0"/>
              </a:defRPr>
            </a:lvl2pPr>
            <a:lvl3pPr>
              <a:buClr>
                <a:schemeClr val="accent6"/>
              </a:buClr>
              <a:buFont typeface="Arial" pitchFamily="34" charset="0"/>
              <a:buChar char="•"/>
              <a:defRPr sz="1600">
                <a:solidFill>
                  <a:srgbClr val="000000"/>
                </a:solidFill>
                <a:latin typeface="Arial" pitchFamily="34" charset="0"/>
                <a:cs typeface="Arial" pitchFamily="34" charset="0"/>
              </a:defRPr>
            </a:lvl3pPr>
            <a:lvl4pPr>
              <a:buClr>
                <a:schemeClr val="accent6"/>
              </a:buClr>
              <a:buFont typeface="Arial" pitchFamily="34" charset="0"/>
              <a:buChar char="–"/>
              <a:defRPr sz="1600">
                <a:solidFill>
                  <a:srgbClr val="000000"/>
                </a:solidFill>
                <a:latin typeface="Arial" pitchFamily="34" charset="0"/>
                <a:cs typeface="Arial" pitchFamily="34" charset="0"/>
              </a:defRPr>
            </a:lvl4pPr>
            <a:lvl5pPr>
              <a:buClr>
                <a:schemeClr val="accent6"/>
              </a:buClr>
              <a:buFont typeface="Arial" pitchFamily="34" charset="0"/>
              <a:buChar char="•"/>
              <a:defRPr sz="1600">
                <a:solidFill>
                  <a:srgbClr val="000000"/>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Title 4"/>
          <p:cNvSpPr>
            <a:spLocks noGrp="1"/>
          </p:cNvSpPr>
          <p:nvPr>
            <p:ph type="title"/>
          </p:nvPr>
        </p:nvSpPr>
        <p:spPr/>
        <p:txBody>
          <a:bodyPr/>
          <a:lstStyle>
            <a:lvl1pPr>
              <a:defRPr baseline="0">
                <a:solidFill>
                  <a:schemeClr val="accent6"/>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a:xfrm>
            <a:off x="1752600" y="6516688"/>
            <a:ext cx="720725" cy="152400"/>
          </a:xfrm>
        </p:spPr>
        <p:txBody>
          <a:bodyPr/>
          <a:lstStyle>
            <a:lvl1pPr fontAlgn="base">
              <a:spcBef>
                <a:spcPct val="0"/>
              </a:spcBef>
              <a:spcAft>
                <a:spcPct val="0"/>
              </a:spcAft>
              <a:defRPr sz="600">
                <a:latin typeface="Verdana" pitchFamily="34" charset="0"/>
              </a:defRPr>
            </a:lvl1pPr>
          </a:lstStyle>
          <a:p>
            <a:pPr>
              <a:defRPr/>
            </a:pPr>
            <a:fld id="{E97CDC73-7934-4628-8B8F-5D20E9BF7E5B}" type="datetime1">
              <a:rPr lang="nl-BE"/>
              <a:pPr>
                <a:defRPr/>
              </a:pPr>
              <a:t>5/03/2018</a:t>
            </a:fld>
            <a:endParaRPr lang="en-US" dirty="0"/>
          </a:p>
        </p:txBody>
      </p:sp>
      <p:sp>
        <p:nvSpPr>
          <p:cNvPr id="6" name="Slide Number Placeholder 5"/>
          <p:cNvSpPr>
            <a:spLocks noGrp="1"/>
          </p:cNvSpPr>
          <p:nvPr>
            <p:ph type="sldNum" sz="quarter" idx="11"/>
          </p:nvPr>
        </p:nvSpPr>
        <p:spPr>
          <a:xfrm>
            <a:off x="2476500" y="6516688"/>
            <a:ext cx="647700" cy="152400"/>
          </a:xfrm>
        </p:spPr>
        <p:txBody>
          <a:bodyPr/>
          <a:lstStyle>
            <a:lvl1pPr fontAlgn="base">
              <a:spcBef>
                <a:spcPct val="0"/>
              </a:spcBef>
              <a:spcAft>
                <a:spcPct val="0"/>
              </a:spcAft>
              <a:defRPr sz="600">
                <a:latin typeface="Verdana" pitchFamily="34" charset="0"/>
              </a:defRPr>
            </a:lvl1pPr>
          </a:lstStyle>
          <a:p>
            <a:pPr>
              <a:defRPr/>
            </a:pPr>
            <a:r>
              <a:rPr lang="en-US"/>
              <a:t>Page </a:t>
            </a:r>
            <a:fld id="{0279711C-237A-4EA0-8E6F-921015A065DD}" type="slidenum">
              <a:rPr lang="en-US"/>
              <a:pPr>
                <a:defRPr/>
              </a:pPr>
              <a:t>‹#›</a:t>
            </a:fld>
            <a:endParaRPr lang="en-US" dirty="0"/>
          </a:p>
        </p:txBody>
      </p:sp>
      <p:sp>
        <p:nvSpPr>
          <p:cNvPr id="7" name="Footer Placeholder 4"/>
          <p:cNvSpPr>
            <a:spLocks noGrp="1"/>
          </p:cNvSpPr>
          <p:nvPr>
            <p:ph type="ftr" sz="quarter" idx="12"/>
          </p:nvPr>
        </p:nvSpPr>
        <p:spPr>
          <a:xfrm>
            <a:off x="1143000" y="6516688"/>
            <a:ext cx="609600" cy="152400"/>
          </a:xfrm>
        </p:spPr>
        <p:txBody>
          <a:bodyPr/>
          <a:lstStyle>
            <a:lvl1pPr fontAlgn="base">
              <a:spcBef>
                <a:spcPct val="0"/>
              </a:spcBef>
              <a:spcAft>
                <a:spcPct val="0"/>
              </a:spcAft>
              <a:defRPr sz="600">
                <a:latin typeface="Verdana" pitchFamily="34" charset="0"/>
              </a:defRPr>
            </a:lvl1pPr>
          </a:lstStyle>
          <a:p>
            <a:pPr>
              <a:defRPr/>
            </a:pPr>
            <a:r>
              <a:rPr lang="nl-BE"/>
              <a:t>Author</a:t>
            </a:r>
            <a:endParaRPr lang="nl-BE" dirty="0"/>
          </a:p>
        </p:txBody>
      </p:sp>
    </p:spTree>
    <p:extLst>
      <p:ext uri="{BB962C8B-B14F-4D97-AF65-F5344CB8AC3E}">
        <p14:creationId xmlns:p14="http://schemas.microsoft.com/office/powerpoint/2010/main" val="315645205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38"/>
          <p:cNvGrpSpPr>
            <a:grpSpLocks/>
          </p:cNvGrpSpPr>
          <p:nvPr userDrawn="1"/>
        </p:nvGrpSpPr>
        <p:grpSpPr bwMode="auto">
          <a:xfrm>
            <a:off x="0" y="0"/>
            <a:ext cx="9144000" cy="6858000"/>
            <a:chOff x="0" y="0"/>
            <a:chExt cx="5760" cy="4320"/>
          </a:xfrm>
        </p:grpSpPr>
        <p:sp>
          <p:nvSpPr>
            <p:cNvPr id="5" name="Rectangle 20"/>
            <p:cNvSpPr>
              <a:spLocks noChangeArrowheads="1"/>
            </p:cNvSpPr>
            <p:nvPr userDrawn="1"/>
          </p:nvSpPr>
          <p:spPr bwMode="auto">
            <a:xfrm>
              <a:off x="0" y="0"/>
              <a:ext cx="5760" cy="43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2000" tIns="46800" rIns="72000" bIns="46800" anchor="ctr">
              <a:spAutoFit/>
            </a:bodyPr>
            <a:lstStyle/>
            <a:p>
              <a:pPr fontAlgn="base">
                <a:spcBef>
                  <a:spcPct val="0"/>
                </a:spcBef>
                <a:spcAft>
                  <a:spcPct val="0"/>
                </a:spcAft>
              </a:pPr>
              <a:endParaRPr lang="en-US" smtClean="0">
                <a:solidFill>
                  <a:srgbClr val="000000"/>
                </a:solidFill>
                <a:cs typeface="Arial" pitchFamily="34" charset="0"/>
              </a:endParaRPr>
            </a:p>
          </p:txBody>
        </p:sp>
        <p:pic>
          <p:nvPicPr>
            <p:cNvPr id="6" name="Picture 37" descr="D:\YARA_CMYK_w_tagline.jpg"/>
            <p:cNvPicPr>
              <a:picLocks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328" y="376"/>
              <a:ext cx="905"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Classification"/>
          <p:cNvSpPr txBox="1">
            <a:spLocks noChangeArrowheads="1"/>
          </p:cNvSpPr>
          <p:nvPr/>
        </p:nvSpPr>
        <p:spPr bwMode="black">
          <a:xfrm>
            <a:off x="5945188" y="0"/>
            <a:ext cx="29987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defRPr/>
            </a:pPr>
            <a:r>
              <a:rPr lang="en-GB" sz="1400" smtClean="0">
                <a:solidFill>
                  <a:srgbClr val="8C0000"/>
                </a:solidFill>
                <a:cs typeface="Times New Roman" pitchFamily="18" charset="0"/>
              </a:rPr>
              <a:t>  </a:t>
            </a:r>
          </a:p>
        </p:txBody>
      </p:sp>
      <p:pic>
        <p:nvPicPr>
          <p:cNvPr id="8" name="Picture 15" descr="Farmer 64.jp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648200" y="76200"/>
            <a:ext cx="4392613"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6" descr="Flower bud.jp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4648200" y="2286000"/>
            <a:ext cx="216058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7" descr="berries.jp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88163" y="2286000"/>
            <a:ext cx="2160587"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8" descr="berries maturing.jpg"/>
          <p:cNvPicPr>
            <a:picLocks noChangeAspect="1"/>
          </p:cNvPicPr>
          <p:nvPr userDrawn="1"/>
        </p:nvPicPr>
        <p:blipFill>
          <a:blip r:embed="rId6">
            <a:extLst>
              <a:ext uri="{28A0092B-C50C-407E-A947-70E740481C1C}">
                <a14:useLocalDpi xmlns:a14="http://schemas.microsoft.com/office/drawing/2010/main"/>
              </a:ext>
            </a:extLst>
          </a:blip>
          <a:srcRect/>
          <a:stretch>
            <a:fillRect/>
          </a:stretch>
        </p:blipFill>
        <p:spPr bwMode="auto">
          <a:xfrm>
            <a:off x="4648200" y="4513263"/>
            <a:ext cx="216058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9" descr="Beans.jpg"/>
          <p:cNvPicPr>
            <a:picLocks noChangeAspect="1"/>
          </p:cNvPicPr>
          <p:nvPr userDrawn="1"/>
        </p:nvPicPr>
        <p:blipFill>
          <a:blip r:embed="rId7">
            <a:extLst>
              <a:ext uri="{28A0092B-C50C-407E-A947-70E740481C1C}">
                <a14:useLocalDpi xmlns:a14="http://schemas.microsoft.com/office/drawing/2010/main"/>
              </a:ext>
            </a:extLst>
          </a:blip>
          <a:srcRect/>
          <a:stretch>
            <a:fillRect/>
          </a:stretch>
        </p:blipFill>
        <p:spPr bwMode="auto">
          <a:xfrm>
            <a:off x="6888163" y="4513263"/>
            <a:ext cx="2160587"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slidetitle"/>
          <p:cNvSpPr>
            <a:spLocks noGrp="1" noChangeArrowheads="1"/>
          </p:cNvSpPr>
          <p:nvPr>
            <p:ph type="ctrTitle"/>
          </p:nvPr>
        </p:nvSpPr>
        <p:spPr>
          <a:xfrm>
            <a:off x="550863" y="2362200"/>
            <a:ext cx="4097337" cy="1066800"/>
          </a:xfrm>
        </p:spPr>
        <p:txBody>
          <a:bodyPr/>
          <a:lstStyle>
            <a:lvl1pPr>
              <a:defRPr sz="3000" b="1">
                <a:solidFill>
                  <a:schemeClr val="tx1"/>
                </a:solidFill>
                <a:latin typeface="Arial" pitchFamily="34" charset="0"/>
              </a:defRPr>
            </a:lvl1pPr>
          </a:lstStyle>
          <a:p>
            <a:endParaRPr lang="en-US"/>
          </a:p>
        </p:txBody>
      </p:sp>
      <p:sp>
        <p:nvSpPr>
          <p:cNvPr id="16387" name="Rectangle 3"/>
          <p:cNvSpPr>
            <a:spLocks noGrp="1" noChangeArrowheads="1"/>
          </p:cNvSpPr>
          <p:nvPr>
            <p:ph type="subTitle" idx="1"/>
          </p:nvPr>
        </p:nvSpPr>
        <p:spPr>
          <a:xfrm>
            <a:off x="550863" y="3657600"/>
            <a:ext cx="4097337" cy="609600"/>
          </a:xfrm>
        </p:spPr>
        <p:txBody>
          <a:bodyPr/>
          <a:lstStyle>
            <a:lvl1pPr marL="0" indent="0">
              <a:buFont typeface="Wingdings" pitchFamily="2" charset="2"/>
              <a:buNone/>
              <a:defRPr/>
            </a:lvl1pPr>
          </a:lstStyle>
          <a:p>
            <a:endParaRPr lang="en-US"/>
          </a:p>
        </p:txBody>
      </p:sp>
    </p:spTree>
    <p:extLst>
      <p:ext uri="{BB962C8B-B14F-4D97-AF65-F5344CB8AC3E}">
        <p14:creationId xmlns:p14="http://schemas.microsoft.com/office/powerpoint/2010/main" val="51380998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284505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0628162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8163" y="1674813"/>
            <a:ext cx="3959225" cy="4192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0812" cy="4192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120403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762563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653243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772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8"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87BF874-5992-40DF-A7E6-445070CC68D0}" type="datetimeFigureOut">
              <a:rPr lang="fi-FI"/>
              <a:pPr>
                <a:defRPr/>
              </a:pPr>
              <a:t>5.3.2018</a:t>
            </a:fld>
            <a:endParaRPr lang="fi-FI"/>
          </a:p>
        </p:txBody>
      </p:sp>
      <p:sp>
        <p:nvSpPr>
          <p:cNvPr id="8" name="Alatunnisteen paikkamerkki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9" name="Dian numeron paikkamerkki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C199FCB-4020-4F4B-99FE-DF0ABE60C0BD}" type="slidenum">
              <a:rPr lang="fi-FI"/>
              <a:pPr>
                <a:defRPr/>
              </a:pPr>
              <a:t>‹#›</a:t>
            </a:fld>
            <a:endParaRPr lang="fi-FI"/>
          </a:p>
        </p:txBody>
      </p:sp>
    </p:spTree>
    <p:extLst>
      <p:ext uri="{BB962C8B-B14F-4D97-AF65-F5344CB8AC3E}">
        <p14:creationId xmlns:p14="http://schemas.microsoft.com/office/powerpoint/2010/main" val="364543119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571188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4745947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17495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230188"/>
            <a:ext cx="2017713" cy="5637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8163" y="230188"/>
            <a:ext cx="5903912" cy="5637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891549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42925" y="230188"/>
            <a:ext cx="8069263" cy="8461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8163" y="1674813"/>
            <a:ext cx="8072437" cy="4192587"/>
          </a:xfrm>
        </p:spPr>
        <p:txBody>
          <a:bodyPr/>
          <a:lstStyle/>
          <a:p>
            <a:pPr lvl="0"/>
            <a:endParaRPr lang="en-US" noProof="0" smtClean="0"/>
          </a:p>
        </p:txBody>
      </p:sp>
    </p:spTree>
    <p:extLst>
      <p:ext uri="{BB962C8B-B14F-4D97-AF65-F5344CB8AC3E}">
        <p14:creationId xmlns:p14="http://schemas.microsoft.com/office/powerpoint/2010/main" val="93747294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cSld name="Content Picture Bottom">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532800" y="230400"/>
            <a:ext cx="8078400" cy="846000"/>
          </a:xfrm>
        </p:spPr>
        <p:txBody>
          <a:bodyPr/>
          <a:lstStyle>
            <a:lvl1pPr>
              <a:defRPr baseline="0">
                <a:solidFill>
                  <a:schemeClr val="accent6"/>
                </a:solidFill>
              </a:defRPr>
            </a:lvl1pPr>
          </a:lstStyle>
          <a:p>
            <a:r>
              <a:rPr lang="de-DE" smtClean="0"/>
              <a:t>Titelmasterformat durch Klicken bearbeiten</a:t>
            </a:r>
            <a:endParaRPr lang="nb-NO" dirty="0"/>
          </a:p>
        </p:txBody>
      </p:sp>
      <p:sp>
        <p:nvSpPr>
          <p:cNvPr id="3" name="Content Placeholder 2"/>
          <p:cNvSpPr>
            <a:spLocks noGrp="1" noChangeAspect="1"/>
          </p:cNvSpPr>
          <p:nvPr>
            <p:ph sz="half" idx="1"/>
          </p:nvPr>
        </p:nvSpPr>
        <p:spPr>
          <a:xfrm>
            <a:off x="533400" y="1213199"/>
            <a:ext cx="8078400" cy="2898000"/>
          </a:xfrm>
          <a:prstGeom prst="rect">
            <a:avLst/>
          </a:prstGeom>
        </p:spPr>
        <p:txBody>
          <a:bodyPr/>
          <a:lstStyle>
            <a:lvl1pPr>
              <a:spcAft>
                <a:spcPts val="600"/>
              </a:spcAft>
              <a:buClr>
                <a:schemeClr val="accent6"/>
              </a:buClr>
              <a:defRPr sz="1800">
                <a:solidFill>
                  <a:srgbClr val="000000"/>
                </a:solidFill>
              </a:defRPr>
            </a:lvl1pPr>
            <a:lvl2pPr>
              <a:spcAft>
                <a:spcPts val="600"/>
              </a:spcAft>
              <a:buClr>
                <a:schemeClr val="accent6"/>
              </a:buClr>
              <a:defRPr sz="1600">
                <a:solidFill>
                  <a:srgbClr val="000000"/>
                </a:solidFill>
              </a:defRPr>
            </a:lvl2pPr>
            <a:lvl3pPr>
              <a:spcBef>
                <a:spcPts val="0"/>
              </a:spcBef>
              <a:buClr>
                <a:schemeClr val="accent6"/>
              </a:buClr>
              <a:defRPr sz="1600">
                <a:solidFill>
                  <a:srgbClr val="000000"/>
                </a:solidFill>
              </a:defRPr>
            </a:lvl3pPr>
            <a:lvl4pPr>
              <a:spcAft>
                <a:spcPts val="600"/>
              </a:spcAft>
              <a:buClr>
                <a:schemeClr val="accent6"/>
              </a:buClr>
              <a:defRPr sz="1600">
                <a:solidFill>
                  <a:srgbClr val="000000"/>
                </a:solidFill>
              </a:defRPr>
            </a:lvl4pPr>
            <a:lvl5pPr>
              <a:spcAft>
                <a:spcPts val="600"/>
              </a:spcAft>
              <a:buClr>
                <a:schemeClr val="accent6"/>
              </a:buClr>
              <a:defRPr sz="1600">
                <a:solidFill>
                  <a:srgbClr val="000000"/>
                </a:solidFill>
              </a:defRPr>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nb-NO" dirty="0"/>
          </a:p>
        </p:txBody>
      </p:sp>
      <p:sp>
        <p:nvSpPr>
          <p:cNvPr id="6" name="Picture Placeholder 5"/>
          <p:cNvSpPr>
            <a:spLocks noGrp="1" noChangeAspect="1"/>
          </p:cNvSpPr>
          <p:nvPr>
            <p:ph type="pic" sz="quarter" idx="10"/>
          </p:nvPr>
        </p:nvSpPr>
        <p:spPr>
          <a:xfrm>
            <a:off x="533400" y="4219200"/>
            <a:ext cx="8077200" cy="1800000"/>
          </a:xfrm>
        </p:spPr>
        <p:txBody>
          <a:bodyPr/>
          <a:lstStyle/>
          <a:p>
            <a:pPr lvl="0"/>
            <a:r>
              <a:rPr lang="de-DE" noProof="0" smtClean="0"/>
              <a:t>Bild durch Klicken auf Symbol hinzufügen</a:t>
            </a:r>
            <a:endParaRPr lang="en-US" noProof="0"/>
          </a:p>
        </p:txBody>
      </p:sp>
      <p:sp>
        <p:nvSpPr>
          <p:cNvPr id="5" name="Date Placeholder 3"/>
          <p:cNvSpPr>
            <a:spLocks noGrp="1"/>
          </p:cNvSpPr>
          <p:nvPr>
            <p:ph type="dt" sz="half" idx="11"/>
          </p:nvPr>
        </p:nvSpPr>
        <p:spPr>
          <a:xfrm>
            <a:off x="1752600" y="6516688"/>
            <a:ext cx="720725" cy="152400"/>
          </a:xfrm>
          <a:prstGeom prst="rect">
            <a:avLst/>
          </a:prstGeom>
        </p:spPr>
        <p:txBody>
          <a:bodyPr/>
          <a:lstStyle>
            <a:lvl1pPr>
              <a:defRPr sz="600">
                <a:solidFill>
                  <a:srgbClr val="000000"/>
                </a:solidFill>
                <a:latin typeface="Verdana" pitchFamily="34" charset="0"/>
                <a:cs typeface="Arial" charset="0"/>
              </a:defRPr>
            </a:lvl1pPr>
          </a:lstStyle>
          <a:p>
            <a:pPr fontAlgn="base">
              <a:spcBef>
                <a:spcPct val="0"/>
              </a:spcBef>
              <a:spcAft>
                <a:spcPct val="0"/>
              </a:spcAft>
              <a:defRPr/>
            </a:pPr>
            <a:fld id="{E97CDC73-7934-4628-8B8F-5D20E9BF7E5B}" type="datetime1">
              <a:rPr lang="nl-BE"/>
              <a:pPr fontAlgn="base">
                <a:spcBef>
                  <a:spcPct val="0"/>
                </a:spcBef>
                <a:spcAft>
                  <a:spcPct val="0"/>
                </a:spcAft>
                <a:defRPr/>
              </a:pPr>
              <a:t>5/03/2018</a:t>
            </a:fld>
            <a:endParaRPr lang="en-US" dirty="0"/>
          </a:p>
        </p:txBody>
      </p:sp>
      <p:sp>
        <p:nvSpPr>
          <p:cNvPr id="7" name="Slide Number Placeholder 5"/>
          <p:cNvSpPr>
            <a:spLocks noGrp="1"/>
          </p:cNvSpPr>
          <p:nvPr>
            <p:ph type="sldNum" sz="quarter" idx="12"/>
          </p:nvPr>
        </p:nvSpPr>
        <p:spPr>
          <a:xfrm>
            <a:off x="2476500" y="6516688"/>
            <a:ext cx="647700" cy="152400"/>
          </a:xfrm>
          <a:prstGeom prst="rect">
            <a:avLst/>
          </a:prstGeom>
        </p:spPr>
        <p:txBody>
          <a:bodyPr/>
          <a:lstStyle>
            <a:lvl1pPr>
              <a:defRPr sz="600">
                <a:solidFill>
                  <a:srgbClr val="000000"/>
                </a:solidFill>
                <a:latin typeface="Verdana" pitchFamily="34" charset="0"/>
                <a:cs typeface="Arial" charset="0"/>
              </a:defRPr>
            </a:lvl1pPr>
          </a:lstStyle>
          <a:p>
            <a:pPr fontAlgn="base">
              <a:spcBef>
                <a:spcPct val="0"/>
              </a:spcBef>
              <a:spcAft>
                <a:spcPct val="0"/>
              </a:spcAft>
              <a:defRPr/>
            </a:pPr>
            <a:r>
              <a:rPr lang="en-US"/>
              <a:t>Page </a:t>
            </a:r>
            <a:fld id="{FC28049A-6507-4B11-8377-5D837FC25E44}" type="slidenum">
              <a:rPr lang="en-US"/>
              <a:pPr fontAlgn="base">
                <a:spcBef>
                  <a:spcPct val="0"/>
                </a:spcBef>
                <a:spcAft>
                  <a:spcPct val="0"/>
                </a:spcAft>
                <a:defRPr/>
              </a:pPr>
              <a:t>‹#›</a:t>
            </a:fld>
            <a:endParaRPr lang="en-US" dirty="0"/>
          </a:p>
        </p:txBody>
      </p:sp>
      <p:sp>
        <p:nvSpPr>
          <p:cNvPr id="8" name="Footer Placeholder 4"/>
          <p:cNvSpPr>
            <a:spLocks noGrp="1"/>
          </p:cNvSpPr>
          <p:nvPr>
            <p:ph type="ftr" sz="quarter" idx="13"/>
          </p:nvPr>
        </p:nvSpPr>
        <p:spPr>
          <a:xfrm>
            <a:off x="1143000" y="6516688"/>
            <a:ext cx="609600" cy="152400"/>
          </a:xfrm>
          <a:prstGeom prst="rect">
            <a:avLst/>
          </a:prstGeom>
        </p:spPr>
        <p:txBody>
          <a:bodyPr/>
          <a:lstStyle>
            <a:lvl1pPr>
              <a:defRPr sz="600">
                <a:solidFill>
                  <a:srgbClr val="000000"/>
                </a:solidFill>
                <a:latin typeface="Verdana" pitchFamily="34" charset="0"/>
                <a:cs typeface="Arial" charset="0"/>
              </a:defRPr>
            </a:lvl1pPr>
          </a:lstStyle>
          <a:p>
            <a:pPr fontAlgn="base">
              <a:spcBef>
                <a:spcPct val="0"/>
              </a:spcBef>
              <a:spcAft>
                <a:spcPct val="0"/>
              </a:spcAft>
              <a:defRPr/>
            </a:pPr>
            <a:r>
              <a:rPr lang="en-US"/>
              <a:t>Classification: INTERNAL USE ONLY</a:t>
            </a:r>
            <a:endParaRPr lang="en-US" dirty="0"/>
          </a:p>
        </p:txBody>
      </p:sp>
    </p:spTree>
    <p:extLst>
      <p:ext uri="{BB962C8B-B14F-4D97-AF65-F5344CB8AC3E}">
        <p14:creationId xmlns:p14="http://schemas.microsoft.com/office/powerpoint/2010/main" val="1464180417"/>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46F8901-7F4A-407E-BFFF-FB30BD44F6DC}" type="datetimeFigureOut">
              <a:rPr lang="fi-FI"/>
              <a:pPr>
                <a:defRPr/>
              </a:pPr>
              <a:t>5.3.2018</a:t>
            </a:fld>
            <a:endParaRPr lang="fi-FI"/>
          </a:p>
        </p:txBody>
      </p:sp>
      <p:sp>
        <p:nvSpPr>
          <p:cNvPr id="4" name="Alatunnisteen paikkamerkki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5" name="Dian numeron paikkamerkki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D83A35E-F369-49EA-88D6-4F360BB926F3}" type="slidenum">
              <a:rPr lang="fi-FI"/>
              <a:pPr>
                <a:defRPr/>
              </a:pPr>
              <a:t>‹#›</a:t>
            </a:fld>
            <a:endParaRPr lang="fi-FI"/>
          </a:p>
        </p:txBody>
      </p:sp>
    </p:spTree>
    <p:extLst>
      <p:ext uri="{BB962C8B-B14F-4D97-AF65-F5344CB8AC3E}">
        <p14:creationId xmlns:p14="http://schemas.microsoft.com/office/powerpoint/2010/main" val="4015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547E358-D340-4A4B-A655-D307E29F94C8}" type="datetimeFigureOut">
              <a:rPr lang="fi-FI"/>
              <a:pPr>
                <a:defRPr/>
              </a:pPr>
              <a:t>5.3.2018</a:t>
            </a:fld>
            <a:endParaRPr lang="fi-FI"/>
          </a:p>
        </p:txBody>
      </p:sp>
      <p:sp>
        <p:nvSpPr>
          <p:cNvPr id="3" name="Alatunnisteen paikkamerkki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4" name="Dian numeron paikkamerkki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90872D8-6FB9-4BCF-A9C7-72CCAACD2C54}" type="slidenum">
              <a:rPr lang="fi-FI"/>
              <a:pPr>
                <a:defRPr/>
              </a:pPr>
              <a:t>‹#›</a:t>
            </a:fld>
            <a:endParaRPr lang="fi-FI"/>
          </a:p>
        </p:txBody>
      </p:sp>
    </p:spTree>
    <p:extLst>
      <p:ext uri="{BB962C8B-B14F-4D97-AF65-F5344CB8AC3E}">
        <p14:creationId xmlns:p14="http://schemas.microsoft.com/office/powerpoint/2010/main" val="721103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2" y="273049"/>
            <a:ext cx="3008313" cy="1162051"/>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1A05B29-64A1-4D2F-AE02-48F9B0DCC3A7}"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8F75A35-7761-4CA1-AC31-5F63625624AC}" type="slidenum">
              <a:rPr lang="fi-FI"/>
              <a:pPr>
                <a:defRPr/>
              </a:pPr>
              <a:t>‹#›</a:t>
            </a:fld>
            <a:endParaRPr lang="fi-FI"/>
          </a:p>
        </p:txBody>
      </p:sp>
    </p:spTree>
    <p:extLst>
      <p:ext uri="{BB962C8B-B14F-4D97-AF65-F5344CB8AC3E}">
        <p14:creationId xmlns:p14="http://schemas.microsoft.com/office/powerpoint/2010/main" val="1474506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9"/>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kstin paikkamerkki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53C09D9-9CA3-4BCF-ADAB-ED2AF7FF5E72}" type="datetimeFigureOut">
              <a:rPr lang="fi-FI"/>
              <a:pPr>
                <a:defRPr/>
              </a:pPr>
              <a:t>5.3.2018</a:t>
            </a:fld>
            <a:endParaRPr lang="fi-FI"/>
          </a:p>
        </p:txBody>
      </p:sp>
      <p:sp>
        <p:nvSpPr>
          <p:cNvPr id="6" name="Alatunnisteen paikkamerkki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7" name="Dian numeron paikkamerkki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628D731-2DC7-4413-B8E8-0081491ED607}" type="slidenum">
              <a:rPr lang="fi-FI"/>
              <a:pPr>
                <a:defRPr/>
              </a:pPr>
              <a:t>‹#›</a:t>
            </a:fld>
            <a:endParaRPr lang="fi-FI"/>
          </a:p>
        </p:txBody>
      </p:sp>
    </p:spTree>
    <p:extLst>
      <p:ext uri="{BB962C8B-B14F-4D97-AF65-F5344CB8AC3E}">
        <p14:creationId xmlns:p14="http://schemas.microsoft.com/office/powerpoint/2010/main" val="1203725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104400" indent="-180000">
              <a:buClr>
                <a:schemeClr val="bg2"/>
              </a:buClr>
              <a:buFont typeface="Arial" panose="020B0604020202020204" pitchFamily="34" charset="0"/>
              <a:buChar char="•"/>
              <a:defRPr/>
            </a:lvl1pPr>
            <a:lvl2pPr marL="561600" indent="-180000">
              <a:buClr>
                <a:schemeClr val="bg2"/>
              </a:buClr>
              <a:buFont typeface="Arial" panose="020B0604020202020204" pitchFamily="34" charset="0"/>
              <a:buChar char="•"/>
              <a:defRPr/>
            </a:lvl2pPr>
            <a:lvl3pPr marL="1018800" indent="-180000">
              <a:buClr>
                <a:schemeClr val="bg2"/>
              </a:buClr>
              <a:buFont typeface="Arial" panose="020B0604020202020204" pitchFamily="34" charset="0"/>
              <a:buChar char="•"/>
              <a:defRPr/>
            </a:lvl3pPr>
            <a:lvl4pPr marL="1476000" indent="-180000">
              <a:buClr>
                <a:schemeClr val="bg2"/>
              </a:buClr>
              <a:buFont typeface="Arial" panose="020B0604020202020204" pitchFamily="34" charset="0"/>
              <a:buChar char="•"/>
              <a:defRPr/>
            </a:lvl4pPr>
            <a:lvl5pPr marL="1908000" indent="-180000">
              <a:buClr>
                <a:schemeClr val="bg2"/>
              </a:buClr>
              <a:buFont typeface="Arial" panose="020B0604020202020204" pitchFamily="34" charset="0"/>
              <a:buChar char="•"/>
              <a:defRPr/>
            </a:lvl5pPr>
            <a:lvl6pPr indent="-180000">
              <a:defRPr/>
            </a:lvl6pPr>
            <a:lvl7pPr indent="-180000">
              <a:defRPr/>
            </a:lvl7pPr>
            <a:lvl8pPr indent="-180000">
              <a:defRPr/>
            </a:lvl8pPr>
            <a:lvl9pPr indent="-1800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10"/>
          </p:nvPr>
        </p:nvSpPr>
        <p:spPr/>
        <p:txBody>
          <a:bodyPr/>
          <a:lstStyle/>
          <a:p>
            <a:endParaRPr lang="nb-NO">
              <a:solidFill>
                <a:srgbClr val="000000">
                  <a:tint val="75000"/>
                </a:srgbClr>
              </a:solidFill>
            </a:endParaRPr>
          </a:p>
        </p:txBody>
      </p:sp>
      <p:sp>
        <p:nvSpPr>
          <p:cNvPr id="5" name="Footer Placeholder 4"/>
          <p:cNvSpPr>
            <a:spLocks noGrp="1"/>
          </p:cNvSpPr>
          <p:nvPr>
            <p:ph type="ftr" sz="quarter" idx="11"/>
          </p:nvPr>
        </p:nvSpPr>
        <p:spPr/>
        <p:txBody>
          <a:bodyPr/>
          <a:lstStyle/>
          <a:p>
            <a:endParaRPr lang="nb-NO">
              <a:solidFill>
                <a:srgbClr val="000000">
                  <a:tint val="75000"/>
                </a:srgbClr>
              </a:solidFill>
            </a:endParaRPr>
          </a:p>
        </p:txBody>
      </p:sp>
      <p:sp>
        <p:nvSpPr>
          <p:cNvPr id="6" name="Slide Number Placeholder 5"/>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
        <p:nvSpPr>
          <p:cNvPr id="2" name="Title 1"/>
          <p:cNvSpPr>
            <a:spLocks noGrp="1"/>
          </p:cNvSpPr>
          <p:nvPr>
            <p:ph type="title" hasCustomPrompt="1"/>
          </p:nvPr>
        </p:nvSpPr>
        <p:spPr/>
        <p:txBody>
          <a:body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Tree>
    <p:extLst>
      <p:ext uri="{BB962C8B-B14F-4D97-AF65-F5344CB8AC3E}">
        <p14:creationId xmlns:p14="http://schemas.microsoft.com/office/powerpoint/2010/main" val="39346269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E07246C-6B3C-4FEC-881F-D5F4F2A21DA7}"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1D0DE51-5FC1-4F12-B844-C003CB2FBE5B}" type="slidenum">
              <a:rPr lang="fi-FI"/>
              <a:pPr>
                <a:defRPr/>
              </a:pPr>
              <a:t>‹#›</a:t>
            </a:fld>
            <a:endParaRPr lang="fi-FI"/>
          </a:p>
        </p:txBody>
      </p:sp>
    </p:spTree>
    <p:extLst>
      <p:ext uri="{BB962C8B-B14F-4D97-AF65-F5344CB8AC3E}">
        <p14:creationId xmlns:p14="http://schemas.microsoft.com/office/powerpoint/2010/main" val="2527808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9"/>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9"/>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21E18DB-FEAD-446F-89F6-B28E254E569F}" type="datetimeFigureOut">
              <a:rPr lang="fi-FI"/>
              <a:pPr>
                <a:defRPr/>
              </a:pPr>
              <a:t>5.3.2018</a:t>
            </a:fld>
            <a:endParaRPr lang="fi-FI"/>
          </a:p>
        </p:txBody>
      </p:sp>
      <p:sp>
        <p:nvSpPr>
          <p:cNvPr id="5" name="Alatunnisteen paikkamerkki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6" name="Dian numeron paikkamerkki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B59B017-8B07-4E72-A59D-030D442FE1A3}" type="slidenum">
              <a:rPr lang="fi-FI"/>
              <a:pPr>
                <a:defRPr/>
              </a:pPr>
              <a:t>‹#›</a:t>
            </a:fld>
            <a:endParaRPr lang="fi-FI"/>
          </a:p>
        </p:txBody>
      </p:sp>
    </p:spTree>
    <p:extLst>
      <p:ext uri="{BB962C8B-B14F-4D97-AF65-F5344CB8AC3E}">
        <p14:creationId xmlns:p14="http://schemas.microsoft.com/office/powerpoint/2010/main" val="3859817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989495B-3974-4899-A3A5-CE663DAB6148}" type="datetimeFigureOut">
              <a:rPr lang="fi-FI"/>
              <a:pPr>
                <a:defRPr/>
              </a:pPr>
              <a:t>5.3.2018</a:t>
            </a:fld>
            <a:endParaRPr lang="fi-FI"/>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E0EF3B9-32E9-4F15-A671-5D38A33D4B56}" type="slidenum">
              <a:rPr lang="fi-FI"/>
              <a:pPr>
                <a:defRPr/>
              </a:pPr>
              <a:t>‹#›</a:t>
            </a:fld>
            <a:endParaRPr lang="fi-FI"/>
          </a:p>
        </p:txBody>
      </p:sp>
    </p:spTree>
    <p:extLst>
      <p:ext uri="{BB962C8B-B14F-4D97-AF65-F5344CB8AC3E}">
        <p14:creationId xmlns:p14="http://schemas.microsoft.com/office/powerpoint/2010/main" val="1684066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F52E357-299A-431F-B4ED-D24615FF6A01}" type="datetimeFigureOut">
              <a:rPr lang="fi-FI"/>
              <a:pPr>
                <a:defRPr/>
              </a:pPr>
              <a:t>5.3.2018</a:t>
            </a:fld>
            <a:endParaRPr lang="fi-FI"/>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fi-FI"/>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61EBEF8-95EE-4F0B-98FF-03AA870C069F}" type="slidenum">
              <a:rPr lang="fi-FI"/>
              <a:pPr>
                <a:defRPr/>
              </a:pPr>
              <a:t>‹#›</a:t>
            </a:fld>
            <a:endParaRPr lang="fi-FI"/>
          </a:p>
        </p:txBody>
      </p:sp>
    </p:spTree>
    <p:extLst>
      <p:ext uri="{BB962C8B-B14F-4D97-AF65-F5344CB8AC3E}">
        <p14:creationId xmlns:p14="http://schemas.microsoft.com/office/powerpoint/2010/main" val="3758735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855915" y="6324600"/>
            <a:ext cx="3544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42927" y="230192"/>
            <a:ext cx="8069263" cy="8461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8164" y="1674816"/>
            <a:ext cx="8072437" cy="4192587"/>
          </a:xfrm>
        </p:spPr>
        <p:txBody>
          <a:bodyPr/>
          <a:lstStyle/>
          <a:p>
            <a:pPr lvl="0"/>
            <a:endParaRPr lang="en-US" noProof="0" smtClean="0"/>
          </a:p>
        </p:txBody>
      </p:sp>
    </p:spTree>
    <p:extLst>
      <p:ext uri="{BB962C8B-B14F-4D97-AF65-F5344CB8AC3E}">
        <p14:creationId xmlns:p14="http://schemas.microsoft.com/office/powerpoint/2010/main" val="13086952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42BF64-E8E9-4C97-BBB6-B057CBE6D84C}"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01A6303-BC64-461D-BBE1-EE501F6AFCD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504123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b="1"/>
            </a:lvl1pPr>
          </a:lstStyle>
          <a:p>
            <a:r>
              <a:rPr lang="en-US" smtClean="0"/>
              <a:t>Click to edit Master title style</a:t>
            </a:r>
            <a:endParaRPr lang="en-US"/>
          </a:p>
        </p:txBody>
      </p:sp>
      <p:sp>
        <p:nvSpPr>
          <p:cNvPr id="3" name="Content Placeholder 2"/>
          <p:cNvSpPr>
            <a:spLocks noGrp="1"/>
          </p:cNvSpPr>
          <p:nvPr>
            <p:ph idx="1"/>
          </p:nvPr>
        </p:nvSpPr>
        <p:spPr>
          <a:xfrm>
            <a:off x="457200" y="990601"/>
            <a:ext cx="8229600" cy="5181600"/>
          </a:xfrm>
        </p:spPr>
        <p:txBody>
          <a:bodyPr/>
          <a:lstStyle>
            <a:lvl1pPr>
              <a:defRPr sz="2000"/>
            </a:lvl1pPr>
            <a:lvl2pPr>
              <a:defRPr sz="16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13C1E9B2-B174-4C40-9E84-A3298CE881F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20FD939-A1A9-4BBE-BB12-66D4E009666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377928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088E3F4-637A-4D4F-9577-6AAA11A03479}"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0459ABD-D166-4B5D-8C3D-B39566D6C3A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85532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8F9A94B-858C-4BDE-BE9B-A55405A16669}"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5A233BB-2901-4EAF-B0B0-B98AD730AFC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32403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00D2D6-8BE1-4639-A715-34963F83C51E}" type="datetime1">
              <a:rPr lang="en-US">
                <a:solidFill>
                  <a:prstClr val="black">
                    <a:tint val="75000"/>
                  </a:prstClr>
                </a:solidFill>
              </a:rPr>
              <a:pPr>
                <a:defRPr/>
              </a:pPr>
              <a:t>3/5/2018</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012758A-3925-4E79-A462-0F2916C11C2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53119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BC 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7"/>
            <a:ext cx="7355160" cy="778099"/>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10"/>
          </p:nvPr>
        </p:nvSpPr>
        <p:spPr/>
        <p:txBody>
          <a:bodyPr/>
          <a:lstStyle/>
          <a:p>
            <a:endParaRPr lang="nb-NO">
              <a:solidFill>
                <a:srgbClr val="000000">
                  <a:tint val="75000"/>
                </a:srgbClr>
              </a:solidFill>
            </a:endParaRPr>
          </a:p>
        </p:txBody>
      </p:sp>
      <p:sp>
        <p:nvSpPr>
          <p:cNvPr id="5" name="Footer Placeholder 4"/>
          <p:cNvSpPr>
            <a:spLocks noGrp="1"/>
          </p:cNvSpPr>
          <p:nvPr>
            <p:ph type="ftr" sz="quarter" idx="11"/>
          </p:nvPr>
        </p:nvSpPr>
        <p:spPr/>
        <p:txBody>
          <a:bodyPr/>
          <a:lstStyle/>
          <a:p>
            <a:endParaRPr lang="nb-NO">
              <a:solidFill>
                <a:srgbClr val="000000">
                  <a:tint val="75000"/>
                </a:srgbClr>
              </a:solidFill>
            </a:endParaRPr>
          </a:p>
        </p:txBody>
      </p:sp>
      <p:sp>
        <p:nvSpPr>
          <p:cNvPr id="6" name="Slide Number Placeholder 5"/>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3340155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93F2C9F-1C16-4DF5-8F57-060E9DAC3527}" type="datetime1">
              <a:rPr lang="en-US">
                <a:solidFill>
                  <a:prstClr val="black">
                    <a:tint val="75000"/>
                  </a:prstClr>
                </a:solidFill>
              </a:rPr>
              <a:pPr>
                <a:defRPr/>
              </a:pPr>
              <a:t>3/5/2018</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38FDDDB-1C54-4D11-A5F1-C07082D5193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321782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1B704D-1111-4943-849A-A431D92F9BEB}" type="datetime1">
              <a:rPr lang="en-US">
                <a:solidFill>
                  <a:prstClr val="black">
                    <a:tint val="75000"/>
                  </a:prstClr>
                </a:solidFill>
              </a:rPr>
              <a:pPr>
                <a:defRPr/>
              </a:pPr>
              <a:t>3/5/2018</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58720D0-F1EB-4B7A-B574-9B1A83192C4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036948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2B4B17-3B3C-466E-94C4-77DD356202E5}"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CA6C565-D257-4AFF-950C-5DF43BF53EF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763482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88561F-C9CB-4781-9972-87CD9D19FA0D}"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78CA792-0D19-43FD-83B7-17F19E8EA0E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04645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A5DB325-FCFE-4C92-A4D7-485F1B9C49F1}"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E99BE1A-21C5-4853-8FEE-27C221E092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654238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040603-F434-41DE-B933-30F92FB9998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FD38556-12EE-4042-BF72-67E25DEC56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809553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855913" y="6324600"/>
            <a:ext cx="3544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42925" y="230189"/>
            <a:ext cx="8069263" cy="8461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8164" y="1674813"/>
            <a:ext cx="8072437" cy="4192587"/>
          </a:xfrm>
        </p:spPr>
        <p:txBody>
          <a:bodyPr/>
          <a:lstStyle/>
          <a:p>
            <a:pPr lvl="0"/>
            <a:endParaRPr lang="en-US" noProof="0" smtClean="0"/>
          </a:p>
        </p:txBody>
      </p:sp>
    </p:spTree>
    <p:extLst>
      <p:ext uri="{BB962C8B-B14F-4D97-AF65-F5344CB8AC3E}">
        <p14:creationId xmlns:p14="http://schemas.microsoft.com/office/powerpoint/2010/main" val="29407332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42BF64-E8E9-4C97-BBB6-B057CBE6D84C}"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01A6303-BC64-461D-BBE1-EE501F6AFCD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887057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b="1"/>
            </a:lvl1pPr>
          </a:lstStyle>
          <a:p>
            <a:r>
              <a:rPr lang="en-US" smtClean="0"/>
              <a:t>Click to edit Master title style</a:t>
            </a:r>
            <a:endParaRPr lang="en-US"/>
          </a:p>
        </p:txBody>
      </p:sp>
      <p:sp>
        <p:nvSpPr>
          <p:cNvPr id="3" name="Content Placeholder 2"/>
          <p:cNvSpPr>
            <a:spLocks noGrp="1"/>
          </p:cNvSpPr>
          <p:nvPr>
            <p:ph idx="1"/>
          </p:nvPr>
        </p:nvSpPr>
        <p:spPr>
          <a:xfrm>
            <a:off x="457200" y="990601"/>
            <a:ext cx="8229600" cy="5181600"/>
          </a:xfrm>
        </p:spPr>
        <p:txBody>
          <a:bodyPr/>
          <a:lstStyle>
            <a:lvl1pPr>
              <a:defRPr sz="2000"/>
            </a:lvl1pPr>
            <a:lvl2pPr>
              <a:defRPr sz="16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13C1E9B2-B174-4C40-9E84-A3298CE881F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20FD939-A1A9-4BBE-BB12-66D4E009666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350450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088E3F4-637A-4D4F-9577-6AAA11A03479}"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0459ABD-D166-4B5D-8C3D-B39566D6C3A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73212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sz="half" idx="1"/>
          </p:nvPr>
        </p:nvSpPr>
        <p:spPr>
          <a:xfrm>
            <a:off x="457200" y="1124746"/>
            <a:ext cx="4038600" cy="5001419"/>
          </a:xfrm>
        </p:spPr>
        <p:txBody>
          <a:bodyPr>
            <a:normAutofit/>
          </a:bodyPr>
          <a:lstStyle>
            <a:lvl1pPr>
              <a:buClr>
                <a:schemeClr val="bg2"/>
              </a:buClr>
              <a:defRPr sz="1400">
                <a:latin typeface="+mn-lt"/>
              </a:defRPr>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Content Placeholder 3"/>
          <p:cNvSpPr>
            <a:spLocks noGrp="1"/>
          </p:cNvSpPr>
          <p:nvPr>
            <p:ph sz="half" idx="2"/>
          </p:nvPr>
        </p:nvSpPr>
        <p:spPr>
          <a:xfrm>
            <a:off x="4648200" y="1124746"/>
            <a:ext cx="4038600" cy="5001419"/>
          </a:xfrm>
        </p:spPr>
        <p:txBody>
          <a:bodyPr>
            <a:norm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Date Placeholder 4"/>
          <p:cNvSpPr>
            <a:spLocks noGrp="1"/>
          </p:cNvSpPr>
          <p:nvPr>
            <p:ph type="dt" sz="half" idx="10"/>
          </p:nvPr>
        </p:nvSpPr>
        <p:spPr/>
        <p:txBody>
          <a:bodyPr/>
          <a:lstStyle/>
          <a:p>
            <a:endParaRPr lang="nb-NO">
              <a:solidFill>
                <a:srgbClr val="000000">
                  <a:tint val="75000"/>
                </a:srgbClr>
              </a:solidFill>
            </a:endParaRPr>
          </a:p>
        </p:txBody>
      </p:sp>
      <p:sp>
        <p:nvSpPr>
          <p:cNvPr id="6" name="Footer Placeholder 5"/>
          <p:cNvSpPr>
            <a:spLocks noGrp="1"/>
          </p:cNvSpPr>
          <p:nvPr>
            <p:ph type="ftr" sz="quarter" idx="11"/>
          </p:nvPr>
        </p:nvSpPr>
        <p:spPr/>
        <p:txBody>
          <a:bodyPr/>
          <a:lstStyle/>
          <a:p>
            <a:endParaRPr lang="nb-NO">
              <a:solidFill>
                <a:srgbClr val="000000">
                  <a:tint val="75000"/>
                </a:srgbClr>
              </a:solidFill>
            </a:endParaRPr>
          </a:p>
        </p:txBody>
      </p:sp>
      <p:sp>
        <p:nvSpPr>
          <p:cNvPr id="7" name="Slide Number Placeholder 6"/>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2884633729"/>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8F9A94B-858C-4BDE-BE9B-A55405A16669}"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5A233BB-2901-4EAF-B0B0-B98AD730AFC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71679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00D2D6-8BE1-4639-A715-34963F83C51E}" type="datetime1">
              <a:rPr lang="en-US">
                <a:solidFill>
                  <a:prstClr val="black">
                    <a:tint val="75000"/>
                  </a:prstClr>
                </a:solidFill>
              </a:rPr>
              <a:pPr>
                <a:defRPr/>
              </a:pPr>
              <a:t>3/5/2018</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012758A-3925-4E79-A462-0F2916C11C2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579321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93F2C9F-1C16-4DF5-8F57-060E9DAC3527}" type="datetime1">
              <a:rPr lang="en-US">
                <a:solidFill>
                  <a:prstClr val="black">
                    <a:tint val="75000"/>
                  </a:prstClr>
                </a:solidFill>
              </a:rPr>
              <a:pPr>
                <a:defRPr/>
              </a:pPr>
              <a:t>3/5/2018</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38FDDDB-1C54-4D11-A5F1-C07082D5193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486076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1B704D-1111-4943-849A-A431D92F9BEB}" type="datetime1">
              <a:rPr lang="en-US">
                <a:solidFill>
                  <a:prstClr val="black">
                    <a:tint val="75000"/>
                  </a:prstClr>
                </a:solidFill>
              </a:rPr>
              <a:pPr>
                <a:defRPr/>
              </a:pPr>
              <a:t>3/5/2018</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58720D0-F1EB-4B7A-B574-9B1A83192C4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457838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2B4B17-3B3C-466E-94C4-77DD356202E5}"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CA6C565-D257-4AFF-950C-5DF43BF53EF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103321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88561F-C9CB-4781-9972-87CD9D19FA0D}"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78CA792-0D19-43FD-83B7-17F19E8EA0E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647355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A5DB325-FCFE-4C92-A4D7-485F1B9C49F1}"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E99BE1A-21C5-4853-8FEE-27C221E092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094057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040603-F434-41DE-B933-30F92FB9998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FD38556-12EE-4042-BF72-67E25DEC56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324146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855913" y="6324600"/>
            <a:ext cx="3544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42925" y="230189"/>
            <a:ext cx="8069263" cy="8461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8164" y="1674813"/>
            <a:ext cx="8072437" cy="4192587"/>
          </a:xfrm>
        </p:spPr>
        <p:txBody>
          <a:bodyPr/>
          <a:lstStyle/>
          <a:p>
            <a:pPr lvl="0"/>
            <a:endParaRPr lang="en-US" noProof="0" smtClean="0"/>
          </a:p>
        </p:txBody>
      </p:sp>
    </p:spTree>
    <p:extLst>
      <p:ext uri="{BB962C8B-B14F-4D97-AF65-F5344CB8AC3E}">
        <p14:creationId xmlns:p14="http://schemas.microsoft.com/office/powerpoint/2010/main" val="34029810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42BF64-E8E9-4C97-BBB6-B057CBE6D84C}"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01A6303-BC64-461D-BBE1-EE501F6AFCD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143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SBC Two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7"/>
            <a:ext cx="7355160" cy="778099"/>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sz="half" idx="1"/>
          </p:nvPr>
        </p:nvSpPr>
        <p:spPr>
          <a:xfrm>
            <a:off x="457200" y="1124746"/>
            <a:ext cx="4038600" cy="5001419"/>
          </a:xfrm>
        </p:spPr>
        <p:txBody>
          <a:bodyPr>
            <a:norm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Content Placeholder 3"/>
          <p:cNvSpPr>
            <a:spLocks noGrp="1"/>
          </p:cNvSpPr>
          <p:nvPr>
            <p:ph sz="half" idx="2"/>
          </p:nvPr>
        </p:nvSpPr>
        <p:spPr>
          <a:xfrm>
            <a:off x="4648200" y="1124746"/>
            <a:ext cx="4038600" cy="5001419"/>
          </a:xfrm>
        </p:spPr>
        <p:txBody>
          <a:bodyPr>
            <a:no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Date Placeholder 4"/>
          <p:cNvSpPr>
            <a:spLocks noGrp="1"/>
          </p:cNvSpPr>
          <p:nvPr>
            <p:ph type="dt" sz="half" idx="10"/>
          </p:nvPr>
        </p:nvSpPr>
        <p:spPr/>
        <p:txBody>
          <a:bodyPr/>
          <a:lstStyle/>
          <a:p>
            <a:endParaRPr lang="nb-NO">
              <a:solidFill>
                <a:srgbClr val="000000">
                  <a:tint val="75000"/>
                </a:srgbClr>
              </a:solidFill>
            </a:endParaRPr>
          </a:p>
        </p:txBody>
      </p:sp>
      <p:sp>
        <p:nvSpPr>
          <p:cNvPr id="6" name="Footer Placeholder 5"/>
          <p:cNvSpPr>
            <a:spLocks noGrp="1"/>
          </p:cNvSpPr>
          <p:nvPr>
            <p:ph type="ftr" sz="quarter" idx="11"/>
          </p:nvPr>
        </p:nvSpPr>
        <p:spPr/>
        <p:txBody>
          <a:bodyPr/>
          <a:lstStyle/>
          <a:p>
            <a:endParaRPr lang="nb-NO">
              <a:solidFill>
                <a:srgbClr val="000000">
                  <a:tint val="75000"/>
                </a:srgbClr>
              </a:solidFill>
            </a:endParaRPr>
          </a:p>
        </p:txBody>
      </p:sp>
      <p:sp>
        <p:nvSpPr>
          <p:cNvPr id="7" name="Slide Number Placeholder 6"/>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9364525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b="1"/>
            </a:lvl1pPr>
          </a:lstStyle>
          <a:p>
            <a:r>
              <a:rPr lang="en-US" smtClean="0"/>
              <a:t>Click to edit Master title style</a:t>
            </a:r>
            <a:endParaRPr lang="en-US"/>
          </a:p>
        </p:txBody>
      </p:sp>
      <p:sp>
        <p:nvSpPr>
          <p:cNvPr id="3" name="Content Placeholder 2"/>
          <p:cNvSpPr>
            <a:spLocks noGrp="1"/>
          </p:cNvSpPr>
          <p:nvPr>
            <p:ph idx="1"/>
          </p:nvPr>
        </p:nvSpPr>
        <p:spPr>
          <a:xfrm>
            <a:off x="457200" y="990601"/>
            <a:ext cx="8229600" cy="5181600"/>
          </a:xfrm>
        </p:spPr>
        <p:txBody>
          <a:bodyPr/>
          <a:lstStyle>
            <a:lvl1pPr>
              <a:defRPr sz="2000"/>
            </a:lvl1pPr>
            <a:lvl2pPr>
              <a:defRPr sz="16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13C1E9B2-B174-4C40-9E84-A3298CE881F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20FD939-A1A9-4BBE-BB12-66D4E009666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797301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088E3F4-637A-4D4F-9577-6AAA11A03479}"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0459ABD-D166-4B5D-8C3D-B39566D6C3A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683628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8F9A94B-858C-4BDE-BE9B-A55405A16669}"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5A233BB-2901-4EAF-B0B0-B98AD730AFC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146736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00D2D6-8BE1-4639-A715-34963F83C51E}" type="datetime1">
              <a:rPr lang="en-US">
                <a:solidFill>
                  <a:prstClr val="black">
                    <a:tint val="75000"/>
                  </a:prstClr>
                </a:solidFill>
              </a:rPr>
              <a:pPr>
                <a:defRPr/>
              </a:pPr>
              <a:t>3/5/2018</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012758A-3925-4E79-A462-0F2916C11C2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648431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87363"/>
          </a:xfrm>
        </p:spPr>
        <p:txBody>
          <a:bodyPr/>
          <a:lstStyle>
            <a:lvl1pPr>
              <a:defRPr sz="2400"/>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93F2C9F-1C16-4DF5-8F57-060E9DAC3527}" type="datetime1">
              <a:rPr lang="en-US">
                <a:solidFill>
                  <a:prstClr val="black">
                    <a:tint val="75000"/>
                  </a:prstClr>
                </a:solidFill>
              </a:rPr>
              <a:pPr>
                <a:defRPr/>
              </a:pPr>
              <a:t>3/5/2018</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38FDDDB-1C54-4D11-A5F1-C07082D5193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558130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1B704D-1111-4943-849A-A431D92F9BEB}" type="datetime1">
              <a:rPr lang="en-US">
                <a:solidFill>
                  <a:prstClr val="black">
                    <a:tint val="75000"/>
                  </a:prstClr>
                </a:solidFill>
              </a:rPr>
              <a:pPr>
                <a:defRPr/>
              </a:pPr>
              <a:t>3/5/2018</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58720D0-F1EB-4B7A-B574-9B1A83192C4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23945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2B4B17-3B3C-466E-94C4-77DD356202E5}"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CA6C565-D257-4AFF-950C-5DF43BF53EF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743461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88561F-C9CB-4781-9972-87CD9D19FA0D}" type="datetime1">
              <a:rPr lang="en-US">
                <a:solidFill>
                  <a:prstClr val="black">
                    <a:tint val="75000"/>
                  </a:prstClr>
                </a:solidFill>
              </a:rPr>
              <a:pPr>
                <a:defRPr/>
              </a:pPr>
              <a:t>3/5/2018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78CA792-0D19-43FD-83B7-17F19E8EA0E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109929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A5DB325-FCFE-4C92-A4D7-485F1B9C49F1}"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E99BE1A-21C5-4853-8FEE-27C221E092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631260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040603-F434-41DE-B933-30F92FB9998F}"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FD38556-12EE-4042-BF72-67E25DEC56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88529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34556217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855913" y="6324600"/>
            <a:ext cx="3544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42925" y="230189"/>
            <a:ext cx="8069263" cy="8461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8164" y="1674813"/>
            <a:ext cx="8072437" cy="4192587"/>
          </a:xfrm>
        </p:spPr>
        <p:txBody>
          <a:bodyPr/>
          <a:lstStyle/>
          <a:p>
            <a:pPr lvl="0"/>
            <a:endParaRPr lang="en-US" noProof="0" smtClean="0"/>
          </a:p>
        </p:txBody>
      </p:sp>
    </p:spTree>
    <p:extLst>
      <p:ext uri="{BB962C8B-B14F-4D97-AF65-F5344CB8AC3E}">
        <p14:creationId xmlns:p14="http://schemas.microsoft.com/office/powerpoint/2010/main" val="58892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53046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51866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3579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29565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74329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839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93436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25707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3975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BC Title Only">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7"/>
            <a:ext cx="7355160" cy="778099"/>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800188717"/>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381914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3134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6"/>
        <p:cNvGrpSpPr/>
        <p:nvPr/>
      </p:nvGrpSpPr>
      <p:grpSpPr>
        <a:xfrm>
          <a:off x="0" y="0"/>
          <a:ext cx="0" cy="0"/>
          <a:chOff x="0" y="0"/>
          <a:chExt cx="0" cy="0"/>
        </a:xfrm>
      </p:grpSpPr>
      <p:sp>
        <p:nvSpPr>
          <p:cNvPr id="17" name="Shape 17"/>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8" name="Shape 18"/>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18001629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Empty">
    <p:bg>
      <p:bgPr>
        <a:solidFill>
          <a:schemeClr val="lt1"/>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1"/>
              </a:buClr>
              <a:buFont typeface="Arial"/>
              <a:buNone/>
              <a:defRPr sz="24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2" name="Shape 22"/>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4" name="Shape 24"/>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6371123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Shape 25"/>
        <p:cNvGrpSpPr/>
        <p:nvPr/>
      </p:nvGrpSpPr>
      <p:grpSpPr>
        <a:xfrm>
          <a:off x="0" y="0"/>
          <a:ext cx="0" cy="0"/>
          <a:chOff x="0" y="0"/>
          <a:chExt cx="0" cy="0"/>
        </a:xfrm>
      </p:grpSpPr>
      <p:sp>
        <p:nvSpPr>
          <p:cNvPr id="26" name="Shape 26"/>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08000" marR="0" lvl="4" indent="-919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8" name="Shape 28"/>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
        <p:nvSpPr>
          <p:cNvPr id="30" name="Shape 30"/>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096972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Title Slide">
    <p:bg>
      <p:bgPr>
        <a:solidFill>
          <a:schemeClr val="lt1"/>
        </a:solidFill>
        <a:effectLst/>
      </p:bgPr>
    </p:bg>
    <p:spTree>
      <p:nvGrpSpPr>
        <p:cNvPr id="1" name="Shape 34"/>
        <p:cNvGrpSpPr/>
        <p:nvPr/>
      </p:nvGrpSpPr>
      <p:grpSpPr>
        <a:xfrm>
          <a:off x="0" y="0"/>
          <a:ext cx="0" cy="0"/>
          <a:chOff x="0" y="0"/>
          <a:chExt cx="0" cy="0"/>
        </a:xfrm>
      </p:grpSpPr>
      <p:sp>
        <p:nvSpPr>
          <p:cNvPr id="35" name="Shape 35"/>
          <p:cNvSpPr txBox="1">
            <a:spLocks noGrp="1"/>
          </p:cNvSpPr>
          <p:nvPr>
            <p:ph type="ctrTitle"/>
          </p:nvPr>
        </p:nvSpPr>
        <p:spPr>
          <a:xfrm>
            <a:off x="395536" y="1916832"/>
            <a:ext cx="3621915" cy="1368151"/>
          </a:xfrm>
          <a:prstGeom prst="rect">
            <a:avLst/>
          </a:prstGeom>
          <a:noFill/>
          <a:ln>
            <a:noFill/>
          </a:ln>
        </p:spPr>
        <p:txBody>
          <a:bodyPr lIns="91425" tIns="91425" rIns="91425" bIns="91425" anchor="t" anchorCtr="0"/>
          <a:lstStyle>
            <a:lvl1pPr marL="0" marR="0" lvl="0" indent="0" algn="l" rtl="0">
              <a:spcBef>
                <a:spcPts val="0"/>
              </a:spcBef>
              <a:buClr>
                <a:schemeClr val="lt1"/>
              </a:buClr>
              <a:buFont typeface="Arial"/>
              <a:buNone/>
              <a:defRPr sz="24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6" name="Shape 36"/>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solidFill>
                <a:srgbClr val="FFFFFF"/>
              </a:solidFill>
            </a:endParaRPr>
          </a:p>
        </p:txBody>
      </p:sp>
      <p:sp>
        <p:nvSpPr>
          <p:cNvPr id="37" name="Shape 37"/>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solidFill>
                <a:srgbClr val="FFFFFF"/>
              </a:solidFill>
            </a:endParaRPr>
          </a:p>
        </p:txBody>
      </p:sp>
      <p:sp>
        <p:nvSpPr>
          <p:cNvPr id="38" name="Shape 38"/>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FFFFFF"/>
                </a:solidFill>
              </a:rPr>
              <a:pPr algn="r">
                <a:buSzPct val="25000"/>
              </a:pPr>
              <a:t>‹#›</a:t>
            </a:fld>
            <a:endParaRPr lang="en-US" sz="1200">
              <a:solidFill>
                <a:srgbClr val="FFFFFF"/>
              </a:solidFill>
            </a:endParaRPr>
          </a:p>
        </p:txBody>
      </p:sp>
      <p:sp>
        <p:nvSpPr>
          <p:cNvPr id="39" name="Shape 39"/>
          <p:cNvSpPr txBox="1">
            <a:spLocks noGrp="1"/>
          </p:cNvSpPr>
          <p:nvPr>
            <p:ph type="subTitle" idx="1"/>
          </p:nvPr>
        </p:nvSpPr>
        <p:spPr>
          <a:xfrm>
            <a:off x="395536" y="3429000"/>
            <a:ext cx="3621600" cy="576064"/>
          </a:xfrm>
          <a:prstGeom prst="rect">
            <a:avLst/>
          </a:prstGeom>
          <a:noFill/>
          <a:ln>
            <a:noFill/>
          </a:ln>
        </p:spPr>
        <p:txBody>
          <a:bodyPr lIns="91425" tIns="91425" rIns="91425" bIns="91425" anchor="t" anchorCtr="0"/>
          <a:lstStyle>
            <a:lvl1pPr marL="0" marR="0" lvl="0" indent="0" algn="l" rtl="0">
              <a:spcBef>
                <a:spcPts val="280"/>
              </a:spcBef>
              <a:buClr>
                <a:schemeClr val="lt2"/>
              </a:buClr>
              <a:buFont typeface="Arial"/>
              <a:buNone/>
              <a:defRPr sz="1400" b="0" i="0" u="none" strike="noStrike" cap="none">
                <a:solidFill>
                  <a:schemeClr val="lt1"/>
                </a:solidFill>
                <a:latin typeface="Arial"/>
                <a:ea typeface="Arial"/>
                <a:cs typeface="Arial"/>
                <a:sym typeface="Arial"/>
              </a:defRPr>
            </a:lvl1pPr>
            <a:lvl2pPr marL="457200" marR="0" lvl="1"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2pPr>
            <a:lvl3pPr marL="914400" marR="0" lvl="2"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3pPr>
            <a:lvl4pPr marL="1371600" marR="0" lvl="3"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4pPr>
            <a:lvl5pPr marL="1828800" marR="0" lvl="4"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5pPr>
            <a:lvl6pPr marL="2286000" marR="0" lvl="5"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6pPr>
            <a:lvl7pPr marL="2743200" marR="0" lvl="6"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7pPr>
            <a:lvl8pPr marL="3200400" marR="0" lvl="7"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8pPr>
            <a:lvl9pPr marL="3657600" marR="0" lvl="8"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9pPr>
          </a:lstStyle>
          <a:p>
            <a:endParaRPr/>
          </a:p>
        </p:txBody>
      </p:sp>
    </p:spTree>
    <p:extLst>
      <p:ext uri="{BB962C8B-B14F-4D97-AF65-F5344CB8AC3E}">
        <p14:creationId xmlns:p14="http://schemas.microsoft.com/office/powerpoint/2010/main" val="139088624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cSld name="SBC Title and Content">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43" name="Shape 43"/>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8075510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8" name="Shape 48"/>
          <p:cNvSpPr txBox="1">
            <a:spLocks noGrp="1"/>
          </p:cNvSpPr>
          <p:nvPr>
            <p:ph type="body" idx="1"/>
          </p:nvPr>
        </p:nvSpPr>
        <p:spPr>
          <a:xfrm>
            <a:off x="457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body" idx="2"/>
          </p:nvPr>
        </p:nvSpPr>
        <p:spPr>
          <a:xfrm>
            <a:off x="4648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2" name="Shape 52"/>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230840973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SBC Two Content">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body" idx="1"/>
          </p:nvPr>
        </p:nvSpPr>
        <p:spPr>
          <a:xfrm>
            <a:off x="457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4648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17434723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2" name="Shape 62"/>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43908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b-NO">
              <a:solidFill>
                <a:srgbClr val="000000">
                  <a:tint val="75000"/>
                </a:srgbClr>
              </a:solidFill>
            </a:endParaRPr>
          </a:p>
        </p:txBody>
      </p:sp>
      <p:sp>
        <p:nvSpPr>
          <p:cNvPr id="3" name="Footer Placeholder 2"/>
          <p:cNvSpPr>
            <a:spLocks noGrp="1"/>
          </p:cNvSpPr>
          <p:nvPr>
            <p:ph type="ftr" sz="quarter" idx="11"/>
          </p:nvPr>
        </p:nvSpPr>
        <p:spPr/>
        <p:txBody>
          <a:bodyPr/>
          <a:lstStyle/>
          <a:p>
            <a:endParaRPr lang="nb-NO">
              <a:solidFill>
                <a:srgbClr val="000000">
                  <a:tint val="75000"/>
                </a:srgbClr>
              </a:solidFill>
            </a:endParaRPr>
          </a:p>
        </p:txBody>
      </p:sp>
      <p:sp>
        <p:nvSpPr>
          <p:cNvPr id="4" name="Slide Number Placeholder 3"/>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214014196"/>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SBC Title Only">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8" name="Shape 68"/>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23473840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SBC Blank">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118649643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08000" marR="0" lvl="4" indent="-919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
        <p:nvSpPr>
          <p:cNvPr id="86" name="Shape 86"/>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0465925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cSld name="Title Slide">
    <p:bg>
      <p:bgPr>
        <a:solidFill>
          <a:schemeClr val="lt1"/>
        </a:solidFill>
        <a:effectLst/>
      </p:bgPr>
    </p:bg>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395536" y="1916832"/>
            <a:ext cx="3621915" cy="1368151"/>
          </a:xfrm>
          <a:prstGeom prst="rect">
            <a:avLst/>
          </a:prstGeom>
          <a:noFill/>
          <a:ln>
            <a:noFill/>
          </a:ln>
        </p:spPr>
        <p:txBody>
          <a:bodyPr lIns="91425" tIns="91425" rIns="91425" bIns="91425" anchor="t" anchorCtr="0"/>
          <a:lstStyle>
            <a:lvl1pPr marL="0" marR="0" lvl="0" indent="0" algn="l" rtl="0">
              <a:spcBef>
                <a:spcPts val="0"/>
              </a:spcBef>
              <a:buClr>
                <a:schemeClr val="lt1"/>
              </a:buClr>
              <a:buFont typeface="Arial"/>
              <a:buNone/>
              <a:defRPr sz="24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9" name="Shape 89"/>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solidFill>
                <a:srgbClr val="FFFFFF"/>
              </a:solidFill>
            </a:endParaRPr>
          </a:p>
        </p:txBody>
      </p:sp>
      <p:sp>
        <p:nvSpPr>
          <p:cNvPr id="90" name="Shape 90"/>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solidFill>
                <a:srgbClr val="FFFFFF"/>
              </a:solidFill>
            </a:endParaRPr>
          </a:p>
        </p:txBody>
      </p:sp>
      <p:sp>
        <p:nvSpPr>
          <p:cNvPr id="91" name="Shape 91"/>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FFFFFF"/>
                </a:solidFill>
              </a:rPr>
              <a:pPr algn="r">
                <a:buSzPct val="25000"/>
              </a:pPr>
              <a:t>‹#›</a:t>
            </a:fld>
            <a:endParaRPr lang="en-US" sz="1200">
              <a:solidFill>
                <a:srgbClr val="FFFFFF"/>
              </a:solidFill>
            </a:endParaRPr>
          </a:p>
        </p:txBody>
      </p:sp>
      <p:sp>
        <p:nvSpPr>
          <p:cNvPr id="92" name="Shape 92"/>
          <p:cNvSpPr txBox="1">
            <a:spLocks noGrp="1"/>
          </p:cNvSpPr>
          <p:nvPr>
            <p:ph type="subTitle" idx="1"/>
          </p:nvPr>
        </p:nvSpPr>
        <p:spPr>
          <a:xfrm>
            <a:off x="395536" y="3429000"/>
            <a:ext cx="3621600" cy="576064"/>
          </a:xfrm>
          <a:prstGeom prst="rect">
            <a:avLst/>
          </a:prstGeom>
          <a:noFill/>
          <a:ln>
            <a:noFill/>
          </a:ln>
        </p:spPr>
        <p:txBody>
          <a:bodyPr lIns="91425" tIns="91425" rIns="91425" bIns="91425" anchor="t" anchorCtr="0"/>
          <a:lstStyle>
            <a:lvl1pPr marL="0" marR="0" lvl="0" indent="0" algn="l" rtl="0">
              <a:spcBef>
                <a:spcPts val="280"/>
              </a:spcBef>
              <a:buClr>
                <a:schemeClr val="lt2"/>
              </a:buClr>
              <a:buFont typeface="Arial"/>
              <a:buNone/>
              <a:defRPr sz="1400" b="0" i="0" u="none" strike="noStrike" cap="none">
                <a:solidFill>
                  <a:schemeClr val="lt1"/>
                </a:solidFill>
                <a:latin typeface="Arial"/>
                <a:ea typeface="Arial"/>
                <a:cs typeface="Arial"/>
                <a:sym typeface="Arial"/>
              </a:defRPr>
            </a:lvl1pPr>
            <a:lvl2pPr marL="457200" marR="0" lvl="1"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2pPr>
            <a:lvl3pPr marL="914400" marR="0" lvl="2"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3pPr>
            <a:lvl4pPr marL="1371600" marR="0" lvl="3"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4pPr>
            <a:lvl5pPr marL="1828800" marR="0" lvl="4"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5pPr>
            <a:lvl6pPr marL="2286000" marR="0" lvl="5"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6pPr>
            <a:lvl7pPr marL="2743200" marR="0" lvl="6"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7pPr>
            <a:lvl8pPr marL="3200400" marR="0" lvl="7"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8pPr>
            <a:lvl9pPr marL="3657600" marR="0" lvl="8" indent="0" algn="ctr" rtl="0">
              <a:spcBef>
                <a:spcPts val="280"/>
              </a:spcBef>
              <a:buClr>
                <a:schemeClr val="lt2"/>
              </a:buClr>
              <a:buFont typeface="Arial"/>
              <a:buNone/>
              <a:defRPr sz="1400" b="0" i="0" u="none" strike="noStrike" cap="none">
                <a:solidFill>
                  <a:srgbClr val="888888"/>
                </a:solidFill>
                <a:latin typeface="Arial"/>
                <a:ea typeface="Arial"/>
                <a:cs typeface="Arial"/>
                <a:sym typeface="Arial"/>
              </a:defRPr>
            </a:lvl9pPr>
          </a:lstStyle>
          <a:p>
            <a:endParaRPr/>
          </a:p>
        </p:txBody>
      </p:sp>
    </p:spTree>
    <p:extLst>
      <p:ext uri="{BB962C8B-B14F-4D97-AF65-F5344CB8AC3E}">
        <p14:creationId xmlns:p14="http://schemas.microsoft.com/office/powerpoint/2010/main" val="105240551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cSld name="SBC Title and Content">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5" name="Shape 95"/>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96" name="Shape 96"/>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97" name="Shape 97"/>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98" name="Shape 98"/>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146195871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1" name="Shape 101"/>
          <p:cNvSpPr txBox="1">
            <a:spLocks noGrp="1"/>
          </p:cNvSpPr>
          <p:nvPr>
            <p:ph type="body" idx="1"/>
          </p:nvPr>
        </p:nvSpPr>
        <p:spPr>
          <a:xfrm>
            <a:off x="457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02" name="Shape 102"/>
          <p:cNvSpPr txBox="1">
            <a:spLocks noGrp="1"/>
          </p:cNvSpPr>
          <p:nvPr>
            <p:ph type="body" idx="2"/>
          </p:nvPr>
        </p:nvSpPr>
        <p:spPr>
          <a:xfrm>
            <a:off x="4648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03" name="Shape 103"/>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04" name="Shape 104"/>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05" name="Shape 105"/>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52866706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cSld name="SBC Two Content">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8" name="Shape 108"/>
          <p:cNvSpPr txBox="1">
            <a:spLocks noGrp="1"/>
          </p:cNvSpPr>
          <p:nvPr>
            <p:ph type="body" idx="1"/>
          </p:nvPr>
        </p:nvSpPr>
        <p:spPr>
          <a:xfrm>
            <a:off x="457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09" name="Shape 109"/>
          <p:cNvSpPr txBox="1">
            <a:spLocks noGrp="1"/>
          </p:cNvSpPr>
          <p:nvPr>
            <p:ph type="body" idx="2"/>
          </p:nvPr>
        </p:nvSpPr>
        <p:spPr>
          <a:xfrm>
            <a:off x="4648200" y="1124744"/>
            <a:ext cx="4038599"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10" name="Shape 110"/>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11" name="Shape 111"/>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12" name="Shape 112"/>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8777145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5" name="Shape 115"/>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16" name="Shape 116"/>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17" name="Shape 117"/>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380398408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cSld name="SBC Title Only">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74637"/>
            <a:ext cx="7355159"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0" name="Shape 120"/>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1" name="Shape 121"/>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2" name="Shape 122"/>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4244141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23"/>
        <p:cNvGrpSpPr/>
        <p:nvPr/>
      </p:nvGrpSpPr>
      <p:grpSpPr>
        <a:xfrm>
          <a:off x="0" y="0"/>
          <a:ext cx="0" cy="0"/>
          <a:chOff x="0" y="0"/>
          <a:chExt cx="0" cy="0"/>
        </a:xfrm>
      </p:grpSpPr>
      <p:sp>
        <p:nvSpPr>
          <p:cNvPr id="124" name="Shape 124"/>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5" name="Shape 125"/>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6" name="Shape 126"/>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4139339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SBC Blank">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b-NO">
              <a:solidFill>
                <a:srgbClr val="000000">
                  <a:tint val="75000"/>
                </a:srgbClr>
              </a:solidFill>
            </a:endParaRPr>
          </a:p>
        </p:txBody>
      </p:sp>
      <p:sp>
        <p:nvSpPr>
          <p:cNvPr id="3" name="Footer Placeholder 2"/>
          <p:cNvSpPr>
            <a:spLocks noGrp="1"/>
          </p:cNvSpPr>
          <p:nvPr>
            <p:ph type="ftr" sz="quarter" idx="11"/>
          </p:nvPr>
        </p:nvSpPr>
        <p:spPr/>
        <p:txBody>
          <a:bodyPr/>
          <a:lstStyle/>
          <a:p>
            <a:endParaRPr lang="nb-NO">
              <a:solidFill>
                <a:srgbClr val="000000">
                  <a:tint val="75000"/>
                </a:srgbClr>
              </a:solidFill>
            </a:endParaRPr>
          </a:p>
        </p:txBody>
      </p:sp>
      <p:sp>
        <p:nvSpPr>
          <p:cNvPr id="4" name="Slide Number Placeholder 3"/>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311999844"/>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cSld name="SBC Blank">
    <p:bg>
      <p:bgPr>
        <a:blipFill rotWithShape="1">
          <a:blip r:embed="rId2" cstate="email">
            <a:alphaModFix/>
            <a:extLst>
              <a:ext uri="{28A0092B-C50C-407E-A947-70E740481C1C}">
                <a14:useLocalDpi xmlns:a14="http://schemas.microsoft.com/office/drawing/2010/main"/>
              </a:ext>
            </a:extLst>
          </a:blip>
          <a:stretch>
            <a:fillRect/>
          </a:stretch>
        </a:blipFill>
        <a:effectLst/>
      </p:bgPr>
    </p:bg>
    <p:spTree>
      <p:nvGrpSpPr>
        <p:cNvPr id="1" name="Shape 127"/>
        <p:cNvGrpSpPr/>
        <p:nvPr/>
      </p:nvGrpSpPr>
      <p:grpSpPr>
        <a:xfrm>
          <a:off x="0" y="0"/>
          <a:ext cx="0" cy="0"/>
          <a:chOff x="0" y="0"/>
          <a:chExt cx="0" cy="0"/>
        </a:xfrm>
      </p:grpSpPr>
      <p:sp>
        <p:nvSpPr>
          <p:cNvPr id="128" name="Shape 128"/>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9" name="Shape 129"/>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0" name="Shape 130"/>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17728656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Empty">
    <p:bg>
      <p:bgPr>
        <a:solidFill>
          <a:schemeClr val="lt1"/>
        </a:solidFill>
        <a:effectLst/>
      </p:bgPr>
    </p:bg>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1"/>
              </a:buClr>
              <a:buFont typeface="Arial"/>
              <a:buNone/>
              <a:defRPr sz="24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3" name="Shape 133"/>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4" name="Shape 134"/>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5" name="Shape 135"/>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a:t>
            </a:fld>
            <a:endParaRPr lang="en-US" sz="1200">
              <a:solidFill>
                <a:srgbClr val="888888"/>
              </a:solidFill>
            </a:endParaRPr>
          </a:p>
        </p:txBody>
      </p:sp>
    </p:spTree>
    <p:extLst>
      <p:ext uri="{BB962C8B-B14F-4D97-AF65-F5344CB8AC3E}">
        <p14:creationId xmlns:p14="http://schemas.microsoft.com/office/powerpoint/2010/main" val="93030820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Tittel og innho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532800" y="230400"/>
            <a:ext cx="8078400" cy="846000"/>
          </a:xfrm>
          <a:prstGeom prst="rect">
            <a:avLst/>
          </a:prstGeom>
          <a:noFill/>
          <a:ln>
            <a:noFill/>
          </a:ln>
        </p:spPr>
        <p:txBody>
          <a:bodyPr lIns="91425" tIns="91425" rIns="91425" bIns="91425" anchor="b" anchorCtr="0"/>
          <a:lstStyle>
            <a:lvl1pPr marL="0" marR="0" lvl="0" indent="0" algn="l" rtl="0">
              <a:spcBef>
                <a:spcPts val="0"/>
              </a:spcBef>
              <a:buClr>
                <a:schemeClr val="accent6"/>
              </a:buClr>
              <a:buFont typeface="Arial Black"/>
              <a:buNone/>
              <a:defRPr sz="2400" b="1" i="0" u="none" strike="noStrike" cap="none">
                <a:solidFill>
                  <a:schemeClr val="accent3"/>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38" name="Shape 138"/>
          <p:cNvSpPr txBox="1">
            <a:spLocks noGrp="1"/>
          </p:cNvSpPr>
          <p:nvPr>
            <p:ph type="body" idx="1"/>
          </p:nvPr>
        </p:nvSpPr>
        <p:spPr>
          <a:xfrm>
            <a:off x="532800" y="1214420"/>
            <a:ext cx="8078400" cy="4805378"/>
          </a:xfrm>
          <a:prstGeom prst="rect">
            <a:avLst/>
          </a:prstGeom>
          <a:noFill/>
          <a:ln>
            <a:noFill/>
          </a:ln>
        </p:spPr>
        <p:txBody>
          <a:bodyPr lIns="91425" tIns="91425" rIns="91425" bIns="91425" anchor="t" anchorCtr="0"/>
          <a:lstStyle>
            <a:lvl1pPr marL="179388" marR="0" lvl="0" indent="-90488"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266359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916832"/>
            <a:ext cx="3621916" cy="1368152"/>
          </a:xfrm>
        </p:spPr>
        <p:txBody>
          <a:bodyPr anchor="t">
            <a:noAutofit/>
          </a:bodyPr>
          <a:lstStyle>
            <a:lvl1pPr algn="l">
              <a:defRPr sz="2400">
                <a:solidFill>
                  <a:schemeClr val="bg1"/>
                </a:solidFill>
              </a:defRPr>
            </a:lvl1pPr>
          </a:lstStyle>
          <a:p>
            <a:r>
              <a:rPr lang="en-US" smtClean="0"/>
              <a:t>Click to edit Master title style</a:t>
            </a:r>
            <a:endParaRPr lang="nb-NO"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nb-NO">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nb-NO">
              <a:solidFill>
                <a:srgbClr val="FFFFFF"/>
              </a:solidFill>
            </a:endParaRPr>
          </a:p>
        </p:txBody>
      </p:sp>
      <p:sp>
        <p:nvSpPr>
          <p:cNvPr id="6" name="Slide Number Placeholder 5"/>
          <p:cNvSpPr>
            <a:spLocks noGrp="1"/>
          </p:cNvSpPr>
          <p:nvPr>
            <p:ph type="sldNum" sz="quarter" idx="12"/>
          </p:nvPr>
        </p:nvSpPr>
        <p:spPr/>
        <p:txBody>
          <a:bodyPr rIns="72000"/>
          <a:lstStyle>
            <a:lvl1pPr>
              <a:defRPr>
                <a:solidFill>
                  <a:schemeClr val="bg1"/>
                </a:solidFill>
              </a:defRPr>
            </a:lvl1pPr>
          </a:lstStyle>
          <a:p>
            <a:fld id="{0CD838A1-36B1-482C-8BFA-C0C63145B508}" type="slidenum">
              <a:rPr lang="nb-NO" smtClean="0">
                <a:solidFill>
                  <a:srgbClr val="FFFFFF"/>
                </a:solidFill>
              </a:rPr>
              <a:pPr/>
              <a:t>‹#›</a:t>
            </a:fld>
            <a:endParaRPr lang="nb-NO">
              <a:solidFill>
                <a:srgbClr val="FFFFFF"/>
              </a:solidFill>
            </a:endParaRPr>
          </a:p>
        </p:txBody>
      </p:sp>
      <p:sp>
        <p:nvSpPr>
          <p:cNvPr id="7" name="Subtitle 2"/>
          <p:cNvSpPr>
            <a:spLocks noGrp="1"/>
          </p:cNvSpPr>
          <p:nvPr>
            <p:ph type="subTitle" idx="1" hasCustomPrompt="1"/>
          </p:nvPr>
        </p:nvSpPr>
        <p:spPr>
          <a:xfrm>
            <a:off x="395536" y="3429000"/>
            <a:ext cx="3621600" cy="576064"/>
          </a:xfrm>
        </p:spPr>
        <p:txBody>
          <a:bodyPr>
            <a:noAutofit/>
          </a:bodyPr>
          <a:lstStyle>
            <a:lvl1pPr marL="0" indent="0" algn="l">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a:t>
            </a:r>
          </a:p>
          <a:p>
            <a:r>
              <a:rPr lang="en-US" dirty="0" smtClean="0"/>
              <a:t>Subtitle</a:t>
            </a:r>
            <a:endParaRPr lang="nb-NO" dirty="0"/>
          </a:p>
        </p:txBody>
      </p:sp>
    </p:spTree>
    <p:extLst>
      <p:ext uri="{BB962C8B-B14F-4D97-AF65-F5344CB8AC3E}">
        <p14:creationId xmlns:p14="http://schemas.microsoft.com/office/powerpoint/2010/main" val="4150855430"/>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179388" indent="-179388">
              <a:buClr>
                <a:schemeClr val="bg2"/>
              </a:buClr>
              <a:buFont typeface="Arial" panose="020B0604020202020204" pitchFamily="34" charset="0"/>
              <a:buChar char="•"/>
              <a:defRPr/>
            </a:lvl1pPr>
            <a:lvl2pPr marL="561600" indent="-180000">
              <a:buClr>
                <a:schemeClr val="bg2"/>
              </a:buClr>
              <a:buFont typeface="Arial" panose="020B0604020202020204" pitchFamily="34" charset="0"/>
              <a:buChar char="•"/>
              <a:defRPr/>
            </a:lvl2pPr>
            <a:lvl3pPr marL="1018800" indent="-180000">
              <a:buClr>
                <a:schemeClr val="bg2"/>
              </a:buClr>
              <a:buFont typeface="Arial" panose="020B0604020202020204" pitchFamily="34" charset="0"/>
              <a:buChar char="•"/>
              <a:defRPr/>
            </a:lvl3pPr>
            <a:lvl4pPr marL="1476000" indent="-180000">
              <a:buClr>
                <a:schemeClr val="bg2"/>
              </a:buClr>
              <a:buFont typeface="Arial" panose="020B0604020202020204" pitchFamily="34" charset="0"/>
              <a:buChar char="•"/>
              <a:defRPr/>
            </a:lvl4pPr>
            <a:lvl5pPr marL="1908000" indent="-180000">
              <a:buClr>
                <a:schemeClr val="bg2"/>
              </a:buClr>
              <a:buFont typeface="Arial" panose="020B0604020202020204" pitchFamily="34" charset="0"/>
              <a:buChar char="•"/>
              <a:defRPr/>
            </a:lvl5pPr>
            <a:lvl6pPr indent="-180000">
              <a:defRPr/>
            </a:lvl6pPr>
            <a:lvl7pPr indent="-180000">
              <a:defRPr/>
            </a:lvl7pPr>
            <a:lvl8pPr indent="-180000">
              <a:defRPr/>
            </a:lvl8pPr>
            <a:lvl9pPr indent="-1800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10"/>
          </p:nvPr>
        </p:nvSpPr>
        <p:spPr/>
        <p:txBody>
          <a:bodyPr/>
          <a:lstStyle/>
          <a:p>
            <a:endParaRPr lang="nb-NO">
              <a:solidFill>
                <a:srgbClr val="000000">
                  <a:tint val="75000"/>
                </a:srgbClr>
              </a:solidFill>
            </a:endParaRPr>
          </a:p>
        </p:txBody>
      </p:sp>
      <p:sp>
        <p:nvSpPr>
          <p:cNvPr id="5" name="Footer Placeholder 4"/>
          <p:cNvSpPr>
            <a:spLocks noGrp="1"/>
          </p:cNvSpPr>
          <p:nvPr>
            <p:ph type="ftr" sz="quarter" idx="11"/>
          </p:nvPr>
        </p:nvSpPr>
        <p:spPr/>
        <p:txBody>
          <a:bodyPr/>
          <a:lstStyle/>
          <a:p>
            <a:endParaRPr lang="nb-NO">
              <a:solidFill>
                <a:srgbClr val="000000">
                  <a:tint val="75000"/>
                </a:srgbClr>
              </a:solidFill>
            </a:endParaRPr>
          </a:p>
        </p:txBody>
      </p:sp>
      <p:sp>
        <p:nvSpPr>
          <p:cNvPr id="6" name="Slide Number Placeholder 5"/>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
        <p:nvSpPr>
          <p:cNvPr id="2" name="Title 1"/>
          <p:cNvSpPr>
            <a:spLocks noGrp="1"/>
          </p:cNvSpPr>
          <p:nvPr>
            <p:ph type="title" hasCustomPrompt="1"/>
          </p:nvPr>
        </p:nvSpPr>
        <p:spPr/>
        <p:txBody>
          <a:body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Tree>
    <p:extLst>
      <p:ext uri="{BB962C8B-B14F-4D97-AF65-F5344CB8AC3E}">
        <p14:creationId xmlns:p14="http://schemas.microsoft.com/office/powerpoint/2010/main" val="631430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SBC 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7355160" cy="778098"/>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10"/>
          </p:nvPr>
        </p:nvSpPr>
        <p:spPr/>
        <p:txBody>
          <a:bodyPr/>
          <a:lstStyle/>
          <a:p>
            <a:endParaRPr lang="nb-NO">
              <a:solidFill>
                <a:srgbClr val="000000">
                  <a:tint val="75000"/>
                </a:srgbClr>
              </a:solidFill>
            </a:endParaRPr>
          </a:p>
        </p:txBody>
      </p:sp>
      <p:sp>
        <p:nvSpPr>
          <p:cNvPr id="5" name="Footer Placeholder 4"/>
          <p:cNvSpPr>
            <a:spLocks noGrp="1"/>
          </p:cNvSpPr>
          <p:nvPr>
            <p:ph type="ftr" sz="quarter" idx="11"/>
          </p:nvPr>
        </p:nvSpPr>
        <p:spPr/>
        <p:txBody>
          <a:bodyPr/>
          <a:lstStyle/>
          <a:p>
            <a:endParaRPr lang="nb-NO">
              <a:solidFill>
                <a:srgbClr val="000000">
                  <a:tint val="75000"/>
                </a:srgbClr>
              </a:solidFill>
            </a:endParaRPr>
          </a:p>
        </p:txBody>
      </p:sp>
      <p:sp>
        <p:nvSpPr>
          <p:cNvPr id="6" name="Slide Number Placeholder 5"/>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0894151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sz="half" idx="1"/>
          </p:nvPr>
        </p:nvSpPr>
        <p:spPr>
          <a:xfrm>
            <a:off x="457200" y="1124744"/>
            <a:ext cx="4038600" cy="5001419"/>
          </a:xfrm>
        </p:spPr>
        <p:txBody>
          <a:bodyPr>
            <a:normAutofit/>
          </a:bodyPr>
          <a:lstStyle>
            <a:lvl1pPr>
              <a:buClr>
                <a:schemeClr val="bg2"/>
              </a:buClr>
              <a:defRPr sz="1400">
                <a:latin typeface="+mn-lt"/>
              </a:defRPr>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Content Placeholder 3"/>
          <p:cNvSpPr>
            <a:spLocks noGrp="1"/>
          </p:cNvSpPr>
          <p:nvPr>
            <p:ph sz="half" idx="2"/>
          </p:nvPr>
        </p:nvSpPr>
        <p:spPr>
          <a:xfrm>
            <a:off x="4648200" y="1124744"/>
            <a:ext cx="4038600" cy="5001419"/>
          </a:xfrm>
        </p:spPr>
        <p:txBody>
          <a:bodyPr>
            <a:norm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Date Placeholder 4"/>
          <p:cNvSpPr>
            <a:spLocks noGrp="1"/>
          </p:cNvSpPr>
          <p:nvPr>
            <p:ph type="dt" sz="half" idx="10"/>
          </p:nvPr>
        </p:nvSpPr>
        <p:spPr/>
        <p:txBody>
          <a:bodyPr/>
          <a:lstStyle/>
          <a:p>
            <a:endParaRPr lang="nb-NO">
              <a:solidFill>
                <a:srgbClr val="000000">
                  <a:tint val="75000"/>
                </a:srgbClr>
              </a:solidFill>
            </a:endParaRPr>
          </a:p>
        </p:txBody>
      </p:sp>
      <p:sp>
        <p:nvSpPr>
          <p:cNvPr id="6" name="Footer Placeholder 5"/>
          <p:cNvSpPr>
            <a:spLocks noGrp="1"/>
          </p:cNvSpPr>
          <p:nvPr>
            <p:ph type="ftr" sz="quarter" idx="11"/>
          </p:nvPr>
        </p:nvSpPr>
        <p:spPr/>
        <p:txBody>
          <a:bodyPr/>
          <a:lstStyle/>
          <a:p>
            <a:endParaRPr lang="nb-NO">
              <a:solidFill>
                <a:srgbClr val="000000">
                  <a:tint val="75000"/>
                </a:srgbClr>
              </a:solidFill>
            </a:endParaRPr>
          </a:p>
        </p:txBody>
      </p:sp>
      <p:sp>
        <p:nvSpPr>
          <p:cNvPr id="7" name="Slide Number Placeholder 6"/>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2467850440"/>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SBC Two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7355160" cy="778098"/>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Content Placeholder 2"/>
          <p:cNvSpPr>
            <a:spLocks noGrp="1"/>
          </p:cNvSpPr>
          <p:nvPr>
            <p:ph sz="half" idx="1"/>
          </p:nvPr>
        </p:nvSpPr>
        <p:spPr>
          <a:xfrm>
            <a:off x="457200" y="1124744"/>
            <a:ext cx="4038600" cy="5001419"/>
          </a:xfrm>
        </p:spPr>
        <p:txBody>
          <a:bodyPr>
            <a:norm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Content Placeholder 3"/>
          <p:cNvSpPr>
            <a:spLocks noGrp="1"/>
          </p:cNvSpPr>
          <p:nvPr>
            <p:ph sz="half" idx="2"/>
          </p:nvPr>
        </p:nvSpPr>
        <p:spPr>
          <a:xfrm>
            <a:off x="4648200" y="1124744"/>
            <a:ext cx="4038600" cy="5001419"/>
          </a:xfrm>
        </p:spPr>
        <p:txBody>
          <a:bodyPr>
            <a:noAutofit/>
          </a:bodyPr>
          <a:lstStyle>
            <a:lvl1pPr>
              <a:buClr>
                <a:schemeClr val="bg2"/>
              </a:buClr>
              <a:defRPr sz="1400"/>
            </a:lvl1pPr>
            <a:lvl2pPr>
              <a:buClr>
                <a:schemeClr val="bg2"/>
              </a:buClr>
              <a:defRPr sz="1400"/>
            </a:lvl2pPr>
            <a:lvl3pPr>
              <a:buClr>
                <a:schemeClr val="bg2"/>
              </a:buClr>
              <a:defRPr sz="1400"/>
            </a:lvl3pPr>
            <a:lvl4pPr>
              <a:buClr>
                <a:schemeClr val="bg2"/>
              </a:buClr>
              <a:defRPr sz="1400"/>
            </a:lvl4pPr>
            <a:lvl5pPr>
              <a:buClr>
                <a:schemeClr val="bg2"/>
              </a:buClr>
              <a:defRPr sz="1400"/>
            </a:lvl5pPr>
            <a:lvl6pPr>
              <a:buClr>
                <a:schemeClr val="bg2"/>
              </a:buClr>
              <a:defRPr sz="1400"/>
            </a:lvl6pPr>
            <a:lvl7pPr>
              <a:buClr>
                <a:schemeClr val="bg2"/>
              </a:buClr>
              <a:defRPr sz="1400"/>
            </a:lvl7pPr>
            <a:lvl8pPr>
              <a:buClr>
                <a:schemeClr val="bg2"/>
              </a:buClr>
              <a:defRPr sz="1400"/>
            </a:lvl8pPr>
            <a:lvl9pPr>
              <a:buClr>
                <a:schemeClr val="bg2"/>
              </a:buCl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5" name="Date Placeholder 4"/>
          <p:cNvSpPr>
            <a:spLocks noGrp="1"/>
          </p:cNvSpPr>
          <p:nvPr>
            <p:ph type="dt" sz="half" idx="10"/>
          </p:nvPr>
        </p:nvSpPr>
        <p:spPr/>
        <p:txBody>
          <a:bodyPr/>
          <a:lstStyle/>
          <a:p>
            <a:endParaRPr lang="nb-NO">
              <a:solidFill>
                <a:srgbClr val="000000">
                  <a:tint val="75000"/>
                </a:srgbClr>
              </a:solidFill>
            </a:endParaRPr>
          </a:p>
        </p:txBody>
      </p:sp>
      <p:sp>
        <p:nvSpPr>
          <p:cNvPr id="6" name="Footer Placeholder 5"/>
          <p:cNvSpPr>
            <a:spLocks noGrp="1"/>
          </p:cNvSpPr>
          <p:nvPr>
            <p:ph type="ftr" sz="quarter" idx="11"/>
          </p:nvPr>
        </p:nvSpPr>
        <p:spPr/>
        <p:txBody>
          <a:bodyPr/>
          <a:lstStyle/>
          <a:p>
            <a:endParaRPr lang="nb-NO">
              <a:solidFill>
                <a:srgbClr val="000000">
                  <a:tint val="75000"/>
                </a:srgbClr>
              </a:solidFill>
            </a:endParaRPr>
          </a:p>
        </p:txBody>
      </p:sp>
      <p:sp>
        <p:nvSpPr>
          <p:cNvPr id="7" name="Slide Number Placeholder 6"/>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3275034693"/>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804457719"/>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SBC Title Only">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7355160" cy="778098"/>
          </a:xfrm>
        </p:spPr>
        <p:txBody>
          <a:bodyPr/>
          <a:lstStyle>
            <a:lvl1pPr>
              <a:defRPr/>
            </a:lvl1p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spTree>
    <p:extLst>
      <p:ext uri="{BB962C8B-B14F-4D97-AF65-F5344CB8AC3E}">
        <p14:creationId xmlns:p14="http://schemas.microsoft.com/office/powerpoint/2010/main" val="15870619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slideLayout" Target="../slideLayouts/slideLayout127.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2" Type="http://schemas.openxmlformats.org/officeDocument/2006/relationships/slideLayout" Target="../slideLayouts/slideLayout116.xml"/><Relationship Id="rId16" Type="http://schemas.openxmlformats.org/officeDocument/2006/relationships/image" Target="../media/image8.png"/><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5" Type="http://schemas.openxmlformats.org/officeDocument/2006/relationships/theme" Target="../theme/theme11.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18" Type="http://schemas.openxmlformats.org/officeDocument/2006/relationships/image" Target="../media/image13.jpeg"/><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17" Type="http://schemas.openxmlformats.org/officeDocument/2006/relationships/image" Target="../media/image12.png"/><Relationship Id="rId2" Type="http://schemas.openxmlformats.org/officeDocument/2006/relationships/slideLayout" Target="../slideLayouts/slideLayout130.xml"/><Relationship Id="rId16" Type="http://schemas.openxmlformats.org/officeDocument/2006/relationships/image" Target="../media/image11.jpeg"/><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5" Type="http://schemas.openxmlformats.org/officeDocument/2006/relationships/theme" Target="../theme/theme12.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slideLayout" Target="../slideLayouts/slideLayout14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image" Target="../media/image14.png"/><Relationship Id="rId10" Type="http://schemas.openxmlformats.org/officeDocument/2006/relationships/slideLayout" Target="../slideLayouts/slideLayout152.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image" Target="../media/image6.jpeg"/><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theme" Target="../theme/theme7.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image" Target="../media/image6.jpeg"/><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vmlDrawing" Target="../drawings/vmlDrawing2.v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17" Type="http://schemas.openxmlformats.org/officeDocument/2006/relationships/image" Target="../media/image1.emf"/><Relationship Id="rId2" Type="http://schemas.openxmlformats.org/officeDocument/2006/relationships/slideLayout" Target="../slideLayouts/slideLayout94.xml"/><Relationship Id="rId16" Type="http://schemas.openxmlformats.org/officeDocument/2006/relationships/oleObject" Target="../embeddings/oleObject2.bin"/><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image" Target="../media/image2.jpeg"/><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778099"/>
          </a:xfrm>
          <a:prstGeom prst="rect">
            <a:avLst/>
          </a:prstGeom>
        </p:spPr>
        <p:txBody>
          <a:bodyPr vert="horz" lIns="91440" tIns="45720" rIns="91440" bIns="45720" rtlCol="0" anchor="t">
            <a:noAutofit/>
          </a:body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Text Placeholder 2"/>
          <p:cNvSpPr>
            <a:spLocks noGrp="1"/>
          </p:cNvSpPr>
          <p:nvPr>
            <p:ph type="body" idx="1"/>
          </p:nvPr>
        </p:nvSpPr>
        <p:spPr>
          <a:xfrm>
            <a:off x="457200" y="1124746"/>
            <a:ext cx="8229600" cy="500141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2"/>
          </p:nvPr>
        </p:nvSpPr>
        <p:spPr>
          <a:xfrm>
            <a:off x="6935565" y="6350003"/>
            <a:ext cx="164963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b-NO">
              <a:solidFill>
                <a:srgbClr val="000000">
                  <a:tint val="75000"/>
                </a:srgbClr>
              </a:solidFill>
            </a:endParaRPr>
          </a:p>
        </p:txBody>
      </p:sp>
      <p:sp>
        <p:nvSpPr>
          <p:cNvPr id="5" name="Footer Placeholder 4"/>
          <p:cNvSpPr>
            <a:spLocks noGrp="1"/>
          </p:cNvSpPr>
          <p:nvPr>
            <p:ph type="ftr" sz="quarter" idx="3"/>
          </p:nvPr>
        </p:nvSpPr>
        <p:spPr>
          <a:xfrm>
            <a:off x="2592000" y="6350003"/>
            <a:ext cx="4320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solidFill>
                <a:srgbClr val="000000">
                  <a:tint val="75000"/>
                </a:srgbClr>
              </a:solidFill>
            </a:endParaRPr>
          </a:p>
        </p:txBody>
      </p:sp>
      <p:sp>
        <p:nvSpPr>
          <p:cNvPr id="6" name="Slide Number Placeholder 5"/>
          <p:cNvSpPr>
            <a:spLocks noGrp="1"/>
          </p:cNvSpPr>
          <p:nvPr>
            <p:ph type="sldNum" sz="quarter" idx="4"/>
          </p:nvPr>
        </p:nvSpPr>
        <p:spPr>
          <a:xfrm>
            <a:off x="8604449" y="6350003"/>
            <a:ext cx="526852" cy="365125"/>
          </a:xfrm>
          <a:prstGeom prst="rect">
            <a:avLst/>
          </a:prstGeom>
        </p:spPr>
        <p:txBody>
          <a:bodyPr vert="horz" lIns="0" tIns="45720" rIns="0" bIns="45720" rtlCol="0" anchor="ctr"/>
          <a:lstStyle>
            <a:lvl1pPr algn="r">
              <a:defRPr sz="1200">
                <a:solidFill>
                  <a:schemeClr val="tx1">
                    <a:tint val="75000"/>
                  </a:schemeClr>
                </a:solidFill>
              </a:defRPr>
            </a:lvl1pPr>
          </a:lstStyle>
          <a:p>
            <a:fld id="{0CD838A1-36B1-482C-8BFA-C0C63145B508}" type="slidenum">
              <a:rPr lang="nb-NO" smtClean="0">
                <a:solidFill>
                  <a:srgbClr val="000000">
                    <a:tint val="75000"/>
                  </a:srgbClr>
                </a:solidFill>
              </a:rPr>
              <a:pPr/>
              <a:t>‹#›</a:t>
            </a:fld>
            <a:endParaRPr lang="nb-NO">
              <a:solidFill>
                <a:srgbClr val="000000">
                  <a:tint val="75000"/>
                </a:srgbClr>
              </a:solidFill>
            </a:endParaRPr>
          </a:p>
        </p:txBody>
      </p:sp>
      <p:graphicFrame>
        <p:nvGraphicFramePr>
          <p:cNvPr id="7" name="Object 6" hidden="1"/>
          <p:cNvGraphicFramePr>
            <a:graphicFrameLocks noChangeAspect="1"/>
          </p:cNvGraphicFramePr>
          <p:nvPr>
            <p:custDataLst>
              <p:tags r:id="rId13"/>
            </p:custDataLst>
            <p:extLst/>
          </p:nvPr>
        </p:nvGraphicFramePr>
        <p:xfrm>
          <a:off x="1589" y="1592"/>
          <a:ext cx="1587" cy="1587"/>
        </p:xfrm>
        <a:graphic>
          <a:graphicData uri="http://schemas.openxmlformats.org/presentationml/2006/ole">
            <mc:AlternateContent xmlns:mc="http://schemas.openxmlformats.org/markup-compatibility/2006">
              <mc:Choice xmlns:v="urn:schemas-microsoft-com:vml" Requires="v">
                <p:oleObj spid="_x0000_s1101" name="think-cell Slide" r:id="rId15" imgW="270" imgH="270" progId="TCLayout.ActiveDocument.1">
                  <p:embed/>
                </p:oleObj>
              </mc:Choice>
              <mc:Fallback>
                <p:oleObj name="think-cell Slide" r:id="rId15" imgW="270" imgH="270" progId="TCLayout.ActiveDocument.1">
                  <p:embed/>
                  <p:pic>
                    <p:nvPicPr>
                      <p:cNvPr id="0" name=""/>
                      <p:cNvPicPr/>
                      <p:nvPr/>
                    </p:nvPicPr>
                    <p:blipFill>
                      <a:blip r:embed="rId16"/>
                      <a:stretch>
                        <a:fillRect/>
                      </a:stretch>
                    </p:blipFill>
                    <p:spPr>
                      <a:xfrm>
                        <a:off x="1589" y="1592"/>
                        <a:ext cx="1587" cy="1587"/>
                      </a:xfrm>
                      <a:prstGeom prst="rect">
                        <a:avLst/>
                      </a:prstGeom>
                    </p:spPr>
                  </p:pic>
                </p:oleObj>
              </mc:Fallback>
            </mc:AlternateContent>
          </a:graphicData>
        </a:graphic>
      </p:graphicFrame>
    </p:spTree>
    <p:extLst>
      <p:ext uri="{BB962C8B-B14F-4D97-AF65-F5344CB8AC3E}">
        <p14:creationId xmlns:p14="http://schemas.microsoft.com/office/powerpoint/2010/main" val="6829716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iming>
    <p:tnLst>
      <p:par>
        <p:cTn id="1" dur="indefinite" restart="never" nodeType="tmRoot"/>
      </p:par>
    </p:tnLst>
  </p:timing>
  <p:hf hdr="0"/>
  <p:txStyles>
    <p:titleStyle>
      <a:lvl1pPr algn="l" defTabSz="914400" rtl="0" eaLnBrk="1" latinLnBrk="0" hangingPunct="1">
        <a:spcBef>
          <a:spcPct val="0"/>
        </a:spcBef>
        <a:buNone/>
        <a:defRPr sz="2400" kern="1200">
          <a:solidFill>
            <a:schemeClr val="bg2"/>
          </a:solidFill>
          <a:latin typeface="+mj-lt"/>
          <a:ea typeface="+mj-ea"/>
          <a:cs typeface="+mj-cs"/>
        </a:defRPr>
      </a:lvl1pPr>
    </p:titleStyle>
    <p:bodyStyle>
      <a:lvl1pPr marL="1044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1pPr>
      <a:lvl2pPr marL="5616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2pPr>
      <a:lvl3pPr marL="10188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3pPr>
      <a:lvl4pPr marL="14760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4pPr>
      <a:lvl5pPr marL="19332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5pPr>
      <a:lvl6pPr marL="23904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6pPr>
      <a:lvl7pPr marL="28476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7pPr>
      <a:lvl8pPr marL="33048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8pPr>
      <a:lvl9pPr marL="37620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3"/>
            <a:ext cx="24574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EBAAA-29B5-4AF5-BC5F-7E580C29002D}" type="datetimeFigureOut">
              <a:rPr lang="en-US" smtClean="0">
                <a:solidFill>
                  <a:srgbClr val="000000">
                    <a:tint val="75000"/>
                  </a:srgbClr>
                </a:solidFill>
              </a:rPr>
              <a:pPr/>
              <a:t>3/5/2018</a:t>
            </a:fld>
            <a:endParaRPr lang="en-US">
              <a:solidFill>
                <a:srgbClr val="000000">
                  <a:tint val="75000"/>
                </a:srgbClr>
              </a:solidFill>
            </a:endParaRPr>
          </a:p>
        </p:txBody>
      </p:sp>
      <p:sp>
        <p:nvSpPr>
          <p:cNvPr id="5" name="Footer Placeholder 4"/>
          <p:cNvSpPr>
            <a:spLocks noGrp="1"/>
          </p:cNvSpPr>
          <p:nvPr>
            <p:ph type="ftr" sz="quarter" idx="3"/>
          </p:nvPr>
        </p:nvSpPr>
        <p:spPr>
          <a:xfrm>
            <a:off x="3486150" y="6356353"/>
            <a:ext cx="21717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000000">
                  <a:tint val="75000"/>
                </a:srgbClr>
              </a:solidFill>
            </a:endParaRPr>
          </a:p>
        </p:txBody>
      </p:sp>
      <p:sp>
        <p:nvSpPr>
          <p:cNvPr id="6" name="Slide Number Placeholder 5"/>
          <p:cNvSpPr>
            <a:spLocks noGrp="1"/>
          </p:cNvSpPr>
          <p:nvPr>
            <p:ph type="sldNum" sz="quarter" idx="4"/>
          </p:nvPr>
        </p:nvSpPr>
        <p:spPr>
          <a:xfrm>
            <a:off x="6057900" y="6356353"/>
            <a:ext cx="24574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0EDB8-5305-433F-BE41-D7A86D811DB3}"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627826204"/>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0" y="6092510"/>
            <a:ext cx="9144000" cy="765490"/>
          </a:xfrm>
          <a:prstGeom prst="rect">
            <a:avLst/>
          </a:prstGeom>
          <a:noFill/>
          <a:ln w="9525">
            <a:noFill/>
            <a:miter lim="800000"/>
            <a:headEnd/>
            <a:tailEnd/>
          </a:ln>
        </p:spPr>
      </p:pic>
      <p:sp>
        <p:nvSpPr>
          <p:cNvPr id="2" name="Title Placeholder 1"/>
          <p:cNvSpPr>
            <a:spLocks noGrp="1"/>
          </p:cNvSpPr>
          <p:nvPr>
            <p:ph type="title"/>
          </p:nvPr>
        </p:nvSpPr>
        <p:spPr>
          <a:xfrm>
            <a:off x="532800" y="230400"/>
            <a:ext cx="8078400" cy="846000"/>
          </a:xfrm>
          <a:prstGeom prst="rect">
            <a:avLst/>
          </a:prstGeom>
        </p:spPr>
        <p:txBody>
          <a:bodyPr vert="horz" lIns="91440" tIns="45720" rIns="91440" bIns="45720" rtlCol="0" anchor="b" anchorCtr="0">
            <a:noAutofit/>
          </a:bodyPr>
          <a:lstStyle/>
          <a:p>
            <a:r>
              <a:rPr lang="en-US" smtClean="0"/>
              <a:t>Click to edit Master title style</a:t>
            </a:r>
            <a:endParaRPr lang="nb-NO" dirty="0"/>
          </a:p>
        </p:txBody>
      </p:sp>
      <p:sp>
        <p:nvSpPr>
          <p:cNvPr id="14" name="Text Placeholder 13"/>
          <p:cNvSpPr>
            <a:spLocks noGrp="1" noChangeAspect="1"/>
          </p:cNvSpPr>
          <p:nvPr>
            <p:ph type="body" idx="1"/>
          </p:nvPr>
        </p:nvSpPr>
        <p:spPr>
          <a:xfrm>
            <a:off x="532800" y="1214422"/>
            <a:ext cx="8078400" cy="4805378"/>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11" name="Date Placeholder 3"/>
          <p:cNvSpPr>
            <a:spLocks noGrp="1"/>
          </p:cNvSpPr>
          <p:nvPr>
            <p:ph type="dt" sz="half" idx="2"/>
          </p:nvPr>
        </p:nvSpPr>
        <p:spPr>
          <a:xfrm>
            <a:off x="3429000" y="6553200"/>
            <a:ext cx="762000" cy="152400"/>
          </a:xfrm>
          <a:prstGeom prst="rect">
            <a:avLst/>
          </a:prstGeom>
        </p:spPr>
        <p:txBody>
          <a:bodyPr/>
          <a:lstStyle>
            <a:lvl1pPr>
              <a:defRPr sz="600">
                <a:solidFill>
                  <a:schemeClr val="bg2">
                    <a:lumMod val="25000"/>
                  </a:schemeClr>
                </a:solidFill>
                <a:latin typeface="Verdana" pitchFamily="34" charset="0"/>
              </a:defRPr>
            </a:lvl1pPr>
          </a:lstStyle>
          <a:p>
            <a:endParaRPr lang="en-US" dirty="0">
              <a:solidFill>
                <a:srgbClr val="EFE9E5">
                  <a:lumMod val="25000"/>
                </a:srgbClr>
              </a:solidFill>
            </a:endParaRPr>
          </a:p>
        </p:txBody>
      </p:sp>
      <p:sp>
        <p:nvSpPr>
          <p:cNvPr id="12" name="Slide Number Placeholder 5"/>
          <p:cNvSpPr>
            <a:spLocks noGrp="1"/>
          </p:cNvSpPr>
          <p:nvPr>
            <p:ph type="sldNum" sz="quarter" idx="4"/>
          </p:nvPr>
        </p:nvSpPr>
        <p:spPr>
          <a:xfrm>
            <a:off x="4191000" y="6553200"/>
            <a:ext cx="533400" cy="152400"/>
          </a:xfrm>
          <a:prstGeom prst="rect">
            <a:avLst/>
          </a:prstGeom>
        </p:spPr>
        <p:txBody>
          <a:bodyPr/>
          <a:lstStyle>
            <a:lvl1pPr>
              <a:defRPr sz="600">
                <a:solidFill>
                  <a:schemeClr val="bg2">
                    <a:lumMod val="25000"/>
                  </a:schemeClr>
                </a:solidFill>
                <a:latin typeface="Verdana" pitchFamily="34" charset="0"/>
              </a:defRPr>
            </a:lvl1pPr>
          </a:lstStyle>
          <a:p>
            <a:pPr eaLnBrk="0" fontAlgn="base" hangingPunct="0">
              <a:spcBef>
                <a:spcPct val="0"/>
              </a:spcBef>
              <a:spcAft>
                <a:spcPct val="0"/>
              </a:spcAft>
            </a:pPr>
            <a:fld id="{E1A14532-63AE-4BCE-97F1-A242ED78C84C}" type="slidenum">
              <a:rPr lang="de-DE" smtClean="0">
                <a:solidFill>
                  <a:srgbClr val="FFFFFF"/>
                </a:solidFill>
              </a:rPr>
              <a:pPr eaLnBrk="0" fontAlgn="base" hangingPunct="0">
                <a:spcBef>
                  <a:spcPct val="0"/>
                </a:spcBef>
                <a:spcAft>
                  <a:spcPct val="0"/>
                </a:spcAft>
              </a:pPr>
              <a:t>‹#›</a:t>
            </a:fld>
            <a:endParaRPr lang="de-DE" smtClean="0">
              <a:solidFill>
                <a:srgbClr val="FFFFFF"/>
              </a:solidFill>
            </a:endParaRPr>
          </a:p>
        </p:txBody>
      </p:sp>
      <p:sp>
        <p:nvSpPr>
          <p:cNvPr id="13" name="Footer Placeholder 4"/>
          <p:cNvSpPr>
            <a:spLocks noGrp="1"/>
          </p:cNvSpPr>
          <p:nvPr>
            <p:ph type="ftr" sz="quarter" idx="3"/>
          </p:nvPr>
        </p:nvSpPr>
        <p:spPr>
          <a:xfrm>
            <a:off x="990600" y="6553200"/>
            <a:ext cx="2438400" cy="152400"/>
          </a:xfrm>
          <a:prstGeom prst="rect">
            <a:avLst/>
          </a:prstGeom>
        </p:spPr>
        <p:txBody>
          <a:bodyPr/>
          <a:lstStyle>
            <a:lvl1pPr>
              <a:defRPr sz="600">
                <a:solidFill>
                  <a:schemeClr val="bg2">
                    <a:lumMod val="25000"/>
                  </a:schemeClr>
                </a:solidFill>
                <a:latin typeface="Verdana" pitchFamily="34" charset="0"/>
              </a:defRPr>
            </a:lvl1pPr>
          </a:lstStyle>
          <a:p>
            <a:pPr fontAlgn="base">
              <a:spcBef>
                <a:spcPct val="0"/>
              </a:spcBef>
              <a:spcAft>
                <a:spcPct val="0"/>
              </a:spcAft>
              <a:defRPr/>
            </a:pPr>
            <a:endParaRPr lang="de-DE">
              <a:solidFill>
                <a:srgbClr val="FFFFFF"/>
              </a:solidFill>
            </a:endParaRPr>
          </a:p>
        </p:txBody>
      </p:sp>
    </p:spTree>
    <p:extLst>
      <p:ext uri="{BB962C8B-B14F-4D97-AF65-F5344CB8AC3E}">
        <p14:creationId xmlns:p14="http://schemas.microsoft.com/office/powerpoint/2010/main" val="2503303739"/>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Lst>
  <p:hf hdr="0" ftr="0" dt="0"/>
  <p:txStyles>
    <p:titleStyle>
      <a:lvl1pPr algn="l" defTabSz="914400" rtl="0" eaLnBrk="1" latinLnBrk="0" hangingPunct="1">
        <a:spcBef>
          <a:spcPct val="0"/>
        </a:spcBef>
        <a:buNone/>
        <a:defRPr sz="2400" kern="1200">
          <a:solidFill>
            <a:schemeClr val="accent6"/>
          </a:solidFill>
          <a:latin typeface="Arial Black" pitchFamily="34" charset="0"/>
          <a:ea typeface="+mj-ea"/>
          <a:cs typeface="+mj-cs"/>
        </a:defRPr>
      </a:lvl1pPr>
    </p:titleStyle>
    <p:body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Otsikon paikkamerkki 1"/>
          <p:cNvSpPr>
            <a:spLocks noGrp="1"/>
          </p:cNvSpPr>
          <p:nvPr>
            <p:ph type="title"/>
          </p:nvPr>
        </p:nvSpPr>
        <p:spPr bwMode="auto">
          <a:xfrm>
            <a:off x="428625" y="2143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i-FI" smtClean="0"/>
              <a:t>Muokkaa perustyyl. napsautt.</a:t>
            </a:r>
          </a:p>
        </p:txBody>
      </p:sp>
      <p:sp>
        <p:nvSpPr>
          <p:cNvPr id="8195" name="Tekstin paikkamerkki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Times New Roman"/>
              </a:defRPr>
            </a:lvl1pPr>
          </a:lstStyle>
          <a:p>
            <a:pPr>
              <a:defRPr/>
            </a:pPr>
            <a:fld id="{C52DDCE4-3E9A-48E3-B046-68600E266E17}" type="datetimeFigureOut">
              <a:rPr lang="fi-FI">
                <a:cs typeface="Arial" pitchFamily="34" charset="0"/>
              </a:rPr>
              <a:pPr>
                <a:defRPr/>
              </a:pPr>
              <a:t>5.3.2018</a:t>
            </a:fld>
            <a:endParaRPr lang="fi-FI">
              <a:cs typeface="Arial" pitchFamily="34" charset="0"/>
            </a:endParaRPr>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Times New Roman"/>
              </a:defRPr>
            </a:lvl1pPr>
          </a:lstStyle>
          <a:p>
            <a:pPr>
              <a:defRPr/>
            </a:pPr>
            <a:endParaRPr lang="fi-FI">
              <a:cs typeface="Arial" pitchFamily="34" charset="0"/>
            </a:endParaRPr>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Times New Roman"/>
              </a:defRPr>
            </a:lvl1pPr>
          </a:lstStyle>
          <a:p>
            <a:pPr>
              <a:defRPr/>
            </a:pPr>
            <a:fld id="{B335285E-AB9F-4703-929D-1E353150B86B}" type="slidenum">
              <a:rPr lang="fi-FI">
                <a:cs typeface="Arial" pitchFamily="34" charset="0"/>
              </a:rPr>
              <a:pPr>
                <a:defRPr/>
              </a:pPr>
              <a:t>‹#›</a:t>
            </a:fld>
            <a:endParaRPr lang="fi-FI">
              <a:cs typeface="Arial" pitchFamily="34" charset="0"/>
            </a:endParaRPr>
          </a:p>
        </p:txBody>
      </p:sp>
      <p:grpSp>
        <p:nvGrpSpPr>
          <p:cNvPr id="8199" name="Group 7"/>
          <p:cNvGrpSpPr>
            <a:grpSpLocks/>
          </p:cNvGrpSpPr>
          <p:nvPr/>
        </p:nvGrpSpPr>
        <p:grpSpPr bwMode="auto">
          <a:xfrm>
            <a:off x="2500313" y="5905500"/>
            <a:ext cx="5072062" cy="600075"/>
            <a:chOff x="2500298" y="5905192"/>
            <a:chExt cx="5072098" cy="600400"/>
          </a:xfrm>
        </p:grpSpPr>
        <p:pic>
          <p:nvPicPr>
            <p:cNvPr id="8200" name="Picture 3" descr="C:\Users\a591521\AppData\Local\Temp\notes3D3FB0\~2592846.jpg"/>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3643306" y="5929306"/>
              <a:ext cx="571504" cy="571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2"/>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2500298" y="5905192"/>
              <a:ext cx="785818" cy="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5" descr="C:\Users\a591521\AppData\Local\Temp\notes3D3FB0\Narrow.jpg"/>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4286248" y="6018537"/>
              <a:ext cx="3286148" cy="41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86679992"/>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Lst>
  <p:txStyles>
    <p:titleStyle>
      <a:lvl1pPr algn="l" rtl="0" eaLnBrk="0" fontAlgn="base" hangingPunct="0">
        <a:spcBef>
          <a:spcPct val="0"/>
        </a:spcBef>
        <a:spcAft>
          <a:spcPct val="0"/>
        </a:spcAft>
        <a:defRPr sz="2800" kern="1200">
          <a:solidFill>
            <a:srgbClr val="E46C0A"/>
          </a:solidFill>
          <a:latin typeface="+mj-lt"/>
          <a:ea typeface="+mj-ea"/>
          <a:cs typeface="+mj-cs"/>
        </a:defRPr>
      </a:lvl1pPr>
      <a:lvl2pPr algn="l" rtl="0" eaLnBrk="0" fontAlgn="base" hangingPunct="0">
        <a:spcBef>
          <a:spcPct val="0"/>
        </a:spcBef>
        <a:spcAft>
          <a:spcPct val="0"/>
        </a:spcAft>
        <a:defRPr sz="2800">
          <a:solidFill>
            <a:srgbClr val="E46C0A"/>
          </a:solidFill>
          <a:latin typeface="Arial" pitchFamily="34" charset="0"/>
        </a:defRPr>
      </a:lvl2pPr>
      <a:lvl3pPr algn="l" rtl="0" eaLnBrk="0" fontAlgn="base" hangingPunct="0">
        <a:spcBef>
          <a:spcPct val="0"/>
        </a:spcBef>
        <a:spcAft>
          <a:spcPct val="0"/>
        </a:spcAft>
        <a:defRPr sz="2800">
          <a:solidFill>
            <a:srgbClr val="E46C0A"/>
          </a:solidFill>
          <a:latin typeface="Arial" pitchFamily="34" charset="0"/>
        </a:defRPr>
      </a:lvl3pPr>
      <a:lvl4pPr algn="l" rtl="0" eaLnBrk="0" fontAlgn="base" hangingPunct="0">
        <a:spcBef>
          <a:spcPct val="0"/>
        </a:spcBef>
        <a:spcAft>
          <a:spcPct val="0"/>
        </a:spcAft>
        <a:defRPr sz="2800">
          <a:solidFill>
            <a:srgbClr val="E46C0A"/>
          </a:solidFill>
          <a:latin typeface="Arial" pitchFamily="34" charset="0"/>
        </a:defRPr>
      </a:lvl4pPr>
      <a:lvl5pPr algn="l" rtl="0" eaLnBrk="0" fontAlgn="base" hangingPunct="0">
        <a:spcBef>
          <a:spcPct val="0"/>
        </a:spcBef>
        <a:spcAft>
          <a:spcPct val="0"/>
        </a:spcAft>
        <a:defRPr sz="2800">
          <a:solidFill>
            <a:srgbClr val="E46C0A"/>
          </a:solidFill>
          <a:latin typeface="Arial" pitchFamily="34" charset="0"/>
        </a:defRPr>
      </a:lvl5pPr>
      <a:lvl6pPr marL="457200" algn="l" rtl="0" fontAlgn="base">
        <a:spcBef>
          <a:spcPct val="0"/>
        </a:spcBef>
        <a:spcAft>
          <a:spcPct val="0"/>
        </a:spcAft>
        <a:defRPr sz="2800">
          <a:solidFill>
            <a:srgbClr val="E46C0A"/>
          </a:solidFill>
          <a:latin typeface="Arial" pitchFamily="34" charset="0"/>
        </a:defRPr>
      </a:lvl6pPr>
      <a:lvl7pPr marL="914400" algn="l" rtl="0" fontAlgn="base">
        <a:spcBef>
          <a:spcPct val="0"/>
        </a:spcBef>
        <a:spcAft>
          <a:spcPct val="0"/>
        </a:spcAft>
        <a:defRPr sz="2800">
          <a:solidFill>
            <a:srgbClr val="E46C0A"/>
          </a:solidFill>
          <a:latin typeface="Arial" pitchFamily="34" charset="0"/>
        </a:defRPr>
      </a:lvl7pPr>
      <a:lvl8pPr marL="1371600" algn="l" rtl="0" fontAlgn="base">
        <a:spcBef>
          <a:spcPct val="0"/>
        </a:spcBef>
        <a:spcAft>
          <a:spcPct val="0"/>
        </a:spcAft>
        <a:defRPr sz="2800">
          <a:solidFill>
            <a:srgbClr val="E46C0A"/>
          </a:solidFill>
          <a:latin typeface="Arial" pitchFamily="34" charset="0"/>
        </a:defRPr>
      </a:lvl8pPr>
      <a:lvl9pPr marL="1828800" algn="l" rtl="0" fontAlgn="base">
        <a:spcBef>
          <a:spcPct val="0"/>
        </a:spcBef>
        <a:spcAft>
          <a:spcPct val="0"/>
        </a:spcAft>
        <a:defRPr sz="2800">
          <a:solidFill>
            <a:srgbClr val="E46C0A"/>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grayWhite">
      <p:bgPr>
        <a:solidFill>
          <a:srgbClr val="FFFFFF"/>
        </a:solidFill>
        <a:effectLst/>
      </p:bgPr>
    </p:bg>
    <p:spTree>
      <p:nvGrpSpPr>
        <p:cNvPr id="1" name=""/>
        <p:cNvGrpSpPr/>
        <p:nvPr/>
      </p:nvGrpSpPr>
      <p:grpSpPr>
        <a:xfrm>
          <a:off x="0" y="0"/>
          <a:ext cx="0" cy="0"/>
          <a:chOff x="0" y="0"/>
          <a:chExt cx="0" cy="0"/>
        </a:xfrm>
      </p:grpSpPr>
      <p:sp>
        <p:nvSpPr>
          <p:cNvPr id="10242" name="slidetitle"/>
          <p:cNvSpPr>
            <a:spLocks noGrp="1" noChangeArrowheads="1"/>
          </p:cNvSpPr>
          <p:nvPr>
            <p:ph type="title"/>
          </p:nvPr>
        </p:nvSpPr>
        <p:spPr bwMode="auto">
          <a:xfrm>
            <a:off x="542925" y="230188"/>
            <a:ext cx="806926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108000" bIns="36000" numCol="1" anchor="b" anchorCtr="0" compatLnSpc="1">
            <a:prstTxWarp prst="textNoShape">
              <a:avLst/>
            </a:prstTxWarp>
          </a:bodyPr>
          <a:lstStyle/>
          <a:p>
            <a:pPr lvl="0"/>
            <a:r>
              <a:rPr lang="en-GB" smtClean="0"/>
              <a:t>Click to edit Master title style</a:t>
            </a:r>
          </a:p>
        </p:txBody>
      </p:sp>
      <p:sp>
        <p:nvSpPr>
          <p:cNvPr id="10243" name="Rectangle 4"/>
          <p:cNvSpPr>
            <a:spLocks noGrp="1" noChangeArrowheads="1"/>
          </p:cNvSpPr>
          <p:nvPr>
            <p:ph type="body" idx="1"/>
          </p:nvPr>
        </p:nvSpPr>
        <p:spPr bwMode="auto">
          <a:xfrm>
            <a:off x="538163" y="1674813"/>
            <a:ext cx="8072437" cy="419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6800" rIns="0" bIns="4680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10244" name="Classification"/>
          <p:cNvSpPr txBox="1">
            <a:spLocks noChangeArrowheads="1"/>
          </p:cNvSpPr>
          <p:nvPr/>
        </p:nvSpPr>
        <p:spPr bwMode="black">
          <a:xfrm>
            <a:off x="5945188" y="0"/>
            <a:ext cx="29987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defRPr/>
            </a:pPr>
            <a:r>
              <a:rPr lang="en-GB" sz="1400" smtClean="0">
                <a:solidFill>
                  <a:srgbClr val="8C0000"/>
                </a:solidFill>
                <a:cs typeface="Times New Roman" pitchFamily="18" charset="0"/>
              </a:rPr>
              <a:t>  </a:t>
            </a:r>
          </a:p>
        </p:txBody>
      </p:sp>
      <p:pic>
        <p:nvPicPr>
          <p:cNvPr id="10245" name="Picture 9" descr="Riktig_YARA_RGB copy"/>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533400" y="62484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ference"/>
          <p:cNvSpPr txBox="1">
            <a:spLocks noChangeArrowheads="1"/>
          </p:cNvSpPr>
          <p:nvPr userDrawn="1"/>
        </p:nvSpPr>
        <p:spPr bwMode="auto">
          <a:xfrm>
            <a:off x="1219200" y="6581775"/>
            <a:ext cx="4859338" cy="7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50000"/>
              </a:spcBef>
              <a:spcAft>
                <a:spcPct val="0"/>
              </a:spcAft>
              <a:defRPr/>
            </a:pPr>
            <a:r>
              <a:rPr lang="nb-NO" sz="600" smtClean="0">
                <a:solidFill>
                  <a:srgbClr val="000000"/>
                </a:solidFill>
                <a:latin typeface="Verdana" pitchFamily="34" charset="0"/>
                <a:cs typeface="Times New Roman" pitchFamily="18" charset="0"/>
              </a:rPr>
              <a:t>Author   Date: 09.03.2009   Page: </a:t>
            </a:r>
            <a:fld id="{9824E491-D0AE-4206-BD09-06CB7BE336AF}" type="slidenum">
              <a:rPr lang="nb-NO" sz="600" smtClean="0">
                <a:solidFill>
                  <a:srgbClr val="000000"/>
                </a:solidFill>
                <a:latin typeface="Verdana" pitchFamily="34" charset="0"/>
                <a:cs typeface="Times New Roman" pitchFamily="18" charset="0"/>
              </a:rPr>
              <a:pPr eaLnBrk="1" fontAlgn="base" hangingPunct="1">
                <a:spcBef>
                  <a:spcPct val="50000"/>
                </a:spcBef>
                <a:spcAft>
                  <a:spcPct val="0"/>
                </a:spcAft>
                <a:defRPr/>
              </a:pPr>
              <a:t>‹#›</a:t>
            </a:fld>
            <a:r>
              <a:rPr lang="nb-NO" sz="600" smtClean="0">
                <a:solidFill>
                  <a:srgbClr val="000000"/>
                </a:solidFill>
                <a:latin typeface="Verdana" pitchFamily="34" charset="0"/>
                <a:cs typeface="Times New Roman" pitchFamily="18" charset="0"/>
              </a:rPr>
              <a:t>	</a:t>
            </a:r>
          </a:p>
        </p:txBody>
      </p:sp>
      <p:sp>
        <p:nvSpPr>
          <p:cNvPr id="10247" name="Line 10"/>
          <p:cNvSpPr>
            <a:spLocks noChangeShapeType="1"/>
          </p:cNvSpPr>
          <p:nvPr userDrawn="1"/>
        </p:nvSpPr>
        <p:spPr bwMode="auto">
          <a:xfrm>
            <a:off x="533400" y="6096000"/>
            <a:ext cx="8077200" cy="0"/>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lIns="72000" tIns="46800" rIns="72000" bIns="46800">
            <a:spAutoFit/>
          </a:bodyPr>
          <a:lstStyle/>
          <a:p>
            <a:pPr fontAlgn="base">
              <a:spcBef>
                <a:spcPct val="0"/>
              </a:spcBef>
              <a:spcAft>
                <a:spcPct val="0"/>
              </a:spcAft>
            </a:pPr>
            <a:endParaRPr lang="en-US" smtClean="0">
              <a:solidFill>
                <a:srgbClr val="000000"/>
              </a:solidFill>
              <a:cs typeface="Arial" pitchFamily="34" charset="0"/>
            </a:endParaRPr>
          </a:p>
        </p:txBody>
      </p:sp>
      <p:sp>
        <p:nvSpPr>
          <p:cNvPr id="10248" name="Oval 38"/>
          <p:cNvSpPr>
            <a:spLocks noChangeArrowheads="1"/>
          </p:cNvSpPr>
          <p:nvPr userDrawn="1"/>
        </p:nvSpPr>
        <p:spPr bwMode="auto">
          <a:xfrm>
            <a:off x="7254875" y="6272213"/>
            <a:ext cx="381000" cy="381000"/>
          </a:xfrm>
          <a:prstGeom prst="ellipse">
            <a:avLst/>
          </a:prstGeom>
          <a:solidFill>
            <a:srgbClr val="DFD8D2"/>
          </a:solidFill>
          <a:ln>
            <a:noFill/>
          </a:ln>
          <a:extLst>
            <a:ext uri="{91240B29-F687-4F45-9708-019B960494DF}">
              <a14:hiddenLine xmlns:a14="http://schemas.microsoft.com/office/drawing/2010/main" w="9525">
                <a:solidFill>
                  <a:srgbClr val="000000"/>
                </a:solidFill>
                <a:round/>
                <a:headEnd/>
                <a:tailEnd/>
              </a14:hiddenLine>
            </a:ext>
          </a:extLst>
        </p:spPr>
        <p:txBody>
          <a:bodyPr wrap="none" lIns="72000" tIns="46800" rIns="72000" bIns="46800" anchor="ctr">
            <a:spAutoFit/>
          </a:bodyPr>
          <a:lstStyle/>
          <a:p>
            <a:pPr fontAlgn="base">
              <a:spcBef>
                <a:spcPct val="0"/>
              </a:spcBef>
              <a:spcAft>
                <a:spcPct val="0"/>
              </a:spcAft>
            </a:pPr>
            <a:endParaRPr lang="en-US" smtClean="0">
              <a:solidFill>
                <a:srgbClr val="000000"/>
              </a:solidFill>
              <a:cs typeface="Arial" pitchFamily="34" charset="0"/>
            </a:endParaRPr>
          </a:p>
        </p:txBody>
      </p:sp>
      <p:sp>
        <p:nvSpPr>
          <p:cNvPr id="10249" name="Oval 39"/>
          <p:cNvSpPr>
            <a:spLocks noChangeArrowheads="1"/>
          </p:cNvSpPr>
          <p:nvPr userDrawn="1"/>
        </p:nvSpPr>
        <p:spPr bwMode="auto">
          <a:xfrm>
            <a:off x="6781800" y="6272213"/>
            <a:ext cx="381000" cy="381000"/>
          </a:xfrm>
          <a:prstGeom prst="ellipse">
            <a:avLst/>
          </a:prstGeom>
          <a:solidFill>
            <a:srgbClr val="DFD8D2"/>
          </a:solidFill>
          <a:ln>
            <a:noFill/>
          </a:ln>
          <a:extLst>
            <a:ext uri="{91240B29-F687-4F45-9708-019B960494DF}">
              <a14:hiddenLine xmlns:a14="http://schemas.microsoft.com/office/drawing/2010/main" w="9525">
                <a:solidFill>
                  <a:srgbClr val="000000"/>
                </a:solidFill>
                <a:round/>
                <a:headEnd/>
                <a:tailEnd/>
              </a14:hiddenLine>
            </a:ext>
          </a:extLst>
        </p:spPr>
        <p:txBody>
          <a:bodyPr wrap="none" lIns="72000" tIns="46800" rIns="72000" bIns="46800" anchor="ctr">
            <a:spAutoFit/>
          </a:bodyPr>
          <a:lstStyle/>
          <a:p>
            <a:pPr fontAlgn="base">
              <a:spcBef>
                <a:spcPct val="0"/>
              </a:spcBef>
              <a:spcAft>
                <a:spcPct val="0"/>
              </a:spcAft>
            </a:pPr>
            <a:endParaRPr lang="en-US" smtClean="0">
              <a:solidFill>
                <a:srgbClr val="000000"/>
              </a:solidFill>
              <a:cs typeface="Arial" pitchFamily="34" charset="0"/>
            </a:endParaRPr>
          </a:p>
        </p:txBody>
      </p:sp>
      <p:sp>
        <p:nvSpPr>
          <p:cNvPr id="10250" name="Oval 40"/>
          <p:cNvSpPr>
            <a:spLocks noChangeArrowheads="1"/>
          </p:cNvSpPr>
          <p:nvPr userDrawn="1"/>
        </p:nvSpPr>
        <p:spPr bwMode="auto">
          <a:xfrm>
            <a:off x="7748588" y="6272213"/>
            <a:ext cx="381000" cy="381000"/>
          </a:xfrm>
          <a:prstGeom prst="ellipse">
            <a:avLst/>
          </a:prstGeom>
          <a:solidFill>
            <a:srgbClr val="DFD8D2"/>
          </a:solidFill>
          <a:ln>
            <a:noFill/>
          </a:ln>
          <a:extLst>
            <a:ext uri="{91240B29-F687-4F45-9708-019B960494DF}">
              <a14:hiddenLine xmlns:a14="http://schemas.microsoft.com/office/drawing/2010/main" w="9525">
                <a:solidFill>
                  <a:srgbClr val="000000"/>
                </a:solidFill>
                <a:round/>
                <a:headEnd/>
                <a:tailEnd/>
              </a14:hiddenLine>
            </a:ext>
          </a:extLst>
        </p:spPr>
        <p:txBody>
          <a:bodyPr wrap="none" lIns="72000" tIns="46800" rIns="72000" bIns="46800" anchor="ctr">
            <a:spAutoFit/>
          </a:bodyPr>
          <a:lstStyle/>
          <a:p>
            <a:pPr fontAlgn="base">
              <a:spcBef>
                <a:spcPct val="0"/>
              </a:spcBef>
              <a:spcAft>
                <a:spcPct val="0"/>
              </a:spcAft>
            </a:pPr>
            <a:endParaRPr lang="en-US" smtClean="0">
              <a:solidFill>
                <a:srgbClr val="000000"/>
              </a:solidFill>
              <a:cs typeface="Arial" pitchFamily="34" charset="0"/>
            </a:endParaRPr>
          </a:p>
        </p:txBody>
      </p:sp>
      <p:sp>
        <p:nvSpPr>
          <p:cNvPr id="10251" name="Oval 41"/>
          <p:cNvSpPr>
            <a:spLocks noChangeArrowheads="1"/>
          </p:cNvSpPr>
          <p:nvPr userDrawn="1"/>
        </p:nvSpPr>
        <p:spPr bwMode="auto">
          <a:xfrm>
            <a:off x="8229600" y="6272213"/>
            <a:ext cx="381000" cy="381000"/>
          </a:xfrm>
          <a:prstGeom prst="ellipse">
            <a:avLst/>
          </a:prstGeom>
          <a:solidFill>
            <a:srgbClr val="DFD8D2"/>
          </a:solidFill>
          <a:ln>
            <a:noFill/>
          </a:ln>
          <a:extLst>
            <a:ext uri="{91240B29-F687-4F45-9708-019B960494DF}">
              <a14:hiddenLine xmlns:a14="http://schemas.microsoft.com/office/drawing/2010/main" w="9525">
                <a:solidFill>
                  <a:srgbClr val="000000"/>
                </a:solidFill>
                <a:round/>
                <a:headEnd/>
                <a:tailEnd/>
              </a14:hiddenLine>
            </a:ext>
          </a:extLst>
        </p:spPr>
        <p:txBody>
          <a:bodyPr wrap="none" lIns="72000" tIns="46800" rIns="72000" bIns="46800" anchor="ctr">
            <a:spAutoFit/>
          </a:bodyPr>
          <a:lstStyle/>
          <a:p>
            <a:pPr fontAlgn="base">
              <a:spcBef>
                <a:spcPct val="0"/>
              </a:spcBef>
              <a:spcAft>
                <a:spcPct val="0"/>
              </a:spcAft>
            </a:pPr>
            <a:endParaRPr lang="en-US" smtClean="0">
              <a:solidFill>
                <a:srgbClr val="000000"/>
              </a:solidFill>
              <a:cs typeface="Arial" pitchFamily="34" charset="0"/>
            </a:endParaRPr>
          </a:p>
        </p:txBody>
      </p:sp>
    </p:spTree>
    <p:extLst>
      <p:ext uri="{BB962C8B-B14F-4D97-AF65-F5344CB8AC3E}">
        <p14:creationId xmlns:p14="http://schemas.microsoft.com/office/powerpoint/2010/main" val="3531530193"/>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 id="2147483910" r:id="rId13"/>
  </p:sldLayoutIdLst>
  <p:txStyles>
    <p:titleStyle>
      <a:lvl1pPr algn="l" rtl="0" eaLnBrk="0" fontAlgn="base" hangingPunct="0">
        <a:spcBef>
          <a:spcPct val="0"/>
        </a:spcBef>
        <a:spcAft>
          <a:spcPct val="0"/>
        </a:spcAft>
        <a:defRPr sz="2400">
          <a:solidFill>
            <a:srgbClr val="7EA831"/>
          </a:solidFill>
          <a:latin typeface="+mj-lt"/>
          <a:ea typeface="+mj-ea"/>
          <a:cs typeface="+mj-cs"/>
        </a:defRPr>
      </a:lvl1pPr>
      <a:lvl2pPr algn="l" rtl="0" eaLnBrk="0" fontAlgn="base" hangingPunct="0">
        <a:spcBef>
          <a:spcPct val="0"/>
        </a:spcBef>
        <a:spcAft>
          <a:spcPct val="0"/>
        </a:spcAft>
        <a:defRPr sz="2400">
          <a:solidFill>
            <a:srgbClr val="7EA831"/>
          </a:solidFill>
          <a:latin typeface="Arial Black" pitchFamily="34" charset="0"/>
        </a:defRPr>
      </a:lvl2pPr>
      <a:lvl3pPr algn="l" rtl="0" eaLnBrk="0" fontAlgn="base" hangingPunct="0">
        <a:spcBef>
          <a:spcPct val="0"/>
        </a:spcBef>
        <a:spcAft>
          <a:spcPct val="0"/>
        </a:spcAft>
        <a:defRPr sz="2400">
          <a:solidFill>
            <a:srgbClr val="7EA831"/>
          </a:solidFill>
          <a:latin typeface="Arial Black" pitchFamily="34" charset="0"/>
        </a:defRPr>
      </a:lvl3pPr>
      <a:lvl4pPr algn="l" rtl="0" eaLnBrk="0" fontAlgn="base" hangingPunct="0">
        <a:spcBef>
          <a:spcPct val="0"/>
        </a:spcBef>
        <a:spcAft>
          <a:spcPct val="0"/>
        </a:spcAft>
        <a:defRPr sz="2400">
          <a:solidFill>
            <a:srgbClr val="7EA831"/>
          </a:solidFill>
          <a:latin typeface="Arial Black" pitchFamily="34" charset="0"/>
        </a:defRPr>
      </a:lvl4pPr>
      <a:lvl5pPr algn="l" rtl="0" eaLnBrk="0" fontAlgn="base" hangingPunct="0">
        <a:spcBef>
          <a:spcPct val="0"/>
        </a:spcBef>
        <a:spcAft>
          <a:spcPct val="0"/>
        </a:spcAft>
        <a:defRPr sz="2400">
          <a:solidFill>
            <a:srgbClr val="7EA831"/>
          </a:solidFill>
          <a:latin typeface="Arial Black" pitchFamily="34" charset="0"/>
        </a:defRPr>
      </a:lvl5pPr>
      <a:lvl6pPr marL="457200" algn="l" rtl="0" eaLnBrk="0" fontAlgn="base" hangingPunct="0">
        <a:spcBef>
          <a:spcPct val="0"/>
        </a:spcBef>
        <a:spcAft>
          <a:spcPct val="0"/>
        </a:spcAft>
        <a:defRPr sz="2400">
          <a:solidFill>
            <a:srgbClr val="7EA831"/>
          </a:solidFill>
          <a:latin typeface="Arial Black" pitchFamily="34" charset="0"/>
        </a:defRPr>
      </a:lvl6pPr>
      <a:lvl7pPr marL="914400" algn="l" rtl="0" eaLnBrk="0" fontAlgn="base" hangingPunct="0">
        <a:spcBef>
          <a:spcPct val="0"/>
        </a:spcBef>
        <a:spcAft>
          <a:spcPct val="0"/>
        </a:spcAft>
        <a:defRPr sz="2400">
          <a:solidFill>
            <a:srgbClr val="7EA831"/>
          </a:solidFill>
          <a:latin typeface="Arial Black" pitchFamily="34" charset="0"/>
        </a:defRPr>
      </a:lvl7pPr>
      <a:lvl8pPr marL="1371600" algn="l" rtl="0" eaLnBrk="0" fontAlgn="base" hangingPunct="0">
        <a:spcBef>
          <a:spcPct val="0"/>
        </a:spcBef>
        <a:spcAft>
          <a:spcPct val="0"/>
        </a:spcAft>
        <a:defRPr sz="2400">
          <a:solidFill>
            <a:srgbClr val="7EA831"/>
          </a:solidFill>
          <a:latin typeface="Arial Black" pitchFamily="34" charset="0"/>
        </a:defRPr>
      </a:lvl8pPr>
      <a:lvl9pPr marL="1828800" algn="l" rtl="0" eaLnBrk="0" fontAlgn="base" hangingPunct="0">
        <a:spcBef>
          <a:spcPct val="0"/>
        </a:spcBef>
        <a:spcAft>
          <a:spcPct val="0"/>
        </a:spcAft>
        <a:defRPr sz="2400">
          <a:solidFill>
            <a:srgbClr val="7EA831"/>
          </a:solidFill>
          <a:latin typeface="Arial Black" pitchFamily="34" charset="0"/>
        </a:defRPr>
      </a:lvl9pPr>
    </p:titleStyle>
    <p:bodyStyle>
      <a:lvl1pPr marL="382588" indent="-382588" algn="l" rtl="0" eaLnBrk="0" fontAlgn="base" hangingPunct="0">
        <a:spcBef>
          <a:spcPct val="40000"/>
        </a:spcBef>
        <a:spcAft>
          <a:spcPct val="0"/>
        </a:spcAft>
        <a:buClr>
          <a:schemeClr val="accent1"/>
        </a:buClr>
        <a:buSzPct val="75000"/>
        <a:buFont typeface="Wingdings" pitchFamily="2" charset="2"/>
        <a:buChar char="l"/>
        <a:defRPr>
          <a:solidFill>
            <a:schemeClr val="tx1"/>
          </a:solidFill>
          <a:latin typeface="+mn-lt"/>
          <a:ea typeface="+mn-ea"/>
          <a:cs typeface="+mn-cs"/>
        </a:defRPr>
      </a:lvl1pPr>
      <a:lvl2pPr marL="765175" indent="-192088" algn="l" rtl="0" eaLnBrk="0" fontAlgn="base" hangingPunct="0">
        <a:spcBef>
          <a:spcPct val="40000"/>
        </a:spcBef>
        <a:spcAft>
          <a:spcPct val="0"/>
        </a:spcAft>
        <a:buClr>
          <a:schemeClr val="accent1"/>
        </a:buClr>
        <a:buSzPct val="75000"/>
        <a:buFont typeface="Arial" pitchFamily="34" charset="0"/>
        <a:buChar char="–"/>
        <a:defRPr sz="1600">
          <a:solidFill>
            <a:schemeClr val="tx1"/>
          </a:solidFill>
          <a:latin typeface="+mn-lt"/>
        </a:defRPr>
      </a:lvl2pPr>
      <a:lvl3pPr marL="1139825" indent="-184150" algn="l" rtl="0" eaLnBrk="0" fontAlgn="base" hangingPunct="0">
        <a:spcBef>
          <a:spcPct val="40000"/>
        </a:spcBef>
        <a:spcAft>
          <a:spcPct val="0"/>
        </a:spcAft>
        <a:buClr>
          <a:schemeClr val="accent1"/>
        </a:buClr>
        <a:buSzPct val="75000"/>
        <a:buFont typeface="Arial" pitchFamily="34" charset="0"/>
        <a:buChar char="–"/>
        <a:defRPr sz="1600">
          <a:solidFill>
            <a:schemeClr val="tx1"/>
          </a:solidFill>
          <a:latin typeface="+mn-lt"/>
        </a:defRPr>
      </a:lvl3pPr>
      <a:lvl4pPr marL="1697038" indent="-228600" algn="l" rtl="0" eaLnBrk="0" fontAlgn="base" hangingPunct="0">
        <a:spcBef>
          <a:spcPct val="20000"/>
        </a:spcBef>
        <a:spcAft>
          <a:spcPct val="0"/>
        </a:spcAft>
        <a:buClr>
          <a:schemeClr val="accent2"/>
        </a:buClr>
        <a:buChar char="–"/>
        <a:defRPr>
          <a:solidFill>
            <a:schemeClr val="tx1"/>
          </a:solidFill>
          <a:latin typeface="+mn-lt"/>
        </a:defRPr>
      </a:lvl4pPr>
      <a:lvl5pPr marL="2116138" indent="-228600" algn="l" rtl="0" eaLnBrk="0" fontAlgn="base" hangingPunct="0">
        <a:lnSpc>
          <a:spcPct val="85000"/>
        </a:lnSpc>
        <a:spcBef>
          <a:spcPct val="25000"/>
        </a:spcBef>
        <a:spcAft>
          <a:spcPct val="0"/>
        </a:spcAft>
        <a:buClr>
          <a:srgbClr val="B5B1AA"/>
        </a:buClr>
        <a:buSzPct val="75000"/>
        <a:buFont typeface="Monotype Sorts" pitchFamily="2" charset="2"/>
        <a:defRPr>
          <a:solidFill>
            <a:schemeClr val="tx1"/>
          </a:solidFill>
          <a:latin typeface="+mn-lt"/>
        </a:defRPr>
      </a:lvl5pPr>
      <a:lvl6pPr marL="2573338" indent="-228600" algn="l" rtl="0" eaLnBrk="0" fontAlgn="base" hangingPunct="0">
        <a:lnSpc>
          <a:spcPct val="85000"/>
        </a:lnSpc>
        <a:spcBef>
          <a:spcPct val="25000"/>
        </a:spcBef>
        <a:spcAft>
          <a:spcPct val="0"/>
        </a:spcAft>
        <a:buClr>
          <a:srgbClr val="B5B1AA"/>
        </a:buClr>
        <a:buSzPct val="75000"/>
        <a:buFont typeface="Monotype Sorts" charset="0"/>
        <a:defRPr>
          <a:solidFill>
            <a:schemeClr val="tx1"/>
          </a:solidFill>
          <a:latin typeface="+mn-lt"/>
        </a:defRPr>
      </a:lvl6pPr>
      <a:lvl7pPr marL="3030538" indent="-228600" algn="l" rtl="0" eaLnBrk="0" fontAlgn="base" hangingPunct="0">
        <a:lnSpc>
          <a:spcPct val="85000"/>
        </a:lnSpc>
        <a:spcBef>
          <a:spcPct val="25000"/>
        </a:spcBef>
        <a:spcAft>
          <a:spcPct val="0"/>
        </a:spcAft>
        <a:buClr>
          <a:srgbClr val="B5B1AA"/>
        </a:buClr>
        <a:buSzPct val="75000"/>
        <a:buFont typeface="Monotype Sorts" charset="0"/>
        <a:defRPr>
          <a:solidFill>
            <a:schemeClr val="tx1"/>
          </a:solidFill>
          <a:latin typeface="+mn-lt"/>
        </a:defRPr>
      </a:lvl7pPr>
      <a:lvl8pPr marL="3487738" indent="-228600" algn="l" rtl="0" eaLnBrk="0" fontAlgn="base" hangingPunct="0">
        <a:lnSpc>
          <a:spcPct val="85000"/>
        </a:lnSpc>
        <a:spcBef>
          <a:spcPct val="25000"/>
        </a:spcBef>
        <a:spcAft>
          <a:spcPct val="0"/>
        </a:spcAft>
        <a:buClr>
          <a:srgbClr val="B5B1AA"/>
        </a:buClr>
        <a:buSzPct val="75000"/>
        <a:buFont typeface="Monotype Sorts" charset="0"/>
        <a:defRPr>
          <a:solidFill>
            <a:schemeClr val="tx1"/>
          </a:solidFill>
          <a:latin typeface="+mn-lt"/>
        </a:defRPr>
      </a:lvl8pPr>
      <a:lvl9pPr marL="3944938" indent="-228600" algn="l" rtl="0" eaLnBrk="0" fontAlgn="base" hangingPunct="0">
        <a:lnSpc>
          <a:spcPct val="85000"/>
        </a:lnSpc>
        <a:spcBef>
          <a:spcPct val="25000"/>
        </a:spcBef>
        <a:spcAft>
          <a:spcPct val="0"/>
        </a:spcAft>
        <a:buClr>
          <a:srgbClr val="B5B1AA"/>
        </a:buClr>
        <a:buSzPct val="75000"/>
        <a:buFont typeface="Monotype Sorts" charset="0"/>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Otsikon paikkamerkki 1"/>
          <p:cNvSpPr>
            <a:spLocks noGrp="1"/>
          </p:cNvSpPr>
          <p:nvPr>
            <p:ph type="title"/>
          </p:nvPr>
        </p:nvSpPr>
        <p:spPr bwMode="auto">
          <a:xfrm>
            <a:off x="428625" y="2143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i-FI" altLang="en-US" smtClean="0"/>
              <a:t>Muokkaa perustyyl. napsautt.</a:t>
            </a:r>
          </a:p>
        </p:txBody>
      </p:sp>
      <p:sp>
        <p:nvSpPr>
          <p:cNvPr id="1027" name="Tekstin paikkamerkki 2"/>
          <p:cNvSpPr>
            <a:spLocks noGrp="1"/>
          </p:cNvSpPr>
          <p:nvPr>
            <p:ph type="body" idx="1"/>
          </p:nvPr>
        </p:nvSpPr>
        <p:spPr bwMode="auto">
          <a:xfrm>
            <a:off x="457200" y="160020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a:p>
            <a:pPr lvl="4"/>
            <a:r>
              <a:rPr lang="fi-FI" altLang="en-US" smtClean="0"/>
              <a:t>viides taso</a:t>
            </a:r>
          </a:p>
        </p:txBody>
      </p:sp>
      <p:sp>
        <p:nvSpPr>
          <p:cNvPr id="4" name="Päivämäärän paikkamerkki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Times New Roman"/>
                <a:cs typeface="+mn-cs"/>
              </a:defRPr>
            </a:lvl1pPr>
          </a:lstStyle>
          <a:p>
            <a:pPr>
              <a:defRPr/>
            </a:pPr>
            <a:fld id="{6D21A79E-77E5-4339-9A8A-A60491F6A601}" type="datetimeFigureOut">
              <a:rPr lang="fi-FI"/>
              <a:pPr>
                <a:defRPr/>
              </a:pPr>
              <a:t>5.3.2018</a:t>
            </a:fld>
            <a:endParaRPr lang="fi-FI"/>
          </a:p>
        </p:txBody>
      </p:sp>
      <p:sp>
        <p:nvSpPr>
          <p:cNvPr id="5" name="Alatunnisteen paikkamerkki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Times New Roman"/>
                <a:cs typeface="+mn-cs"/>
              </a:defRPr>
            </a:lvl1pPr>
          </a:lstStyle>
          <a:p>
            <a:pPr>
              <a:defRPr/>
            </a:pPr>
            <a:endParaRPr lang="fi-FI"/>
          </a:p>
        </p:txBody>
      </p:sp>
      <p:sp>
        <p:nvSpPr>
          <p:cNvPr id="6" name="Dian numeron paikkamerkki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Times New Roman"/>
                <a:cs typeface="+mn-cs"/>
              </a:defRPr>
            </a:lvl1pPr>
          </a:lstStyle>
          <a:p>
            <a:pPr>
              <a:defRPr/>
            </a:pPr>
            <a:fld id="{DE9862D2-DF99-4EF1-A717-B4C38AF428EA}" type="slidenum">
              <a:rPr lang="fi-FI"/>
              <a:pPr>
                <a:defRPr/>
              </a:pPr>
              <a:t>‹#›</a:t>
            </a:fld>
            <a:endParaRPr lang="fi-FI"/>
          </a:p>
        </p:txBody>
      </p:sp>
    </p:spTree>
    <p:extLst>
      <p:ext uri="{BB962C8B-B14F-4D97-AF65-F5344CB8AC3E}">
        <p14:creationId xmlns:p14="http://schemas.microsoft.com/office/powerpoint/2010/main" val="236635714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Lst>
  <p:txStyles>
    <p:titleStyle>
      <a:lvl1pPr algn="l" rtl="0" eaLnBrk="0" fontAlgn="base" hangingPunct="0">
        <a:spcBef>
          <a:spcPct val="0"/>
        </a:spcBef>
        <a:spcAft>
          <a:spcPct val="0"/>
        </a:spcAft>
        <a:defRPr sz="2800" kern="1200">
          <a:solidFill>
            <a:srgbClr val="E46C0A"/>
          </a:solidFill>
          <a:latin typeface="+mj-lt"/>
          <a:ea typeface="+mj-ea"/>
          <a:cs typeface="+mj-cs"/>
        </a:defRPr>
      </a:lvl1pPr>
      <a:lvl2pPr algn="l" rtl="0" eaLnBrk="0" fontAlgn="base" hangingPunct="0">
        <a:spcBef>
          <a:spcPct val="0"/>
        </a:spcBef>
        <a:spcAft>
          <a:spcPct val="0"/>
        </a:spcAft>
        <a:defRPr sz="2800">
          <a:solidFill>
            <a:srgbClr val="E46C0A"/>
          </a:solidFill>
          <a:latin typeface="Arial" charset="0"/>
        </a:defRPr>
      </a:lvl2pPr>
      <a:lvl3pPr algn="l" rtl="0" eaLnBrk="0" fontAlgn="base" hangingPunct="0">
        <a:spcBef>
          <a:spcPct val="0"/>
        </a:spcBef>
        <a:spcAft>
          <a:spcPct val="0"/>
        </a:spcAft>
        <a:defRPr sz="2800">
          <a:solidFill>
            <a:srgbClr val="E46C0A"/>
          </a:solidFill>
          <a:latin typeface="Arial" charset="0"/>
        </a:defRPr>
      </a:lvl3pPr>
      <a:lvl4pPr algn="l" rtl="0" eaLnBrk="0" fontAlgn="base" hangingPunct="0">
        <a:spcBef>
          <a:spcPct val="0"/>
        </a:spcBef>
        <a:spcAft>
          <a:spcPct val="0"/>
        </a:spcAft>
        <a:defRPr sz="2800">
          <a:solidFill>
            <a:srgbClr val="E46C0A"/>
          </a:solidFill>
          <a:latin typeface="Arial" charset="0"/>
        </a:defRPr>
      </a:lvl4pPr>
      <a:lvl5pPr algn="l" rtl="0" eaLnBrk="0" fontAlgn="base" hangingPunct="0">
        <a:spcBef>
          <a:spcPct val="0"/>
        </a:spcBef>
        <a:spcAft>
          <a:spcPct val="0"/>
        </a:spcAft>
        <a:defRPr sz="2800">
          <a:solidFill>
            <a:srgbClr val="E46C0A"/>
          </a:solidFill>
          <a:latin typeface="Arial" charset="0"/>
        </a:defRPr>
      </a:lvl5pPr>
      <a:lvl6pPr marL="457200" algn="l" rtl="0" fontAlgn="base">
        <a:spcBef>
          <a:spcPct val="0"/>
        </a:spcBef>
        <a:spcAft>
          <a:spcPct val="0"/>
        </a:spcAft>
        <a:defRPr sz="2800">
          <a:solidFill>
            <a:srgbClr val="E46C0A"/>
          </a:solidFill>
          <a:latin typeface="Arial" charset="0"/>
        </a:defRPr>
      </a:lvl6pPr>
      <a:lvl7pPr marL="914400" algn="l" rtl="0" fontAlgn="base">
        <a:spcBef>
          <a:spcPct val="0"/>
        </a:spcBef>
        <a:spcAft>
          <a:spcPct val="0"/>
        </a:spcAft>
        <a:defRPr sz="2800">
          <a:solidFill>
            <a:srgbClr val="E46C0A"/>
          </a:solidFill>
          <a:latin typeface="Arial" charset="0"/>
        </a:defRPr>
      </a:lvl7pPr>
      <a:lvl8pPr marL="1371600" algn="l" rtl="0" fontAlgn="base">
        <a:spcBef>
          <a:spcPct val="0"/>
        </a:spcBef>
        <a:spcAft>
          <a:spcPct val="0"/>
        </a:spcAft>
        <a:defRPr sz="2800">
          <a:solidFill>
            <a:srgbClr val="E46C0A"/>
          </a:solidFill>
          <a:latin typeface="Arial" charset="0"/>
        </a:defRPr>
      </a:lvl8pPr>
      <a:lvl9pPr marL="1828800" algn="l" rtl="0" fontAlgn="base">
        <a:spcBef>
          <a:spcPct val="0"/>
        </a:spcBef>
        <a:spcAft>
          <a:spcPct val="0"/>
        </a:spcAft>
        <a:defRPr sz="2800">
          <a:solidFill>
            <a:srgbClr val="E46C0A"/>
          </a:solidFill>
          <a:latin typeface="Arial" charset="0"/>
        </a:defRPr>
      </a:lvl9pPr>
    </p:titleStyle>
    <p:bodyStyle>
      <a:lvl1pPr marL="342900" indent="-3429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7"/>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vi-VN" smtClean="0"/>
              <a:t>Click to edit Master title style</a:t>
            </a:r>
          </a:p>
        </p:txBody>
      </p:sp>
      <p:sp>
        <p:nvSpPr>
          <p:cNvPr id="1027" name="Text Placeholder 2"/>
          <p:cNvSpPr>
            <a:spLocks noGrp="1"/>
          </p:cNvSpPr>
          <p:nvPr>
            <p:ph type="body" idx="1"/>
          </p:nvPr>
        </p:nvSpPr>
        <p:spPr bwMode="auto">
          <a:xfrm>
            <a:off x="457200" y="1066801"/>
            <a:ext cx="8229600"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07D5A99-5782-4C95-A24B-4429A7AEA4CE}"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0C1BD4-79DD-4005-9D14-E78C49CACEA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5424773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hf hdr="0" ftr="0" dt="0"/>
  <p:txStyles>
    <p:titleStyle>
      <a:lvl1pPr algn="ctr" rtl="0" eaLnBrk="0" fontAlgn="base" hangingPunct="0">
        <a:spcBef>
          <a:spcPct val="0"/>
        </a:spcBef>
        <a:spcAft>
          <a:spcPct val="0"/>
        </a:spcAft>
        <a:defRPr sz="2400" b="1" kern="1200">
          <a:solidFill>
            <a:schemeClr val="tx1"/>
          </a:solidFill>
          <a:latin typeface="+mj-lt"/>
          <a:ea typeface="+mj-ea"/>
          <a:cs typeface="+mj-cs"/>
        </a:defRPr>
      </a:lvl1pPr>
      <a:lvl2pPr algn="ctr" rtl="0" eaLnBrk="0" fontAlgn="base" hangingPunct="0">
        <a:spcBef>
          <a:spcPct val="0"/>
        </a:spcBef>
        <a:spcAft>
          <a:spcPct val="0"/>
        </a:spcAft>
        <a:defRPr sz="2400" b="1">
          <a:solidFill>
            <a:schemeClr val="tx1"/>
          </a:solidFill>
          <a:latin typeface="Calibri" pitchFamily="34" charset="0"/>
        </a:defRPr>
      </a:lvl2pPr>
      <a:lvl3pPr algn="ctr" rtl="0" eaLnBrk="0" fontAlgn="base" hangingPunct="0">
        <a:spcBef>
          <a:spcPct val="0"/>
        </a:spcBef>
        <a:spcAft>
          <a:spcPct val="0"/>
        </a:spcAft>
        <a:defRPr sz="2400" b="1">
          <a:solidFill>
            <a:schemeClr val="tx1"/>
          </a:solidFill>
          <a:latin typeface="Calibri" pitchFamily="34" charset="0"/>
        </a:defRPr>
      </a:lvl3pPr>
      <a:lvl4pPr algn="ctr" rtl="0" eaLnBrk="0" fontAlgn="base" hangingPunct="0">
        <a:spcBef>
          <a:spcPct val="0"/>
        </a:spcBef>
        <a:spcAft>
          <a:spcPct val="0"/>
        </a:spcAft>
        <a:defRPr sz="2400" b="1">
          <a:solidFill>
            <a:schemeClr val="tx1"/>
          </a:solidFill>
          <a:latin typeface="Calibri" pitchFamily="34" charset="0"/>
        </a:defRPr>
      </a:lvl4pPr>
      <a:lvl5pPr algn="ctr" rtl="0" eaLnBrk="0" fontAlgn="base" hangingPunct="0">
        <a:spcBef>
          <a:spcPct val="0"/>
        </a:spcBef>
        <a:spcAft>
          <a:spcPct val="0"/>
        </a:spcAft>
        <a:defRPr sz="24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7"/>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vi-VN" smtClean="0"/>
              <a:t>Click to edit Master title style</a:t>
            </a:r>
          </a:p>
        </p:txBody>
      </p:sp>
      <p:sp>
        <p:nvSpPr>
          <p:cNvPr id="1027" name="Text Placeholder 2"/>
          <p:cNvSpPr>
            <a:spLocks noGrp="1"/>
          </p:cNvSpPr>
          <p:nvPr>
            <p:ph type="body" idx="1"/>
          </p:nvPr>
        </p:nvSpPr>
        <p:spPr bwMode="auto">
          <a:xfrm>
            <a:off x="457200" y="1066801"/>
            <a:ext cx="8229600"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07D5A99-5782-4C95-A24B-4429A7AEA4CE}"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0C1BD4-79DD-4005-9D14-E78C49CACEA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7881132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hf hdr="0" ftr="0" dt="0"/>
  <p:txStyles>
    <p:titleStyle>
      <a:lvl1pPr algn="ctr" rtl="0" eaLnBrk="0" fontAlgn="base" hangingPunct="0">
        <a:spcBef>
          <a:spcPct val="0"/>
        </a:spcBef>
        <a:spcAft>
          <a:spcPct val="0"/>
        </a:spcAft>
        <a:defRPr sz="2400" b="1" kern="1200">
          <a:solidFill>
            <a:schemeClr val="tx1"/>
          </a:solidFill>
          <a:latin typeface="+mj-lt"/>
          <a:ea typeface="+mj-ea"/>
          <a:cs typeface="+mj-cs"/>
        </a:defRPr>
      </a:lvl1pPr>
      <a:lvl2pPr algn="ctr" rtl="0" eaLnBrk="0" fontAlgn="base" hangingPunct="0">
        <a:spcBef>
          <a:spcPct val="0"/>
        </a:spcBef>
        <a:spcAft>
          <a:spcPct val="0"/>
        </a:spcAft>
        <a:defRPr sz="2400" b="1">
          <a:solidFill>
            <a:schemeClr val="tx1"/>
          </a:solidFill>
          <a:latin typeface="Calibri" pitchFamily="34" charset="0"/>
        </a:defRPr>
      </a:lvl2pPr>
      <a:lvl3pPr algn="ctr" rtl="0" eaLnBrk="0" fontAlgn="base" hangingPunct="0">
        <a:spcBef>
          <a:spcPct val="0"/>
        </a:spcBef>
        <a:spcAft>
          <a:spcPct val="0"/>
        </a:spcAft>
        <a:defRPr sz="2400" b="1">
          <a:solidFill>
            <a:schemeClr val="tx1"/>
          </a:solidFill>
          <a:latin typeface="Calibri" pitchFamily="34" charset="0"/>
        </a:defRPr>
      </a:lvl3pPr>
      <a:lvl4pPr algn="ctr" rtl="0" eaLnBrk="0" fontAlgn="base" hangingPunct="0">
        <a:spcBef>
          <a:spcPct val="0"/>
        </a:spcBef>
        <a:spcAft>
          <a:spcPct val="0"/>
        </a:spcAft>
        <a:defRPr sz="2400" b="1">
          <a:solidFill>
            <a:schemeClr val="tx1"/>
          </a:solidFill>
          <a:latin typeface="Calibri" pitchFamily="34" charset="0"/>
        </a:defRPr>
      </a:lvl4pPr>
      <a:lvl5pPr algn="ctr" rtl="0" eaLnBrk="0" fontAlgn="base" hangingPunct="0">
        <a:spcBef>
          <a:spcPct val="0"/>
        </a:spcBef>
        <a:spcAft>
          <a:spcPct val="0"/>
        </a:spcAft>
        <a:defRPr sz="24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7"/>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vi-VN" smtClean="0"/>
              <a:t>Click to edit Master title style</a:t>
            </a:r>
          </a:p>
        </p:txBody>
      </p:sp>
      <p:sp>
        <p:nvSpPr>
          <p:cNvPr id="1027" name="Text Placeholder 2"/>
          <p:cNvSpPr>
            <a:spLocks noGrp="1"/>
          </p:cNvSpPr>
          <p:nvPr>
            <p:ph type="body" idx="1"/>
          </p:nvPr>
        </p:nvSpPr>
        <p:spPr bwMode="auto">
          <a:xfrm>
            <a:off x="457200" y="1066801"/>
            <a:ext cx="8229600"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07D5A99-5782-4C95-A24B-4429A7AEA4CE}" type="datetime1">
              <a:rPr lang="en-US">
                <a:solidFill>
                  <a:prstClr val="black">
                    <a:tint val="75000"/>
                  </a:prstClr>
                </a:solidFill>
              </a:rPr>
              <a:pPr>
                <a:defRPr/>
              </a:pPr>
              <a:t>3/5/2018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0C1BD4-79DD-4005-9D14-E78C49CACEA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3209126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hdr="0" ftr="0" dt="0"/>
  <p:txStyles>
    <p:titleStyle>
      <a:lvl1pPr algn="ctr" rtl="0" eaLnBrk="0" fontAlgn="base" hangingPunct="0">
        <a:spcBef>
          <a:spcPct val="0"/>
        </a:spcBef>
        <a:spcAft>
          <a:spcPct val="0"/>
        </a:spcAft>
        <a:defRPr sz="2400" b="1" kern="1200">
          <a:solidFill>
            <a:schemeClr val="tx1"/>
          </a:solidFill>
          <a:latin typeface="+mj-lt"/>
          <a:ea typeface="+mj-ea"/>
          <a:cs typeface="+mj-cs"/>
        </a:defRPr>
      </a:lvl1pPr>
      <a:lvl2pPr algn="ctr" rtl="0" eaLnBrk="0" fontAlgn="base" hangingPunct="0">
        <a:spcBef>
          <a:spcPct val="0"/>
        </a:spcBef>
        <a:spcAft>
          <a:spcPct val="0"/>
        </a:spcAft>
        <a:defRPr sz="2400" b="1">
          <a:solidFill>
            <a:schemeClr val="tx1"/>
          </a:solidFill>
          <a:latin typeface="Calibri" pitchFamily="34" charset="0"/>
        </a:defRPr>
      </a:lvl2pPr>
      <a:lvl3pPr algn="ctr" rtl="0" eaLnBrk="0" fontAlgn="base" hangingPunct="0">
        <a:spcBef>
          <a:spcPct val="0"/>
        </a:spcBef>
        <a:spcAft>
          <a:spcPct val="0"/>
        </a:spcAft>
        <a:defRPr sz="2400" b="1">
          <a:solidFill>
            <a:schemeClr val="tx1"/>
          </a:solidFill>
          <a:latin typeface="Calibri" pitchFamily="34" charset="0"/>
        </a:defRPr>
      </a:lvl3pPr>
      <a:lvl4pPr algn="ctr" rtl="0" eaLnBrk="0" fontAlgn="base" hangingPunct="0">
        <a:spcBef>
          <a:spcPct val="0"/>
        </a:spcBef>
        <a:spcAft>
          <a:spcPct val="0"/>
        </a:spcAft>
        <a:defRPr sz="2400" b="1">
          <a:solidFill>
            <a:schemeClr val="tx1"/>
          </a:solidFill>
          <a:latin typeface="Calibri" pitchFamily="34" charset="0"/>
        </a:defRPr>
      </a:lvl4pPr>
      <a:lvl5pPr algn="ctr" rtl="0" eaLnBrk="0" fontAlgn="base" hangingPunct="0">
        <a:spcBef>
          <a:spcPct val="0"/>
        </a:spcBef>
        <a:spcAft>
          <a:spcPct val="0"/>
        </a:spcAft>
        <a:defRPr sz="24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375A-779D-4336-BD02-BD4EFA73B0CB}" type="datetimeFigureOut">
              <a:rPr lang="en-US" smtClean="0">
                <a:solidFill>
                  <a:prstClr val="black">
                    <a:tint val="75000"/>
                  </a:prstClr>
                </a:solidFill>
              </a:rPr>
              <a:pPr/>
              <a:t>3/5/2018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7E2451-D818-4ED1-BD92-83B0B4FC3D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265147"/>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email">
            <a:alphaModFix/>
            <a:extLst>
              <a:ext uri="{28A0092B-C50C-407E-A947-70E740481C1C}">
                <a14:useLocalDpi xmlns:a14="http://schemas.microsoft.com/office/drawing/2010/main"/>
              </a:ext>
            </a:extLst>
          </a:blip>
          <a:stretch>
            <a:fillRect/>
          </a:stretch>
        </a:blip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kern="0"/>
          </a:p>
        </p:txBody>
      </p:sp>
      <p:sp>
        <p:nvSpPr>
          <p:cNvPr id="13" name="Shape 13"/>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kern="0"/>
          </a:p>
        </p:txBody>
      </p:sp>
      <p:sp>
        <p:nvSpPr>
          <p:cNvPr id="14" name="Shape 14"/>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kern="0">
                <a:solidFill>
                  <a:srgbClr val="888888"/>
                </a:solidFill>
                <a:ea typeface="Arial"/>
                <a:cs typeface="Arial"/>
                <a:sym typeface="Arial"/>
              </a:rPr>
              <a:pPr algn="r">
                <a:buSzPct val="25000"/>
              </a:pPr>
              <a:t>‹#›</a:t>
            </a:fld>
            <a:endParaRPr lang="en-US" sz="1200" kern="0">
              <a:solidFill>
                <a:srgbClr val="888888"/>
              </a:solidFill>
              <a:ea typeface="Arial"/>
              <a:cs typeface="Arial"/>
              <a:sym typeface="Arial"/>
            </a:endParaRPr>
          </a:p>
        </p:txBody>
      </p:sp>
      <p:pic>
        <p:nvPicPr>
          <p:cNvPr id="15" name="Shape 15"/>
          <p:cNvPicPr preferRelativeResize="0"/>
          <p:nvPr/>
        </p:nvPicPr>
        <p:blipFill/>
        <p:spPr>
          <a:xfrm>
            <a:off x="1589" y="1589"/>
            <a:ext cx="1587" cy="1587"/>
          </a:xfrm>
          <a:prstGeom prst="rect">
            <a:avLst/>
          </a:prstGeom>
          <a:solidFill>
            <a:srgbClr val="FFFFFF"/>
          </a:solidFill>
          <a:ln>
            <a:noFill/>
          </a:ln>
        </p:spPr>
      </p:pic>
    </p:spTree>
    <p:extLst>
      <p:ext uri="{BB962C8B-B14F-4D97-AF65-F5344CB8AC3E}">
        <p14:creationId xmlns:p14="http://schemas.microsoft.com/office/powerpoint/2010/main" val="2937661572"/>
      </p:ext>
    </p:extLst>
  </p:cSld>
  <p:clrMap bg1="lt1" tx1="dk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email">
            <a:alphaModFix/>
            <a:extLst>
              <a:ext uri="{28A0092B-C50C-407E-A947-70E740481C1C}">
                <a14:useLocalDpi xmlns:a14="http://schemas.microsoft.com/office/drawing/2010/main"/>
              </a:ext>
            </a:extLst>
          </a:blip>
          <a:stretch>
            <a:fillRect/>
          </a:stretch>
        </a:blipFill>
        <a:effectLst/>
      </p:bgPr>
    </p:bg>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74637"/>
            <a:ext cx="8229600" cy="778098"/>
          </a:xfrm>
          <a:prstGeom prst="rect">
            <a:avLst/>
          </a:prstGeom>
          <a:noFill/>
          <a:ln>
            <a:noFill/>
          </a:ln>
        </p:spPr>
        <p:txBody>
          <a:bodyPr lIns="91425" tIns="91425" rIns="91425" bIns="91425" anchor="t" anchorCtr="0"/>
          <a:lstStyle>
            <a:lvl1pPr marL="0" marR="0" lvl="0" indent="0" algn="l" rtl="0">
              <a:spcBef>
                <a:spcPts val="0"/>
              </a:spcBef>
              <a:buClr>
                <a:schemeClr val="lt2"/>
              </a:buClr>
              <a:buFont typeface="Arial"/>
              <a:buNone/>
              <a:defRPr sz="2400" b="1"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a:off x="457200" y="1124744"/>
            <a:ext cx="8229600" cy="5001418"/>
          </a:xfrm>
          <a:prstGeom prst="rect">
            <a:avLst/>
          </a:prstGeom>
          <a:noFill/>
          <a:ln>
            <a:noFill/>
          </a:ln>
        </p:spPr>
        <p:txBody>
          <a:bodyPr lIns="91425" tIns="91425" rIns="91425" bIns="91425" anchor="t" anchorCtr="0"/>
          <a:lstStyle>
            <a:lvl1pPr marL="179388" marR="0" lvl="0" indent="-90488"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1pPr>
            <a:lvl2pPr marL="561600" marR="0" lvl="1"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2pPr>
            <a:lvl3pPr marL="1018800" marR="0" lvl="2"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3pPr>
            <a:lvl4pPr marL="1476000" marR="0" lvl="3"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4pPr>
            <a:lvl5pPr marL="1933200" marR="0" lvl="4"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5pPr>
            <a:lvl6pPr marL="2390400" marR="0" lvl="5"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6pPr>
            <a:lvl7pPr marL="2847600" marR="0" lvl="6" indent="-91700"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7pPr>
            <a:lvl8pPr marL="3304799" marR="0" lvl="7"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8pPr>
            <a:lvl9pPr marL="3761999" marR="0" lvl="8" indent="-91699" algn="l" rtl="0">
              <a:spcBef>
                <a:spcPts val="280"/>
              </a:spcBef>
              <a:buClr>
                <a:schemeClr val="lt2"/>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dt" idx="10"/>
          </p:nvPr>
        </p:nvSpPr>
        <p:spPr>
          <a:xfrm>
            <a:off x="6935564" y="6350000"/>
            <a:ext cx="1649635"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kern="0"/>
          </a:p>
        </p:txBody>
      </p:sp>
      <p:sp>
        <p:nvSpPr>
          <p:cNvPr id="78" name="Shape 78"/>
          <p:cNvSpPr txBox="1">
            <a:spLocks noGrp="1"/>
          </p:cNvSpPr>
          <p:nvPr>
            <p:ph type="ftr" idx="11"/>
          </p:nvPr>
        </p:nvSpPr>
        <p:spPr>
          <a:xfrm>
            <a:off x="2592000" y="6350000"/>
            <a:ext cx="43200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kern="0"/>
          </a:p>
        </p:txBody>
      </p:sp>
      <p:sp>
        <p:nvSpPr>
          <p:cNvPr id="79" name="Shape 79"/>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kern="0">
                <a:solidFill>
                  <a:srgbClr val="888888"/>
                </a:solidFill>
                <a:ea typeface="Arial"/>
                <a:cs typeface="Arial"/>
                <a:sym typeface="Arial"/>
              </a:rPr>
              <a:pPr algn="r">
                <a:buSzPct val="25000"/>
              </a:pPr>
              <a:t>‹#›</a:t>
            </a:fld>
            <a:endParaRPr lang="en-US" sz="1200" kern="0">
              <a:solidFill>
                <a:srgbClr val="888888"/>
              </a:solidFill>
              <a:ea typeface="Arial"/>
              <a:cs typeface="Arial"/>
              <a:sym typeface="Arial"/>
            </a:endParaRPr>
          </a:p>
        </p:txBody>
      </p:sp>
      <p:pic>
        <p:nvPicPr>
          <p:cNvPr id="80" name="Shape 80"/>
          <p:cNvPicPr preferRelativeResize="0"/>
          <p:nvPr/>
        </p:nvPicPr>
        <p:blipFill/>
        <p:spPr>
          <a:xfrm>
            <a:off x="1589" y="1589"/>
            <a:ext cx="1587" cy="1587"/>
          </a:xfrm>
          <a:prstGeom prst="rect">
            <a:avLst/>
          </a:prstGeom>
          <a:solidFill>
            <a:srgbClr val="FFFFFF"/>
          </a:solidFill>
          <a:ln>
            <a:noFill/>
          </a:ln>
        </p:spPr>
      </p:pic>
    </p:spTree>
    <p:extLst>
      <p:ext uri="{BB962C8B-B14F-4D97-AF65-F5344CB8AC3E}">
        <p14:creationId xmlns:p14="http://schemas.microsoft.com/office/powerpoint/2010/main" val="3842954289"/>
      </p:ext>
    </p:extLst>
  </p:cSld>
  <p:clrMap bg1="lt1" tx1="dk1" bg2="dk2" tx2="lt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78098"/>
          </a:xfrm>
          <a:prstGeom prst="rect">
            <a:avLst/>
          </a:prstGeom>
        </p:spPr>
        <p:txBody>
          <a:bodyPr vert="horz" lIns="91440" tIns="45720" rIns="91440" bIns="45720" rtlCol="0" anchor="t">
            <a:noAutofit/>
          </a:bodyPr>
          <a:lstStyle/>
          <a:p>
            <a:r>
              <a:rPr lang="nb-NO" dirty="0" err="1" smtClean="0"/>
              <a:t>Click</a:t>
            </a:r>
            <a:r>
              <a:rPr lang="nb-NO" dirty="0" smtClean="0"/>
              <a:t> To </a:t>
            </a:r>
            <a:br>
              <a:rPr lang="nb-NO" dirty="0" smtClean="0"/>
            </a:br>
            <a:r>
              <a:rPr lang="nb-NO" dirty="0" err="1" smtClean="0"/>
              <a:t>Add</a:t>
            </a:r>
            <a:r>
              <a:rPr lang="nb-NO" dirty="0" smtClean="0"/>
              <a:t> </a:t>
            </a:r>
            <a:r>
              <a:rPr lang="nb-NO" dirty="0" err="1" smtClean="0"/>
              <a:t>Title</a:t>
            </a:r>
            <a:endParaRPr lang="nb-NO" dirty="0"/>
          </a:p>
        </p:txBody>
      </p:sp>
      <p:sp>
        <p:nvSpPr>
          <p:cNvPr id="3" name="Text Placeholder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dirty="0"/>
          </a:p>
        </p:txBody>
      </p:sp>
      <p:sp>
        <p:nvSpPr>
          <p:cNvPr id="4" name="Date Placeholder 3"/>
          <p:cNvSpPr>
            <a:spLocks noGrp="1"/>
          </p:cNvSpPr>
          <p:nvPr>
            <p:ph type="dt" sz="half" idx="2"/>
          </p:nvPr>
        </p:nvSpPr>
        <p:spPr>
          <a:xfrm>
            <a:off x="6935564" y="6350000"/>
            <a:ext cx="164963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b-NO">
              <a:solidFill>
                <a:srgbClr val="000000">
                  <a:tint val="75000"/>
                </a:srgbClr>
              </a:solidFill>
              <a:sym typeface="Arial"/>
            </a:endParaRPr>
          </a:p>
        </p:txBody>
      </p:sp>
      <p:sp>
        <p:nvSpPr>
          <p:cNvPr id="5" name="Footer Placeholder 4"/>
          <p:cNvSpPr>
            <a:spLocks noGrp="1"/>
          </p:cNvSpPr>
          <p:nvPr>
            <p:ph type="ftr" sz="quarter" idx="3"/>
          </p:nvPr>
        </p:nvSpPr>
        <p:spPr>
          <a:xfrm>
            <a:off x="2592000" y="6350000"/>
            <a:ext cx="4320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solidFill>
                <a:srgbClr val="000000">
                  <a:tint val="75000"/>
                </a:srgbClr>
              </a:solidFill>
              <a:sym typeface="Arial"/>
            </a:endParaRPr>
          </a:p>
        </p:txBody>
      </p:sp>
      <p:sp>
        <p:nvSpPr>
          <p:cNvPr id="6" name="Slide Number Placeholder 5"/>
          <p:cNvSpPr>
            <a:spLocks noGrp="1"/>
          </p:cNvSpPr>
          <p:nvPr>
            <p:ph type="sldNum" sz="quarter" idx="4"/>
          </p:nvPr>
        </p:nvSpPr>
        <p:spPr>
          <a:xfrm>
            <a:off x="8604448" y="6350000"/>
            <a:ext cx="526852" cy="365125"/>
          </a:xfrm>
          <a:prstGeom prst="rect">
            <a:avLst/>
          </a:prstGeom>
        </p:spPr>
        <p:txBody>
          <a:bodyPr vert="horz" lIns="0" tIns="45720" rIns="72000" bIns="45720" rtlCol="0" anchor="ctr"/>
          <a:lstStyle>
            <a:lvl1pPr algn="r">
              <a:defRPr sz="1200">
                <a:solidFill>
                  <a:schemeClr val="tx1">
                    <a:tint val="75000"/>
                  </a:schemeClr>
                </a:solidFill>
              </a:defRPr>
            </a:lvl1pPr>
          </a:lstStyle>
          <a:p>
            <a:fld id="{0CD838A1-36B1-482C-8BFA-C0C63145B508}" type="slidenum">
              <a:rPr lang="nb-NO" smtClean="0">
                <a:solidFill>
                  <a:srgbClr val="000000">
                    <a:tint val="75000"/>
                  </a:srgbClr>
                </a:solidFill>
                <a:sym typeface="Arial"/>
              </a:rPr>
              <a:pPr/>
              <a:t>‹#›</a:t>
            </a:fld>
            <a:endParaRPr lang="nb-NO">
              <a:solidFill>
                <a:srgbClr val="000000">
                  <a:tint val="75000"/>
                </a:srgbClr>
              </a:solidFill>
              <a:sym typeface="Arial"/>
            </a:endParaRPr>
          </a:p>
        </p:txBody>
      </p:sp>
      <p:graphicFrame>
        <p:nvGraphicFramePr>
          <p:cNvPr id="7" name="Object 6" hidden="1"/>
          <p:cNvGraphicFramePr>
            <a:graphicFrameLocks noChangeAspect="1"/>
          </p:cNvGraphicFramePr>
          <p:nvPr>
            <p:custDataLst>
              <p:tags r:id="rId14"/>
            </p:custDataLst>
            <p:extLst>
              <p:ext uri="{D42A27DB-BD31-4B8C-83A1-F6EECF244321}">
                <p14:modId xmlns:p14="http://schemas.microsoft.com/office/powerpoint/2010/main" val="3527845537"/>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120" name="think-cell Slide" r:id="rId16" imgW="270" imgH="270" progId="TCLayout.ActiveDocument.1">
                  <p:embed/>
                </p:oleObj>
              </mc:Choice>
              <mc:Fallback>
                <p:oleObj name="think-cell Slide" r:id="rId16" imgW="270" imgH="270" progId="TCLayout.ActiveDocument.1">
                  <p:embed/>
                  <p:pic>
                    <p:nvPicPr>
                      <p:cNvPr id="0" name=""/>
                      <p:cNvPicPr/>
                      <p:nvPr/>
                    </p:nvPicPr>
                    <p:blipFill>
                      <a:blip r:embed="rId17"/>
                      <a:stretch>
                        <a:fillRect/>
                      </a:stretch>
                    </p:blipFill>
                    <p:spPr>
                      <a:xfrm>
                        <a:off x="1589" y="1589"/>
                        <a:ext cx="1587" cy="1587"/>
                      </a:xfrm>
                      <a:prstGeom prst="rect">
                        <a:avLst/>
                      </a:prstGeom>
                    </p:spPr>
                  </p:pic>
                </p:oleObj>
              </mc:Fallback>
            </mc:AlternateContent>
          </a:graphicData>
        </a:graphic>
      </p:graphicFrame>
    </p:spTree>
    <p:extLst>
      <p:ext uri="{BB962C8B-B14F-4D97-AF65-F5344CB8AC3E}">
        <p14:creationId xmlns:p14="http://schemas.microsoft.com/office/powerpoint/2010/main" val="313220117"/>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iming>
    <p:tnLst>
      <p:par>
        <p:cTn id="1" dur="indefinite" restart="never" nodeType="tmRoot"/>
      </p:par>
    </p:tnLst>
  </p:timing>
  <p:hf hdr="0"/>
  <p:txStyles>
    <p:titleStyle>
      <a:lvl1pPr algn="l" defTabSz="914400" rtl="0" eaLnBrk="1" latinLnBrk="0" hangingPunct="1">
        <a:spcBef>
          <a:spcPct val="0"/>
        </a:spcBef>
        <a:buNone/>
        <a:defRPr sz="2400" b="1" kern="1200">
          <a:solidFill>
            <a:schemeClr val="bg2"/>
          </a:solidFill>
          <a:latin typeface="+mj-lt"/>
          <a:ea typeface="+mj-ea"/>
          <a:cs typeface="+mj-cs"/>
        </a:defRPr>
      </a:lvl1pPr>
    </p:titleStyle>
    <p:bodyStyle>
      <a:lvl1pPr marL="179388" indent="-179388"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1pPr>
      <a:lvl2pPr marL="5616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2pPr>
      <a:lvl3pPr marL="10188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3pPr>
      <a:lvl4pPr marL="14760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4pPr>
      <a:lvl5pPr marL="19332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5pPr>
      <a:lvl6pPr marL="23904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6pPr>
      <a:lvl7pPr marL="28476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7pPr>
      <a:lvl8pPr marL="33048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8pPr>
      <a:lvl9pPr marL="3762000" indent="-180000" algn="l" defTabSz="914400" rtl="0" eaLnBrk="1" latinLnBrk="0" hangingPunct="1">
        <a:spcBef>
          <a:spcPct val="20000"/>
        </a:spcBef>
        <a:buClr>
          <a:schemeClr val="bg2"/>
        </a:buClr>
        <a:buFont typeface="Arial" panose="020B0604020202020204" pitchFamily="34" charset="0"/>
        <a:buChar char="•"/>
        <a:defRPr sz="14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25.xml"/></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8.xml"/><Relationship Id="rId1" Type="http://schemas.openxmlformats.org/officeDocument/2006/relationships/slideLayout" Target="../slideLayouts/slideLayout142.xml"/><Relationship Id="rId4" Type="http://schemas.openxmlformats.org/officeDocument/2006/relationships/image" Target="../media/image6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1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6.jpeg"/></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71.png"/><Relationship Id="rId4" Type="http://schemas.openxmlformats.org/officeDocument/2006/relationships/image" Target="../media/image70.jpeg"/></Relationships>
</file>

<file path=ppt/slides/_rels/slide1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11.xml"/><Relationship Id="rId7"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1.jpeg"/><Relationship Id="rId5" Type="http://schemas.openxmlformats.org/officeDocument/2006/relationships/image" Target="../media/image72.png"/><Relationship Id="rId4" Type="http://schemas.openxmlformats.org/officeDocument/2006/relationships/oleObject" Target="../embeddings/oleObject3.bin"/><Relationship Id="rId9"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xml"/><Relationship Id="rId1" Type="http://schemas.openxmlformats.org/officeDocument/2006/relationships/slideLayout" Target="../slideLayouts/slideLayout73.xml"/></Relationships>
</file>

<file path=ppt/slides/_rels/slide2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5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jp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jpg"/><Relationship Id="rId2" Type="http://schemas.openxmlformats.org/officeDocument/2006/relationships/notesSlide" Target="../notesSlides/notesSlide3.xml"/><Relationship Id="rId1" Type="http://schemas.openxmlformats.org/officeDocument/2006/relationships/slideLayout" Target="../slideLayouts/slideLayout74.xml"/><Relationship Id="rId6" Type="http://schemas.openxmlformats.org/officeDocument/2006/relationships/image" Target="../media/image26.png"/><Relationship Id="rId11" Type="http://schemas.openxmlformats.org/officeDocument/2006/relationships/image" Target="../media/image31.jpg"/><Relationship Id="rId5" Type="http://schemas.openxmlformats.org/officeDocument/2006/relationships/image" Target="../media/image25.jpeg"/><Relationship Id="rId10" Type="http://schemas.openxmlformats.org/officeDocument/2006/relationships/image" Target="../media/image30.jp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jpeg"/></Relationships>
</file>

<file path=ppt/slides/_rels/slide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xml"/><Relationship Id="rId1" Type="http://schemas.openxmlformats.org/officeDocument/2006/relationships/slideLayout" Target="../slideLayouts/slideLayout82.xml"/></Relationships>
</file>

<file path=ppt/slides/_rels/slide5.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chart" Target="../charts/chart2.xml"/><Relationship Id="rId3" Type="http://schemas.openxmlformats.org/officeDocument/2006/relationships/tags" Target="../tags/tag5.xml"/><Relationship Id="rId21" Type="http://schemas.openxmlformats.org/officeDocument/2006/relationships/chart" Target="../charts/chart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chart" Target="../charts/chart1.xml"/><Relationship Id="rId2" Type="http://schemas.openxmlformats.org/officeDocument/2006/relationships/tags" Target="../tags/tag4.xml"/><Relationship Id="rId16" Type="http://schemas.openxmlformats.org/officeDocument/2006/relationships/notesSlide" Target="../notesSlides/notesSlide5.xml"/><Relationship Id="rId20" Type="http://schemas.openxmlformats.org/officeDocument/2006/relationships/chart" Target="../charts/chart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slideLayout" Target="../slideLayouts/slideLayout94.xml"/><Relationship Id="rId10" Type="http://schemas.openxmlformats.org/officeDocument/2006/relationships/tags" Target="../tags/tag12.xml"/><Relationship Id="rId19" Type="http://schemas.openxmlformats.org/officeDocument/2006/relationships/chart" Target="../charts/chart3.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10.xml"/></Relationships>
</file>

<file path=ppt/slides/_rels/slide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jpeg"/><Relationship Id="rId7" Type="http://schemas.openxmlformats.org/officeDocument/2006/relationships/image" Target="../media/image40.jpeg"/><Relationship Id="rId12" Type="http://schemas.openxmlformats.org/officeDocument/2006/relationships/image" Target="../media/image45.png"/><Relationship Id="rId2" Type="http://schemas.openxmlformats.org/officeDocument/2006/relationships/notesSlide" Target="../notesSlides/notesSlide6.xml"/><Relationship Id="rId16" Type="http://schemas.openxmlformats.org/officeDocument/2006/relationships/image" Target="../media/image49.png"/><Relationship Id="rId1" Type="http://schemas.openxmlformats.org/officeDocument/2006/relationships/slideLayout" Target="../slideLayouts/slideLayout39.xml"/><Relationship Id="rId6" Type="http://schemas.openxmlformats.org/officeDocument/2006/relationships/image" Target="../media/image39.jpeg"/><Relationship Id="rId11" Type="http://schemas.openxmlformats.org/officeDocument/2006/relationships/image" Target="../media/image44.png"/><Relationship Id="rId5" Type="http://schemas.openxmlformats.org/officeDocument/2006/relationships/image" Target="../media/image38.jpeg"/><Relationship Id="rId1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37.jpeg"/><Relationship Id="rId9" Type="http://schemas.openxmlformats.org/officeDocument/2006/relationships/image" Target="../media/image42.jpeg"/><Relationship Id="rId14" Type="http://schemas.openxmlformats.org/officeDocument/2006/relationships/image" Target="../media/image4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jpeg"/><Relationship Id="rId3" Type="http://schemas.openxmlformats.org/officeDocument/2006/relationships/diagramLayout" Target="../diagrams/layout1.xml"/><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11" Type="http://schemas.openxmlformats.org/officeDocument/2006/relationships/image" Target="../media/image54.png"/><Relationship Id="rId5" Type="http://schemas.openxmlformats.org/officeDocument/2006/relationships/diagramColors" Target="../diagrams/colors1.xml"/><Relationship Id="rId10" Type="http://schemas.openxmlformats.org/officeDocument/2006/relationships/image" Target="../media/image53.png"/><Relationship Id="rId4" Type="http://schemas.openxmlformats.org/officeDocument/2006/relationships/diagramQuickStyle" Target="../diagrams/quickStyle1.xml"/><Relationship Id="rId9"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69532" y="674083"/>
            <a:ext cx="5670011" cy="1368152"/>
          </a:xfrm>
        </p:spPr>
        <p:txBody>
          <a:bodyPr/>
          <a:lstStyle/>
          <a:p>
            <a:r>
              <a:rPr lang="en-US" sz="4000" b="1" dirty="0" smtClean="0">
                <a:solidFill>
                  <a:schemeClr val="tx1"/>
                </a:solidFill>
                <a:latin typeface="+mn-lt"/>
                <a:cs typeface="Calibri" panose="020F0502020204030204" pitchFamily="34" charset="0"/>
              </a:rPr>
              <a:t>PPP Coffee</a:t>
            </a:r>
            <a:br>
              <a:rPr lang="en-US" sz="4000" b="1" dirty="0" smtClean="0">
                <a:solidFill>
                  <a:schemeClr val="tx1"/>
                </a:solidFill>
                <a:latin typeface="+mn-lt"/>
                <a:cs typeface="Calibri" panose="020F0502020204030204" pitchFamily="34" charset="0"/>
              </a:rPr>
            </a:br>
            <a:r>
              <a:rPr lang="en-US" b="1" dirty="0" smtClean="0">
                <a:solidFill>
                  <a:schemeClr val="tx1"/>
                </a:solidFill>
                <a:latin typeface="+mn-lt"/>
                <a:cs typeface="Calibri" panose="020F0502020204030204" pitchFamily="34" charset="0"/>
              </a:rPr>
              <a:t>Opportunities </a:t>
            </a:r>
            <a:r>
              <a:rPr lang="en-US" b="1" dirty="0">
                <a:solidFill>
                  <a:schemeClr val="tx1"/>
                </a:solidFill>
                <a:latin typeface="+mn-lt"/>
                <a:cs typeface="Calibri" panose="020F0502020204030204" pitchFamily="34" charset="0"/>
              </a:rPr>
              <a:t>and Challenges</a:t>
            </a:r>
            <a:r>
              <a:rPr lang="en-US" b="1" dirty="0" smtClean="0">
                <a:solidFill>
                  <a:schemeClr val="tx1"/>
                </a:solidFill>
                <a:latin typeface="+mn-lt"/>
                <a:cs typeface="Calibri" panose="020F0502020204030204" pitchFamily="34" charset="0"/>
              </a:rPr>
              <a:t/>
            </a:r>
            <a:br>
              <a:rPr lang="en-US" b="1" dirty="0" smtClean="0">
                <a:solidFill>
                  <a:schemeClr val="tx1"/>
                </a:solidFill>
                <a:latin typeface="+mn-lt"/>
                <a:cs typeface="Calibri" panose="020F0502020204030204" pitchFamily="34" charset="0"/>
              </a:rPr>
            </a:br>
            <a:r>
              <a:rPr lang="en-US" b="1" dirty="0" smtClean="0">
                <a:solidFill>
                  <a:schemeClr val="tx1"/>
                </a:solidFill>
                <a:latin typeface="+mn-lt"/>
                <a:cs typeface="Calibri" panose="020F0502020204030204" pitchFamily="34" charset="0"/>
              </a:rPr>
              <a:t/>
            </a:r>
            <a:br>
              <a:rPr lang="en-US" b="1" dirty="0" smtClean="0">
                <a:solidFill>
                  <a:schemeClr val="tx1"/>
                </a:solidFill>
                <a:latin typeface="+mn-lt"/>
                <a:cs typeface="Calibri" panose="020F0502020204030204" pitchFamily="34" charset="0"/>
              </a:rPr>
            </a:br>
            <a:r>
              <a:rPr lang="en-US" b="1" dirty="0">
                <a:solidFill>
                  <a:schemeClr val="tx1"/>
                </a:solidFill>
                <a:latin typeface="+mn-lt"/>
                <a:cs typeface="Calibri" panose="020F0502020204030204" pitchFamily="34" charset="0"/>
              </a:rPr>
              <a:t/>
            </a:r>
            <a:br>
              <a:rPr lang="en-US" b="1" dirty="0">
                <a:solidFill>
                  <a:schemeClr val="tx1"/>
                </a:solidFill>
                <a:latin typeface="+mn-lt"/>
                <a:cs typeface="Calibri" panose="020F0502020204030204" pitchFamily="34" charset="0"/>
              </a:rPr>
            </a:br>
            <a:r>
              <a:rPr lang="en-US" b="1" dirty="0" smtClean="0">
                <a:solidFill>
                  <a:schemeClr val="tx1"/>
                </a:solidFill>
                <a:latin typeface="+mn-lt"/>
                <a:cs typeface="Calibri" panose="020F0502020204030204" pitchFamily="34" charset="0"/>
              </a:rPr>
              <a:t/>
            </a:r>
            <a:br>
              <a:rPr lang="en-US" b="1" dirty="0" smtClean="0">
                <a:solidFill>
                  <a:schemeClr val="tx1"/>
                </a:solidFill>
                <a:latin typeface="+mn-lt"/>
                <a:cs typeface="Calibri" panose="020F0502020204030204" pitchFamily="34" charset="0"/>
              </a:rPr>
            </a:br>
            <a:r>
              <a:rPr lang="en-US" b="1" dirty="0">
                <a:solidFill>
                  <a:schemeClr val="tx1"/>
                </a:solidFill>
                <a:latin typeface="+mn-lt"/>
                <a:cs typeface="Calibri" panose="020F0502020204030204" pitchFamily="34" charset="0"/>
              </a:rPr>
              <a:t/>
            </a:r>
            <a:br>
              <a:rPr lang="en-US" b="1" dirty="0">
                <a:solidFill>
                  <a:schemeClr val="tx1"/>
                </a:solidFill>
                <a:latin typeface="+mn-lt"/>
                <a:cs typeface="Calibri" panose="020F0502020204030204" pitchFamily="34" charset="0"/>
              </a:rPr>
            </a:br>
            <a:r>
              <a:rPr lang="en-US" b="1" dirty="0">
                <a:solidFill>
                  <a:schemeClr val="tx1"/>
                </a:solidFill>
                <a:latin typeface="+mn-lt"/>
                <a:cs typeface="Calibri" panose="020F0502020204030204" pitchFamily="34" charset="0"/>
              </a:rPr>
              <a:t/>
            </a:r>
            <a:br>
              <a:rPr lang="en-US" b="1" dirty="0">
                <a:solidFill>
                  <a:schemeClr val="tx1"/>
                </a:solidFill>
                <a:latin typeface="+mn-lt"/>
                <a:cs typeface="Calibri" panose="020F0502020204030204" pitchFamily="34" charset="0"/>
              </a:rPr>
            </a:br>
            <a:r>
              <a:rPr lang="en-US" sz="1600" b="1" dirty="0" smtClean="0">
                <a:solidFill>
                  <a:schemeClr val="tx1"/>
                </a:solidFill>
                <a:latin typeface="+mn-lt"/>
                <a:cs typeface="Calibri" panose="020F0502020204030204" pitchFamily="34" charset="0"/>
              </a:rPr>
              <a:t>Nguyen Quang Ngan</a:t>
            </a:r>
            <a:br>
              <a:rPr lang="en-US" sz="1600" b="1" dirty="0" smtClean="0">
                <a:solidFill>
                  <a:schemeClr val="tx1"/>
                </a:solidFill>
                <a:latin typeface="+mn-lt"/>
                <a:cs typeface="Calibri" panose="020F0502020204030204" pitchFamily="34" charset="0"/>
              </a:rPr>
            </a:br>
            <a:r>
              <a:rPr lang="en-US" sz="1600" b="1" dirty="0" smtClean="0">
                <a:solidFill>
                  <a:schemeClr val="tx1"/>
                </a:solidFill>
                <a:latin typeface="+mn-lt"/>
                <a:cs typeface="Calibri" panose="020F0502020204030204" pitchFamily="34" charset="0"/>
              </a:rPr>
              <a:t>Marketing &amp; Value Chain Manager</a:t>
            </a:r>
            <a:br>
              <a:rPr lang="en-US" sz="1600" b="1" dirty="0" smtClean="0">
                <a:solidFill>
                  <a:schemeClr val="tx1"/>
                </a:solidFill>
                <a:latin typeface="+mn-lt"/>
                <a:cs typeface="Calibri" panose="020F0502020204030204" pitchFamily="34" charset="0"/>
              </a:rPr>
            </a:br>
            <a:r>
              <a:rPr lang="en-US" sz="1600" b="1" dirty="0" smtClean="0">
                <a:solidFill>
                  <a:schemeClr val="tx1"/>
                </a:solidFill>
                <a:latin typeface="+mn-lt"/>
                <a:cs typeface="Calibri" panose="020F0502020204030204" pitchFamily="34" charset="0"/>
              </a:rPr>
              <a:t>Yara Vietnam</a:t>
            </a:r>
            <a:endParaRPr lang="en-US" b="1" dirty="0">
              <a:solidFill>
                <a:schemeClr val="tx1"/>
              </a:solidFill>
              <a:latin typeface="+mn-lt"/>
              <a:cs typeface="Calibri" panose="020F0502020204030204" pitchFamily="34" charset="0"/>
            </a:endParaRPr>
          </a:p>
        </p:txBody>
      </p:sp>
      <p:pic>
        <p:nvPicPr>
          <p:cNvPr id="4" name="Picture 2" descr="C:\Hung\2014\CA\PPP\data\logo\PPP logo - EL.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7428"/>
          <a:stretch/>
        </p:blipFill>
        <p:spPr bwMode="auto">
          <a:xfrm>
            <a:off x="580571" y="5910055"/>
            <a:ext cx="3875315" cy="629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484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268288" y="0"/>
            <a:ext cx="8875712" cy="656129"/>
          </a:xfrm>
          <a:prstGeom prst="rect">
            <a:avLst/>
          </a:prstGeom>
          <a:noFill/>
          <a:ln>
            <a:noFill/>
          </a:ln>
        </p:spPr>
        <p:txBody>
          <a:bodyPr vert="horz" lIns="91440" tIns="45720" rIns="91440" bIns="45720" rtlCol="0" anchor="ctr">
            <a:normAutofit/>
          </a:bodyPr>
          <a:lstStyle>
            <a:lvl1pPr algn="l" defTabSz="914400" rtl="0" eaLnBrk="1" latinLnBrk="0" hangingPunct="1">
              <a:spcBef>
                <a:spcPct val="0"/>
              </a:spcBef>
              <a:buNone/>
              <a:defRPr sz="2800" kern="1200">
                <a:solidFill>
                  <a:schemeClr val="accent6">
                    <a:lumMod val="75000"/>
                  </a:schemeClr>
                </a:solidFill>
                <a:latin typeface="+mj-lt"/>
                <a:ea typeface="+mj-ea"/>
                <a:cs typeface="+mj-cs"/>
              </a:defRPr>
            </a:lvl1pPr>
          </a:lstStyle>
          <a:p>
            <a:r>
              <a:rPr lang="en-US" sz="2000" b="1" dirty="0" smtClean="0">
                <a:solidFill>
                  <a:schemeClr val="accent3"/>
                </a:solidFill>
                <a:latin typeface="Arial (heading)"/>
              </a:rPr>
              <a:t>Work directly with 5,000 farmers in Highlands</a:t>
            </a:r>
            <a:endParaRPr lang="en-US" sz="2000" b="1" dirty="0">
              <a:solidFill>
                <a:schemeClr val="accent3"/>
              </a:solidFill>
              <a:latin typeface="Arial (heading)"/>
            </a:endParaRPr>
          </a:p>
        </p:txBody>
      </p:sp>
      <p:pic>
        <p:nvPicPr>
          <p:cNvPr id="114" name="Picture 1" descr="C:\Users\Long Lenovo\Desktop\Picture1.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433826" y="647072"/>
            <a:ext cx="5964676" cy="5448928"/>
          </a:xfrm>
          <a:prstGeom prst="rect">
            <a:avLst/>
          </a:prstGeom>
          <a:noFill/>
          <a:ln w="25400">
            <a:noFill/>
          </a:ln>
        </p:spPr>
      </p:pic>
      <p:grpSp>
        <p:nvGrpSpPr>
          <p:cNvPr id="115" name="Group 114"/>
          <p:cNvGrpSpPr/>
          <p:nvPr/>
        </p:nvGrpSpPr>
        <p:grpSpPr>
          <a:xfrm>
            <a:off x="2294253" y="1022225"/>
            <a:ext cx="4385310" cy="4917091"/>
            <a:chOff x="2655570" y="1781174"/>
            <a:chExt cx="4385310" cy="4917091"/>
          </a:xfrm>
        </p:grpSpPr>
        <p:grpSp>
          <p:nvGrpSpPr>
            <p:cNvPr id="116" name="Group 115"/>
            <p:cNvGrpSpPr/>
            <p:nvPr/>
          </p:nvGrpSpPr>
          <p:grpSpPr>
            <a:xfrm>
              <a:off x="5151120" y="1781174"/>
              <a:ext cx="1554480" cy="1129666"/>
              <a:chOff x="5151120" y="1781174"/>
              <a:chExt cx="1554480" cy="1129666"/>
            </a:xfrm>
          </p:grpSpPr>
          <p:sp>
            <p:nvSpPr>
              <p:cNvPr id="129" name="Rectangle 128"/>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fontAlgn="base">
                  <a:spcBef>
                    <a:spcPct val="0"/>
                  </a:spcBef>
                  <a:spcAft>
                    <a:spcPct val="0"/>
                  </a:spcAft>
                  <a:defRPr/>
                </a:pPr>
                <a:r>
                  <a:rPr lang="en-US" sz="1400" b="1" kern="0" dirty="0" smtClean="0">
                    <a:solidFill>
                      <a:srgbClr val="000000"/>
                    </a:solidFill>
                  </a:rPr>
                  <a:t>    3.50 ha</a:t>
                </a:r>
              </a:p>
            </p:txBody>
          </p:sp>
          <p:pic>
            <p:nvPicPr>
              <p:cNvPr id="130"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7" name="Group 116"/>
            <p:cNvGrpSpPr/>
            <p:nvPr/>
          </p:nvGrpSpPr>
          <p:grpSpPr>
            <a:xfrm>
              <a:off x="5486400" y="3884294"/>
              <a:ext cx="1554480" cy="1129666"/>
              <a:chOff x="5151120" y="1781174"/>
              <a:chExt cx="1554480" cy="1129666"/>
            </a:xfrm>
          </p:grpSpPr>
          <p:sp>
            <p:nvSpPr>
              <p:cNvPr id="126" name="Rectangle 125"/>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fontAlgn="base">
                  <a:spcBef>
                    <a:spcPct val="0"/>
                  </a:spcBef>
                  <a:spcAft>
                    <a:spcPct val="0"/>
                  </a:spcAft>
                  <a:defRPr/>
                </a:pPr>
                <a:r>
                  <a:rPr lang="en-US" sz="1400" b="1" kern="0" dirty="0" smtClean="0">
                    <a:solidFill>
                      <a:srgbClr val="000000"/>
                    </a:solidFill>
                  </a:rPr>
                  <a:t>   5.25 ha</a:t>
                </a:r>
              </a:p>
            </p:txBody>
          </p:sp>
          <p:pic>
            <p:nvPicPr>
              <p:cNvPr id="127"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8" name="Group 117"/>
            <p:cNvGrpSpPr/>
            <p:nvPr/>
          </p:nvGrpSpPr>
          <p:grpSpPr>
            <a:xfrm>
              <a:off x="5055870" y="5568599"/>
              <a:ext cx="1554480" cy="1129666"/>
              <a:chOff x="5151120" y="1781174"/>
              <a:chExt cx="1554480" cy="1129666"/>
            </a:xfrm>
          </p:grpSpPr>
          <p:sp>
            <p:nvSpPr>
              <p:cNvPr id="123" name="Rectangle 122"/>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fontAlgn="base">
                  <a:spcBef>
                    <a:spcPct val="0"/>
                  </a:spcBef>
                  <a:spcAft>
                    <a:spcPct val="0"/>
                  </a:spcAft>
                  <a:defRPr/>
                </a:pPr>
                <a:r>
                  <a:rPr lang="en-US" sz="1400" b="1" kern="0" dirty="0" smtClean="0">
                    <a:solidFill>
                      <a:srgbClr val="000000"/>
                    </a:solidFill>
                  </a:rPr>
                  <a:t>   6.25 ha</a:t>
                </a:r>
              </a:p>
            </p:txBody>
          </p:sp>
          <p:pic>
            <p:nvPicPr>
              <p:cNvPr id="124"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9" name="Group 118"/>
            <p:cNvGrpSpPr/>
            <p:nvPr/>
          </p:nvGrpSpPr>
          <p:grpSpPr>
            <a:xfrm>
              <a:off x="2655570" y="4206240"/>
              <a:ext cx="1554480" cy="1129666"/>
              <a:chOff x="5151120" y="1781174"/>
              <a:chExt cx="1554480" cy="1129666"/>
            </a:xfrm>
          </p:grpSpPr>
          <p:sp>
            <p:nvSpPr>
              <p:cNvPr id="120" name="Rectangle 119"/>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fontAlgn="base">
                  <a:spcBef>
                    <a:spcPct val="0"/>
                  </a:spcBef>
                  <a:spcAft>
                    <a:spcPct val="0"/>
                  </a:spcAft>
                  <a:defRPr/>
                </a:pPr>
                <a:r>
                  <a:rPr lang="en-US" sz="1400" b="1" kern="0" dirty="0" smtClean="0">
                    <a:solidFill>
                      <a:srgbClr val="000000"/>
                    </a:solidFill>
                  </a:rPr>
                  <a:t>  9.25 ha</a:t>
                </a:r>
              </a:p>
            </p:txBody>
          </p:sp>
          <p:pic>
            <p:nvPicPr>
              <p:cNvPr id="121"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2" name="Picture 106" descr="C:\Users\a911495\Desktop\images (13).jpg"/>
              <p:cNvPicPr>
                <a:picLocks noChangeAspect="1" noChangeArrowheads="1"/>
              </p:cNvPicPr>
              <p:nvPr/>
            </p:nvPicPr>
            <p:blipFill rotWithShape="1">
              <a:blip r:embed="rId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32" name="Group 131"/>
          <p:cNvGrpSpPr/>
          <p:nvPr/>
        </p:nvGrpSpPr>
        <p:grpSpPr>
          <a:xfrm>
            <a:off x="946572" y="981060"/>
            <a:ext cx="6811647" cy="4932331"/>
            <a:chOff x="1281852" y="1781174"/>
            <a:chExt cx="6811647" cy="4932331"/>
          </a:xfrm>
        </p:grpSpPr>
        <p:grpSp>
          <p:nvGrpSpPr>
            <p:cNvPr id="133" name="Group 132"/>
            <p:cNvGrpSpPr/>
            <p:nvPr/>
          </p:nvGrpSpPr>
          <p:grpSpPr>
            <a:xfrm>
              <a:off x="6203739" y="1781174"/>
              <a:ext cx="1554480" cy="1144906"/>
              <a:chOff x="6203739" y="1781174"/>
              <a:chExt cx="1554480" cy="1144906"/>
            </a:xfrm>
          </p:grpSpPr>
          <p:sp>
            <p:nvSpPr>
              <p:cNvPr id="152" name="Rectangle 151"/>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algn="ctr" fontAlgn="base">
                  <a:spcBef>
                    <a:spcPct val="0"/>
                  </a:spcBef>
                  <a:spcAft>
                    <a:spcPct val="0"/>
                  </a:spcAft>
                  <a:defRPr/>
                </a:pPr>
                <a:r>
                  <a:rPr lang="en-US" sz="1400" b="1" kern="0" dirty="0" smtClean="0">
                    <a:solidFill>
                      <a:srgbClr val="000000"/>
                    </a:solidFill>
                  </a:rPr>
                  <a:t>984 ha</a:t>
                </a:r>
              </a:p>
            </p:txBody>
          </p:sp>
          <p:pic>
            <p:nvPicPr>
              <p:cNvPr id="153"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4" name="Group 133"/>
            <p:cNvGrpSpPr/>
            <p:nvPr/>
          </p:nvGrpSpPr>
          <p:grpSpPr>
            <a:xfrm>
              <a:off x="6539019" y="3884294"/>
              <a:ext cx="1554480" cy="1144906"/>
              <a:chOff x="6203739" y="1781174"/>
              <a:chExt cx="1554480" cy="1144906"/>
            </a:xfrm>
          </p:grpSpPr>
          <p:sp>
            <p:nvSpPr>
              <p:cNvPr id="147" name="Rectangle 146"/>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algn="ctr" fontAlgn="base">
                  <a:spcBef>
                    <a:spcPct val="0"/>
                  </a:spcBef>
                  <a:spcAft>
                    <a:spcPct val="0"/>
                  </a:spcAft>
                  <a:defRPr/>
                </a:pPr>
                <a:r>
                  <a:rPr lang="en-US" sz="1400" b="1" kern="0" dirty="0" smtClean="0">
                    <a:solidFill>
                      <a:srgbClr val="000000"/>
                    </a:solidFill>
                  </a:rPr>
                  <a:t>783 ha</a:t>
                </a:r>
              </a:p>
            </p:txBody>
          </p:sp>
          <p:pic>
            <p:nvPicPr>
              <p:cNvPr id="148"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9"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0"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1"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5" name="Group 134"/>
            <p:cNvGrpSpPr/>
            <p:nvPr/>
          </p:nvGrpSpPr>
          <p:grpSpPr>
            <a:xfrm>
              <a:off x="6108489" y="5568599"/>
              <a:ext cx="1554480" cy="1144906"/>
              <a:chOff x="6203739" y="1781174"/>
              <a:chExt cx="1554480" cy="1144906"/>
            </a:xfrm>
          </p:grpSpPr>
          <p:sp>
            <p:nvSpPr>
              <p:cNvPr id="142" name="Rectangle 141"/>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algn="ctr" fontAlgn="base">
                  <a:spcBef>
                    <a:spcPct val="0"/>
                  </a:spcBef>
                  <a:spcAft>
                    <a:spcPct val="0"/>
                  </a:spcAft>
                  <a:defRPr/>
                </a:pPr>
                <a:r>
                  <a:rPr lang="en-US" sz="1400" b="1" kern="0" dirty="0" smtClean="0">
                    <a:solidFill>
                      <a:srgbClr val="000000"/>
                    </a:solidFill>
                  </a:rPr>
                  <a:t>823 ha</a:t>
                </a:r>
              </a:p>
            </p:txBody>
          </p:sp>
          <p:pic>
            <p:nvPicPr>
              <p:cNvPr id="143"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6" name="Group 135"/>
            <p:cNvGrpSpPr/>
            <p:nvPr/>
          </p:nvGrpSpPr>
          <p:grpSpPr>
            <a:xfrm>
              <a:off x="1281852" y="4190047"/>
              <a:ext cx="1554480" cy="1144906"/>
              <a:chOff x="6203739" y="1781174"/>
              <a:chExt cx="1554480" cy="1144906"/>
            </a:xfrm>
          </p:grpSpPr>
          <p:sp>
            <p:nvSpPr>
              <p:cNvPr id="137" name="Rectangle 136"/>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algn="ctr" fontAlgn="base">
                  <a:spcBef>
                    <a:spcPct val="0"/>
                  </a:spcBef>
                  <a:spcAft>
                    <a:spcPct val="0"/>
                  </a:spcAft>
                  <a:defRPr/>
                </a:pPr>
                <a:r>
                  <a:rPr lang="en-US" sz="1400" b="1" kern="0" dirty="0" smtClean="0">
                    <a:solidFill>
                      <a:srgbClr val="000000"/>
                    </a:solidFill>
                  </a:rPr>
                  <a:t>2,249 ha</a:t>
                </a:r>
              </a:p>
            </p:txBody>
          </p:sp>
          <p:pic>
            <p:nvPicPr>
              <p:cNvPr id="138"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106" descr="C:\Users\a911495\Desktop\images (13).jpg"/>
              <p:cNvPicPr>
                <a:picLocks noChangeAspect="1" noChangeArrowheads="1"/>
              </p:cNvPicPr>
              <p:nvPr/>
            </p:nvPicPr>
            <p:blipFill rotWithShape="1">
              <a:blip r:embed="rId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7" name="Rectangle 156"/>
          <p:cNvSpPr/>
          <p:nvPr/>
        </p:nvSpPr>
        <p:spPr>
          <a:xfrm>
            <a:off x="609600" y="992729"/>
            <a:ext cx="2239221" cy="2064774"/>
          </a:xfrm>
          <a:prstGeom prst="rect">
            <a:avLst/>
          </a:prstGeom>
          <a:solidFill>
            <a:srgbClr val="FFFFFF"/>
          </a:solidFill>
          <a:ln w="25400" cap="flat" cmpd="sng" algn="ctr">
            <a:solidFill>
              <a:srgbClr val="E2E477"/>
            </a:solidFill>
            <a:prstDash val="solid"/>
          </a:ln>
          <a:effectLst/>
        </p:spPr>
        <p:txBody>
          <a:bodyPr rtlCol="0" anchor="ctr"/>
          <a:lstStyle/>
          <a:p>
            <a:pPr marL="285750" indent="-285750" fontAlgn="base">
              <a:lnSpc>
                <a:spcPct val="150000"/>
              </a:lnSpc>
              <a:spcBef>
                <a:spcPct val="0"/>
              </a:spcBef>
              <a:spcAft>
                <a:spcPct val="0"/>
              </a:spcAft>
              <a:buFont typeface="Arial" pitchFamily="34" charset="0"/>
              <a:buChar char="•"/>
              <a:defRPr/>
            </a:pPr>
            <a:r>
              <a:rPr lang="en-US" sz="1600" b="1" kern="0" dirty="0" smtClean="0">
                <a:solidFill>
                  <a:srgbClr val="002060"/>
                </a:solidFill>
              </a:rPr>
              <a:t>Coffee demo acreage: 24.25 ha</a:t>
            </a:r>
          </a:p>
          <a:p>
            <a:pPr marL="285750" indent="-285750" fontAlgn="base">
              <a:lnSpc>
                <a:spcPct val="150000"/>
              </a:lnSpc>
              <a:spcBef>
                <a:spcPct val="0"/>
              </a:spcBef>
              <a:spcAft>
                <a:spcPct val="0"/>
              </a:spcAft>
              <a:buFont typeface="Arial" pitchFamily="34" charset="0"/>
              <a:buChar char="•"/>
              <a:defRPr/>
            </a:pPr>
            <a:r>
              <a:rPr lang="en-US" sz="1600" b="1" kern="0" dirty="0" smtClean="0">
                <a:solidFill>
                  <a:srgbClr val="002060"/>
                </a:solidFill>
              </a:rPr>
              <a:t>Total farm group acreage: 4,839 ha</a:t>
            </a:r>
          </a:p>
        </p:txBody>
      </p:sp>
      <p:sp>
        <p:nvSpPr>
          <p:cNvPr id="7" name="Slide Number Placeholder 6"/>
          <p:cNvSpPr>
            <a:spLocks noGrp="1"/>
          </p:cNvSpPr>
          <p:nvPr>
            <p:ph type="sldNum" sz="quarter" idx="12"/>
          </p:nvPr>
        </p:nvSpPr>
        <p:spPr/>
        <p:txBody>
          <a:bodyPr/>
          <a:lstStyle/>
          <a:p>
            <a:fld id="{396A2528-BFCE-4DA1-8CA6-E7CCE78C7A79}" type="slidenum">
              <a:rPr lang="fi-FI" smtClean="0">
                <a:solidFill>
                  <a:prstClr val="black">
                    <a:tint val="75000"/>
                  </a:prstClr>
                </a:solidFill>
              </a:rPr>
              <a:pPr/>
              <a:t>10</a:t>
            </a:fld>
            <a:endParaRPr lang="fi-FI">
              <a:solidFill>
                <a:prstClr val="black">
                  <a:tint val="75000"/>
                </a:prstClr>
              </a:solidFill>
            </a:endParaRPr>
          </a:p>
        </p:txBody>
      </p:sp>
    </p:spTree>
    <p:extLst>
      <p:ext uri="{BB962C8B-B14F-4D97-AF65-F5344CB8AC3E}">
        <p14:creationId xmlns:p14="http://schemas.microsoft.com/office/powerpoint/2010/main" val="1642062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6479" y="946152"/>
            <a:ext cx="4385746" cy="379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ctrTitle"/>
          </p:nvPr>
        </p:nvSpPr>
        <p:spPr>
          <a:xfrm>
            <a:off x="149915" y="293916"/>
            <a:ext cx="6418713" cy="914400"/>
          </a:xfrm>
        </p:spPr>
        <p:txBody>
          <a:bodyPr/>
          <a:lstStyle/>
          <a:p>
            <a:r>
              <a:rPr lang="en-US" b="1" dirty="0" smtClean="0">
                <a:solidFill>
                  <a:schemeClr val="accent2"/>
                </a:solidFill>
                <a:latin typeface="Calibri" panose="020F0502020204030204" pitchFamily="34" charset="0"/>
                <a:cs typeface="Calibri" panose="020F0502020204030204" pitchFamily="34" charset="0"/>
              </a:rPr>
              <a:t>PPP grows GAP </a:t>
            </a:r>
            <a:r>
              <a:rPr lang="en-US" b="1" dirty="0">
                <a:solidFill>
                  <a:schemeClr val="accent2"/>
                </a:solidFill>
                <a:latin typeface="Calibri" panose="020F0502020204030204" pitchFamily="34" charset="0"/>
                <a:cs typeface="Calibri" panose="020F0502020204030204" pitchFamily="34" charset="0"/>
              </a:rPr>
              <a:t>on </a:t>
            </a:r>
            <a:r>
              <a:rPr lang="en-US" b="1" dirty="0" smtClean="0">
                <a:solidFill>
                  <a:schemeClr val="accent2"/>
                </a:solidFill>
                <a:latin typeface="Calibri" panose="020F0502020204030204" pitchFamily="34" charset="0"/>
                <a:cs typeface="Calibri" panose="020F0502020204030204" pitchFamily="34" charset="0"/>
              </a:rPr>
              <a:t>coffee</a:t>
            </a:r>
            <a:endParaRPr lang="en-US" b="1" dirty="0">
              <a:solidFill>
                <a:schemeClr val="accent2"/>
              </a:solidFill>
              <a:latin typeface="Calibri" panose="020F0502020204030204" pitchFamily="34" charset="0"/>
              <a:cs typeface="Calibri" panose="020F0502020204030204" pitchFamily="34" charset="0"/>
            </a:endParaRPr>
          </a:p>
        </p:txBody>
      </p:sp>
      <p:sp>
        <p:nvSpPr>
          <p:cNvPr id="2" name="Rectangle 1"/>
          <p:cNvSpPr/>
          <p:nvPr/>
        </p:nvSpPr>
        <p:spPr>
          <a:xfrm>
            <a:off x="3821375" y="4038600"/>
            <a:ext cx="5322627" cy="27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spcBef>
                <a:spcPts val="600"/>
              </a:spcBef>
              <a:spcAft>
                <a:spcPts val="600"/>
              </a:spcAft>
              <a:buClr>
                <a:srgbClr val="F89B28"/>
              </a:buClr>
            </a:pPr>
            <a:r>
              <a:rPr lang="en-US" sz="1400" dirty="0">
                <a:solidFill>
                  <a:srgbClr val="000000"/>
                </a:solidFill>
              </a:rPr>
              <a:t>In </a:t>
            </a:r>
            <a:r>
              <a:rPr lang="en-US" sz="1400" b="1" u="sng" dirty="0">
                <a:solidFill>
                  <a:srgbClr val="000000"/>
                </a:solidFill>
              </a:rPr>
              <a:t>2016/17 PPP</a:t>
            </a:r>
            <a:r>
              <a:rPr lang="en-US" sz="1400" dirty="0">
                <a:solidFill>
                  <a:srgbClr val="000000"/>
                </a:solidFill>
              </a:rPr>
              <a:t> coffee taskforce </a:t>
            </a:r>
            <a:r>
              <a:rPr lang="en-US" sz="1400" dirty="0" smtClean="0">
                <a:solidFill>
                  <a:srgbClr val="000000"/>
                </a:solidFill>
              </a:rPr>
              <a:t>have 60 </a:t>
            </a:r>
            <a:r>
              <a:rPr lang="en-US" sz="1400" dirty="0">
                <a:solidFill>
                  <a:srgbClr val="000000"/>
                </a:solidFill>
              </a:rPr>
              <a:t>demos start working with Role Model of recruiting Medium/large farms to diversify ways to push farmers to scale up PPP model with:</a:t>
            </a:r>
          </a:p>
          <a:p>
            <a:pPr>
              <a:spcBef>
                <a:spcPts val="600"/>
              </a:spcBef>
              <a:spcAft>
                <a:spcPts val="600"/>
              </a:spcAft>
              <a:buClr>
                <a:srgbClr val="F89B28"/>
              </a:buClr>
            </a:pPr>
            <a:r>
              <a:rPr lang="en-US" sz="1400" dirty="0">
                <a:solidFill>
                  <a:srgbClr val="000000"/>
                </a:solidFill>
              </a:rPr>
              <a:t>+ Farm leave &amp; soil analysis to adjust plant needs</a:t>
            </a:r>
          </a:p>
          <a:p>
            <a:pPr>
              <a:spcBef>
                <a:spcPts val="600"/>
              </a:spcBef>
              <a:spcAft>
                <a:spcPts val="600"/>
              </a:spcAft>
              <a:buClr>
                <a:srgbClr val="F89B28"/>
              </a:buClr>
            </a:pPr>
            <a:r>
              <a:rPr lang="en-US" sz="1400" dirty="0">
                <a:solidFill>
                  <a:srgbClr val="000000"/>
                </a:solidFill>
              </a:rPr>
              <a:t>+ Improve nutritional solution package (foliar &amp; new micro nutrients)</a:t>
            </a:r>
          </a:p>
          <a:p>
            <a:pPr>
              <a:spcBef>
                <a:spcPts val="600"/>
              </a:spcBef>
              <a:spcAft>
                <a:spcPts val="600"/>
              </a:spcAft>
              <a:buClr>
                <a:srgbClr val="F89B28"/>
              </a:buClr>
            </a:pPr>
            <a:r>
              <a:rPr lang="en-US" sz="1400" dirty="0">
                <a:solidFill>
                  <a:srgbClr val="000000"/>
                </a:solidFill>
              </a:rPr>
              <a:t>+ Confirm link between water saving and fertilizers </a:t>
            </a:r>
            <a:r>
              <a:rPr lang="en-US" sz="1400" dirty="0" smtClean="0">
                <a:solidFill>
                  <a:srgbClr val="000000"/>
                </a:solidFill>
              </a:rPr>
              <a:t>quality/ </a:t>
            </a:r>
            <a:r>
              <a:rPr lang="en-US" sz="1400" dirty="0">
                <a:solidFill>
                  <a:srgbClr val="000000"/>
                </a:solidFill>
              </a:rPr>
              <a:t>solubility</a:t>
            </a:r>
          </a:p>
        </p:txBody>
      </p:sp>
      <p:grpSp>
        <p:nvGrpSpPr>
          <p:cNvPr id="7" name="Group 6"/>
          <p:cNvGrpSpPr/>
          <p:nvPr/>
        </p:nvGrpSpPr>
        <p:grpSpPr>
          <a:xfrm>
            <a:off x="4601983" y="984460"/>
            <a:ext cx="4522069" cy="2736851"/>
            <a:chOff x="4601981" y="1134360"/>
            <a:chExt cx="4522069" cy="2736850"/>
          </a:xfrm>
        </p:grpSpPr>
        <p:pic>
          <p:nvPicPr>
            <p:cNvPr id="409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3308"/>
            <a:stretch/>
          </p:blipFill>
          <p:spPr bwMode="auto">
            <a:xfrm>
              <a:off x="4601981" y="1134360"/>
              <a:ext cx="4522069" cy="273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473399" y="3314700"/>
              <a:ext cx="292100" cy="254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buClr>
                  <a:schemeClr val="bg2"/>
                </a:buClr>
              </a:pPr>
              <a:endParaRPr lang="en-US" sz="1400" dirty="0" smtClean="0"/>
            </a:p>
          </p:txBody>
        </p:sp>
      </p:grpSp>
    </p:spTree>
    <p:extLst>
      <p:ext uri="{BB962C8B-B14F-4D97-AF65-F5344CB8AC3E}">
        <p14:creationId xmlns:p14="http://schemas.microsoft.com/office/powerpoint/2010/main" val="1259181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noGrp="1" noChangeArrowheads="1"/>
          </p:cNvSpPr>
          <p:nvPr>
            <p:ph type="title"/>
          </p:nvPr>
        </p:nvSpPr>
        <p:spPr>
          <a:xfrm>
            <a:off x="176213" y="152400"/>
            <a:ext cx="8662987" cy="900113"/>
          </a:xfrm>
          <a:ln>
            <a:solidFill>
              <a:schemeClr val="tx1"/>
            </a:solidFill>
            <a:miter lim="800000"/>
            <a:headEnd/>
            <a:tailEnd/>
          </a:ln>
        </p:spPr>
        <p:txBody>
          <a:bodyPr>
            <a:normAutofit fontScale="90000"/>
          </a:bodyPr>
          <a:lstStyle/>
          <a:p>
            <a:pPr eaLnBrk="1" hangingPunct="1">
              <a:defRPr/>
            </a:pPr>
            <a:r>
              <a:rPr lang="en-US" altLang="vi-VN" sz="1800" dirty="0" smtClean="0">
                <a:solidFill>
                  <a:srgbClr val="F79646"/>
                </a:solidFill>
                <a:latin typeface="Calibri (Headings)"/>
                <a:ea typeface="Verdana" pitchFamily="34" charset="0"/>
                <a:cs typeface="Verdana" pitchFamily="34" charset="0"/>
              </a:rPr>
              <a:t/>
            </a:r>
            <a:br>
              <a:rPr lang="en-US" altLang="vi-VN" sz="1800" dirty="0" smtClean="0">
                <a:solidFill>
                  <a:srgbClr val="F79646"/>
                </a:solidFill>
                <a:latin typeface="Calibri (Headings)"/>
                <a:ea typeface="Verdana" pitchFamily="34" charset="0"/>
                <a:cs typeface="Verdana" pitchFamily="34" charset="0"/>
              </a:rPr>
            </a:br>
            <a:r>
              <a:rPr lang="en-US" altLang="vi-VN" sz="1800" b="1" dirty="0" smtClean="0">
                <a:solidFill>
                  <a:schemeClr val="accent3"/>
                </a:solidFill>
                <a:latin typeface="Calibri (Headings)"/>
                <a:ea typeface="Verdana" pitchFamily="34" charset="0"/>
                <a:cs typeface="Verdana" pitchFamily="34" charset="0"/>
              </a:rPr>
              <a:t>&gt;&gt;&gt; </a:t>
            </a:r>
            <a:r>
              <a:rPr lang="en-US" altLang="vi-VN" sz="2000" b="1" dirty="0" smtClean="0">
                <a:solidFill>
                  <a:schemeClr val="accent3"/>
                </a:solidFill>
                <a:latin typeface="Calibri (Headings)"/>
                <a:ea typeface="Verdana" pitchFamily="34" charset="0"/>
                <a:cs typeface="Verdana" pitchFamily="34" charset="0"/>
              </a:rPr>
              <a:t>Sustainable Coffee Production: Analyze Soil Samples of Demos</a:t>
            </a:r>
            <a:r>
              <a:rPr lang="en-US" altLang="vi-VN" sz="1600" b="1" dirty="0" smtClean="0">
                <a:solidFill>
                  <a:schemeClr val="accent3"/>
                </a:solidFill>
                <a:latin typeface="Calibri (Headings)"/>
                <a:ea typeface="Verdana" pitchFamily="34" charset="0"/>
                <a:cs typeface="Verdana" pitchFamily="34" charset="0"/>
              </a:rPr>
              <a:t/>
            </a:r>
            <a:br>
              <a:rPr lang="en-US" altLang="vi-VN" sz="1600" b="1" dirty="0" smtClean="0">
                <a:solidFill>
                  <a:schemeClr val="accent3"/>
                </a:solidFill>
                <a:latin typeface="Calibri (Headings)"/>
                <a:ea typeface="Verdana" pitchFamily="34" charset="0"/>
                <a:cs typeface="Verdana" pitchFamily="34" charset="0"/>
              </a:rPr>
            </a:br>
            <a:r>
              <a:rPr lang="en-US" altLang="vi-VN" sz="1600" b="1" dirty="0" smtClean="0">
                <a:solidFill>
                  <a:srgbClr val="00B050"/>
                </a:solidFill>
                <a:latin typeface="Calibri (Headings)"/>
                <a:ea typeface="Verdana" pitchFamily="34" charset="0"/>
                <a:cs typeface="Verdana" pitchFamily="34" charset="0"/>
              </a:rPr>
              <a:t/>
            </a:r>
            <a:br>
              <a:rPr lang="en-US" altLang="vi-VN" sz="1600" b="1" dirty="0" smtClean="0">
                <a:solidFill>
                  <a:srgbClr val="00B050"/>
                </a:solidFill>
                <a:latin typeface="Calibri (Headings)"/>
                <a:ea typeface="Verdana" pitchFamily="34" charset="0"/>
                <a:cs typeface="Verdana" pitchFamily="34" charset="0"/>
              </a:rPr>
            </a:br>
            <a:r>
              <a:rPr lang="en-US" altLang="vi-VN" sz="1600" dirty="0" smtClean="0">
                <a:solidFill>
                  <a:schemeClr val="tx1"/>
                </a:solidFill>
                <a:latin typeface="Calibri (Headings)"/>
                <a:ea typeface="Verdana" pitchFamily="34" charset="0"/>
                <a:cs typeface="Verdana" pitchFamily="34" charset="0"/>
              </a:rPr>
              <a:t>Analyze soil pH and compare to optimum soil pH for coffee to uptake nutrients</a:t>
            </a:r>
            <a:r>
              <a:rPr lang="en-US" altLang="vi-VN" sz="1800" dirty="0" smtClean="0">
                <a:solidFill>
                  <a:schemeClr val="tx1"/>
                </a:solidFill>
                <a:latin typeface="Calibri (Headings)"/>
                <a:ea typeface="Verdana" pitchFamily="34" charset="0"/>
                <a:cs typeface="Verdana" pitchFamily="34" charset="0"/>
              </a:rPr>
              <a:t/>
            </a:r>
            <a:br>
              <a:rPr lang="en-US" altLang="vi-VN" sz="1800" dirty="0" smtClean="0">
                <a:solidFill>
                  <a:schemeClr val="tx1"/>
                </a:solidFill>
                <a:latin typeface="Calibri (Headings)"/>
                <a:ea typeface="Verdana" pitchFamily="34" charset="0"/>
                <a:cs typeface="Verdana" pitchFamily="34" charset="0"/>
              </a:rPr>
            </a:br>
            <a:endParaRPr lang="en-US" altLang="vi-VN" sz="1800" dirty="0" smtClean="0">
              <a:solidFill>
                <a:schemeClr val="tx1"/>
              </a:solidFill>
              <a:latin typeface="Calibri (Headings)"/>
              <a:ea typeface="Verdana" pitchFamily="34" charset="0"/>
              <a:cs typeface="Verdana" pitchFamily="34" charset="0"/>
            </a:endParaRPr>
          </a:p>
        </p:txBody>
      </p:sp>
      <p:grpSp>
        <p:nvGrpSpPr>
          <p:cNvPr id="108547" name="Gruppieren 14"/>
          <p:cNvGrpSpPr>
            <a:grpSpLocks/>
          </p:cNvGrpSpPr>
          <p:nvPr/>
        </p:nvGrpSpPr>
        <p:grpSpPr bwMode="auto">
          <a:xfrm>
            <a:off x="195263" y="1143000"/>
            <a:ext cx="6629400" cy="4211638"/>
            <a:chOff x="542925" y="1143000"/>
            <a:chExt cx="6629400" cy="4211638"/>
          </a:xfrm>
        </p:grpSpPr>
        <p:pic>
          <p:nvPicPr>
            <p:cNvPr id="108555" name="Picture 3" descr="C:\DATA\01 Crops\Fig 2 English.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2925" y="1143000"/>
              <a:ext cx="6629400"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6"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42910" y="4305314"/>
              <a:ext cx="1000132" cy="22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 10"/>
          <p:cNvGrpSpPr>
            <a:grpSpLocks/>
          </p:cNvGrpSpPr>
          <p:nvPr/>
        </p:nvGrpSpPr>
        <p:grpSpPr bwMode="auto">
          <a:xfrm>
            <a:off x="457200" y="1482725"/>
            <a:ext cx="1524000" cy="4427538"/>
            <a:chOff x="939034" y="1468438"/>
            <a:chExt cx="1213871" cy="4428025"/>
          </a:xfrm>
        </p:grpSpPr>
        <p:sp>
          <p:nvSpPr>
            <p:cNvPr id="13" name="Rectangle 4"/>
            <p:cNvSpPr>
              <a:spLocks noChangeArrowheads="1"/>
            </p:cNvSpPr>
            <p:nvPr/>
          </p:nvSpPr>
          <p:spPr bwMode="auto">
            <a:xfrm>
              <a:off x="1141346" y="1468438"/>
              <a:ext cx="861090" cy="3858049"/>
            </a:xfrm>
            <a:prstGeom prst="rect">
              <a:avLst/>
            </a:prstGeom>
            <a:solidFill>
              <a:srgbClr val="FF0000">
                <a:alpha val="34901"/>
              </a:srgbClr>
            </a:solidFill>
            <a:ln w="9525" algn="ctr">
              <a:solidFill>
                <a:srgbClr val="000000"/>
              </a:solidFill>
              <a:round/>
              <a:headEnd/>
              <a:tailEnd/>
            </a:ln>
          </p:spPr>
          <p:txBody>
            <a:bodyPr lIns="72000" tIns="46800" rIns="72000" bIns="46800"/>
            <a:lstStyle/>
            <a:p>
              <a:pPr>
                <a:defRPr/>
              </a:pPr>
              <a:endParaRPr lang="en-US" kern="0">
                <a:solidFill>
                  <a:srgbClr val="000000"/>
                </a:solidFill>
                <a:latin typeface="Arial"/>
                <a:cs typeface="Arial" pitchFamily="34" charset="0"/>
              </a:endParaRPr>
            </a:p>
          </p:txBody>
        </p:sp>
        <p:sp>
          <p:nvSpPr>
            <p:cNvPr id="14" name="TextBox 4"/>
            <p:cNvSpPr txBox="1">
              <a:spLocks noChangeArrowheads="1"/>
            </p:cNvSpPr>
            <p:nvPr/>
          </p:nvSpPr>
          <p:spPr bwMode="auto">
            <a:xfrm>
              <a:off x="939034" y="5372530"/>
              <a:ext cx="1213871" cy="523933"/>
            </a:xfrm>
            <a:prstGeom prst="rect">
              <a:avLst/>
            </a:prstGeom>
            <a:noFill/>
            <a:ln w="9525">
              <a:noFill/>
              <a:miter lim="800000"/>
              <a:headEnd/>
              <a:tailEnd/>
            </a:ln>
          </p:spPr>
          <p:txBody>
            <a:bodyPr>
              <a:spAutoFit/>
            </a:bodyPr>
            <a:lstStyle/>
            <a:p>
              <a:pPr algn="ctr">
                <a:defRPr/>
              </a:pPr>
              <a:r>
                <a:rPr lang="en-US" sz="1400" b="1" kern="0">
                  <a:solidFill>
                    <a:prstClr val="black"/>
                  </a:solidFill>
                  <a:latin typeface="Arial"/>
                  <a:cs typeface="Arial" pitchFamily="34" charset="0"/>
                </a:rPr>
                <a:t>pH of coffee soils</a:t>
              </a:r>
              <a:endParaRPr lang="en-US" sz="1400" b="1" kern="0" dirty="0">
                <a:solidFill>
                  <a:prstClr val="black"/>
                </a:solidFill>
                <a:latin typeface="Arial"/>
                <a:cs typeface="Arial" pitchFamily="34" charset="0"/>
              </a:endParaRPr>
            </a:p>
          </p:txBody>
        </p:sp>
      </p:grpSp>
      <p:grpSp>
        <p:nvGrpSpPr>
          <p:cNvPr id="15" name="Gruppieren 9"/>
          <p:cNvGrpSpPr>
            <a:grpSpLocks/>
          </p:cNvGrpSpPr>
          <p:nvPr/>
        </p:nvGrpSpPr>
        <p:grpSpPr bwMode="auto">
          <a:xfrm>
            <a:off x="1792288" y="1485900"/>
            <a:ext cx="1431925" cy="4410075"/>
            <a:chOff x="2246293" y="1471173"/>
            <a:chExt cx="1333039" cy="4409537"/>
          </a:xfrm>
        </p:grpSpPr>
        <p:sp>
          <p:nvSpPr>
            <p:cNvPr id="16" name="Rectangle 4"/>
            <p:cNvSpPr>
              <a:spLocks noChangeArrowheads="1"/>
            </p:cNvSpPr>
            <p:nvPr/>
          </p:nvSpPr>
          <p:spPr bwMode="auto">
            <a:xfrm>
              <a:off x="2246293" y="1471173"/>
              <a:ext cx="1019730" cy="3857154"/>
            </a:xfrm>
            <a:prstGeom prst="rect">
              <a:avLst/>
            </a:prstGeom>
            <a:solidFill>
              <a:srgbClr val="E2E477">
                <a:alpha val="34901"/>
              </a:srgbClr>
            </a:solidFill>
            <a:ln w="9525" algn="ctr">
              <a:solidFill>
                <a:srgbClr val="000000"/>
              </a:solidFill>
              <a:round/>
              <a:headEnd/>
              <a:tailEnd/>
            </a:ln>
          </p:spPr>
          <p:txBody>
            <a:bodyPr lIns="72000" tIns="46800" rIns="72000" bIns="46800"/>
            <a:lstStyle/>
            <a:p>
              <a:pPr>
                <a:defRPr/>
              </a:pPr>
              <a:endParaRPr lang="en-US" kern="0">
                <a:solidFill>
                  <a:srgbClr val="000000"/>
                </a:solidFill>
                <a:latin typeface="Arial"/>
                <a:cs typeface="Arial" pitchFamily="34" charset="0"/>
              </a:endParaRPr>
            </a:p>
          </p:txBody>
        </p:sp>
        <p:sp>
          <p:nvSpPr>
            <p:cNvPr id="17" name="TextBox 4"/>
            <p:cNvSpPr txBox="1">
              <a:spLocks noChangeArrowheads="1"/>
            </p:cNvSpPr>
            <p:nvPr/>
          </p:nvSpPr>
          <p:spPr bwMode="auto">
            <a:xfrm>
              <a:off x="2250726" y="5356899"/>
              <a:ext cx="1328606" cy="523811"/>
            </a:xfrm>
            <a:prstGeom prst="rect">
              <a:avLst/>
            </a:prstGeom>
            <a:noFill/>
            <a:ln w="9525">
              <a:noFill/>
              <a:miter lim="800000"/>
              <a:headEnd/>
              <a:tailEnd/>
            </a:ln>
          </p:spPr>
          <p:txBody>
            <a:bodyPr>
              <a:spAutoFit/>
            </a:bodyPr>
            <a:lstStyle/>
            <a:p>
              <a:pPr>
                <a:defRPr/>
              </a:pPr>
              <a:r>
                <a:rPr lang="en-US" sz="1400" b="1" kern="0">
                  <a:solidFill>
                    <a:prstClr val="black"/>
                  </a:solidFill>
                  <a:latin typeface="Arial"/>
                  <a:cs typeface="Arial" pitchFamily="34" charset="0"/>
                </a:rPr>
                <a:t>pH optimum</a:t>
              </a:r>
              <a:endParaRPr lang="en-US" sz="1400" b="1" kern="0" dirty="0">
                <a:solidFill>
                  <a:prstClr val="black"/>
                </a:solidFill>
                <a:latin typeface="Arial"/>
                <a:cs typeface="Arial" pitchFamily="34" charset="0"/>
              </a:endParaRPr>
            </a:p>
            <a:p>
              <a:pPr>
                <a:defRPr/>
              </a:pPr>
              <a:r>
                <a:rPr lang="en-US" sz="1400" b="1" kern="0" dirty="0">
                  <a:solidFill>
                    <a:prstClr val="black"/>
                  </a:solidFill>
                  <a:latin typeface="Arial"/>
                  <a:cs typeface="Arial" pitchFamily="34" charset="0"/>
                </a:rPr>
                <a:t>for coffee</a:t>
              </a:r>
            </a:p>
          </p:txBody>
        </p:sp>
      </p:grpSp>
      <p:sp>
        <p:nvSpPr>
          <p:cNvPr id="19" name="Rectangle 18"/>
          <p:cNvSpPr/>
          <p:nvPr/>
        </p:nvSpPr>
        <p:spPr>
          <a:xfrm>
            <a:off x="6813550" y="1143000"/>
            <a:ext cx="233045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base">
              <a:spcBef>
                <a:spcPts val="600"/>
              </a:spcBef>
              <a:spcAft>
                <a:spcPts val="600"/>
              </a:spcAft>
              <a:defRPr/>
            </a:pPr>
            <a:r>
              <a:rPr lang="en-US" sz="1600" dirty="0">
                <a:solidFill>
                  <a:prstClr val="black"/>
                </a:solidFill>
              </a:rPr>
              <a:t>pH soil analysis on PPP demos &amp; Control demos show issue on soil management:</a:t>
            </a:r>
          </a:p>
          <a:p>
            <a:pPr marL="115888" indent="-115888" fontAlgn="base">
              <a:spcBef>
                <a:spcPts val="600"/>
              </a:spcBef>
              <a:spcAft>
                <a:spcPts val="600"/>
              </a:spcAft>
              <a:buFont typeface="Arial" pitchFamily="34" charset="0"/>
              <a:buChar char="•"/>
              <a:defRPr/>
            </a:pPr>
            <a:r>
              <a:rPr lang="en-US" sz="1600" dirty="0">
                <a:solidFill>
                  <a:prstClr val="black"/>
                </a:solidFill>
              </a:rPr>
              <a:t>Central Highland soil has low pH, high acidity, meant that negatively impact to nutrient uptake to coffee tree</a:t>
            </a:r>
          </a:p>
          <a:p>
            <a:pPr marL="115888" indent="-115888" fontAlgn="base">
              <a:spcBef>
                <a:spcPts val="600"/>
              </a:spcBef>
              <a:spcAft>
                <a:spcPts val="600"/>
              </a:spcAft>
              <a:buFont typeface="Arial" pitchFamily="34" charset="0"/>
              <a:buChar char="•"/>
              <a:defRPr/>
            </a:pPr>
            <a:r>
              <a:rPr lang="en-US" sz="1600" dirty="0">
                <a:solidFill>
                  <a:prstClr val="black"/>
                </a:solidFill>
              </a:rPr>
              <a:t>For nutrition management, farmers need to apply dolomite or Nitrate (NO</a:t>
            </a:r>
            <a:r>
              <a:rPr lang="en-US" sz="1600" baseline="-25000" dirty="0">
                <a:solidFill>
                  <a:prstClr val="black"/>
                </a:solidFill>
              </a:rPr>
              <a:t>3</a:t>
            </a:r>
            <a:r>
              <a:rPr lang="en-US" sz="1600" baseline="30000" dirty="0">
                <a:solidFill>
                  <a:prstClr val="black"/>
                </a:solidFill>
              </a:rPr>
              <a:t>-</a:t>
            </a:r>
            <a:r>
              <a:rPr lang="en-US" sz="1600" dirty="0">
                <a:solidFill>
                  <a:prstClr val="black"/>
                </a:solidFill>
              </a:rPr>
              <a:t>) based NPK to increase efficiency of nutrient update</a:t>
            </a:r>
          </a:p>
        </p:txBody>
      </p:sp>
    </p:spTree>
    <p:extLst>
      <p:ext uri="{BB962C8B-B14F-4D97-AF65-F5344CB8AC3E}">
        <p14:creationId xmlns:p14="http://schemas.microsoft.com/office/powerpoint/2010/main" val="14587198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73100" y="1236663"/>
          <a:ext cx="3744913" cy="4608512"/>
        </p:xfrm>
        <a:graphic>
          <a:graphicData uri="http://schemas.openxmlformats.org/drawingml/2006/table">
            <a:tbl>
              <a:tblPr firstRow="1" bandRow="1">
                <a:tableStyleId>{5C22544A-7EE6-4342-B048-85BDC9FD1C3A}</a:tableStyleId>
              </a:tblPr>
              <a:tblGrid>
                <a:gridCol w="1345829">
                  <a:extLst>
                    <a:ext uri="{9D8B030D-6E8A-4147-A177-3AD203B41FA5}">
                      <a16:colId xmlns:a16="http://schemas.microsoft.com/office/drawing/2014/main" val="20000"/>
                    </a:ext>
                  </a:extLst>
                </a:gridCol>
                <a:gridCol w="1311852">
                  <a:extLst>
                    <a:ext uri="{9D8B030D-6E8A-4147-A177-3AD203B41FA5}">
                      <a16:colId xmlns:a16="http://schemas.microsoft.com/office/drawing/2014/main" val="20001"/>
                    </a:ext>
                  </a:extLst>
                </a:gridCol>
                <a:gridCol w="1087232">
                  <a:extLst>
                    <a:ext uri="{9D8B030D-6E8A-4147-A177-3AD203B41FA5}">
                      <a16:colId xmlns:a16="http://schemas.microsoft.com/office/drawing/2014/main" val="20002"/>
                    </a:ext>
                  </a:extLst>
                </a:gridCol>
              </a:tblGrid>
              <a:tr h="579268">
                <a:tc>
                  <a:txBody>
                    <a:bodyPr/>
                    <a:lstStyle/>
                    <a:p>
                      <a:r>
                        <a:rPr lang="fr-FR" sz="1600" dirty="0" err="1" smtClean="0">
                          <a:solidFill>
                            <a:schemeClr val="tx1"/>
                          </a:solidFill>
                        </a:rPr>
                        <a:t>Elements</a:t>
                      </a:r>
                      <a:r>
                        <a:rPr lang="fr-FR" sz="1600" dirty="0" smtClean="0">
                          <a:solidFill>
                            <a:schemeClr val="tx1"/>
                          </a:solidFill>
                        </a:rPr>
                        <a:t> (%)</a:t>
                      </a:r>
                      <a:r>
                        <a:rPr lang="fr-FR" sz="1600" baseline="0" dirty="0" smtClean="0">
                          <a:solidFill>
                            <a:schemeClr val="tx1"/>
                          </a:solidFill>
                        </a:rPr>
                        <a:t> :</a:t>
                      </a:r>
                      <a:endParaRPr lang="fr-FR" sz="1600" dirty="0">
                        <a:solidFill>
                          <a:schemeClr val="tx1"/>
                        </a:solidFill>
                      </a:endParaRPr>
                    </a:p>
                  </a:txBody>
                  <a:tcPr marL="91452" marR="91452" marT="45732" marB="45732">
                    <a:solidFill>
                      <a:schemeClr val="bg2">
                        <a:lumMod val="20000"/>
                        <a:lumOff val="80000"/>
                      </a:schemeClr>
                    </a:solidFill>
                  </a:tcPr>
                </a:tc>
                <a:tc>
                  <a:txBody>
                    <a:bodyPr/>
                    <a:lstStyle/>
                    <a:p>
                      <a:pPr algn="ctr"/>
                      <a:r>
                        <a:rPr lang="fr-FR" sz="1600" dirty="0" err="1" smtClean="0">
                          <a:solidFill>
                            <a:schemeClr val="tx1"/>
                          </a:solidFill>
                        </a:rPr>
                        <a:t>Lam</a:t>
                      </a:r>
                      <a:r>
                        <a:rPr lang="fr-FR" sz="1600" baseline="0" dirty="0" smtClean="0">
                          <a:solidFill>
                            <a:schemeClr val="tx1"/>
                          </a:solidFill>
                        </a:rPr>
                        <a:t> Ha</a:t>
                      </a:r>
                      <a:endParaRPr lang="fr-FR" sz="1600" dirty="0">
                        <a:solidFill>
                          <a:schemeClr val="tx1"/>
                        </a:solidFill>
                      </a:endParaRPr>
                    </a:p>
                  </a:txBody>
                  <a:tcPr marL="91452" marR="91452" marT="45732" marB="45732">
                    <a:solidFill>
                      <a:schemeClr val="bg2">
                        <a:lumMod val="20000"/>
                        <a:lumOff val="80000"/>
                      </a:schemeClr>
                    </a:solidFill>
                  </a:tcPr>
                </a:tc>
                <a:tc>
                  <a:txBody>
                    <a:bodyPr/>
                    <a:lstStyle/>
                    <a:p>
                      <a:pPr algn="ctr"/>
                      <a:r>
                        <a:rPr lang="fr-FR" sz="1600" dirty="0" smtClean="0">
                          <a:solidFill>
                            <a:schemeClr val="tx1"/>
                          </a:solidFill>
                        </a:rPr>
                        <a:t>B.M.T</a:t>
                      </a:r>
                      <a:endParaRPr lang="fr-FR" sz="1600" dirty="0">
                        <a:solidFill>
                          <a:schemeClr val="tx1"/>
                        </a:solidFill>
                      </a:endParaRPr>
                    </a:p>
                  </a:txBody>
                  <a:tcPr marL="91452" marR="91452" marT="45732" marB="45732">
                    <a:solidFill>
                      <a:schemeClr val="bg2">
                        <a:lumMod val="20000"/>
                        <a:lumOff val="80000"/>
                      </a:schemeClr>
                    </a:solidFill>
                  </a:tcPr>
                </a:tc>
                <a:extLst>
                  <a:ext uri="{0D108BD9-81ED-4DB2-BD59-A6C34878D82A}">
                    <a16:rowId xmlns:a16="http://schemas.microsoft.com/office/drawing/2014/main" val="10000"/>
                  </a:ext>
                </a:extLst>
              </a:tr>
              <a:tr h="304878">
                <a:tc>
                  <a:txBody>
                    <a:bodyPr/>
                    <a:lstStyle/>
                    <a:p>
                      <a:r>
                        <a:rPr lang="fr-FR" sz="1200" dirty="0" err="1" smtClean="0"/>
                        <a:t>Nitrogen</a:t>
                      </a:r>
                      <a:r>
                        <a:rPr lang="fr-FR" sz="1200" baseline="0" dirty="0" smtClean="0"/>
                        <a:t> </a:t>
                      </a:r>
                      <a:endParaRPr lang="fr-FR" sz="1200" dirty="0"/>
                    </a:p>
                  </a:txBody>
                  <a:tcPr marL="91452" marR="91452" marT="45732" marB="45732"/>
                </a:tc>
                <a:tc>
                  <a:txBody>
                    <a:bodyPr/>
                    <a:lstStyle/>
                    <a:p>
                      <a:pPr algn="ctr"/>
                      <a:r>
                        <a:rPr lang="fr-FR" sz="1400" dirty="0" smtClean="0"/>
                        <a:t>2,70</a:t>
                      </a:r>
                      <a:endParaRPr lang="fr-FR" sz="1400" dirty="0"/>
                    </a:p>
                  </a:txBody>
                  <a:tcPr marL="91452" marR="91452" marT="45732" marB="45732">
                    <a:solidFill>
                      <a:schemeClr val="accent1"/>
                    </a:solidFill>
                  </a:tcPr>
                </a:tc>
                <a:tc>
                  <a:txBody>
                    <a:bodyPr/>
                    <a:lstStyle/>
                    <a:p>
                      <a:pPr algn="ctr"/>
                      <a:r>
                        <a:rPr lang="fr-FR" sz="1400" dirty="0" smtClean="0"/>
                        <a:t>2,48</a:t>
                      </a:r>
                      <a:endParaRPr lang="fr-FR" sz="1400" dirty="0"/>
                    </a:p>
                  </a:txBody>
                  <a:tcPr marL="91452" marR="91452" marT="45732" marB="45732">
                    <a:solidFill>
                      <a:schemeClr val="accent1"/>
                    </a:solidFill>
                  </a:tcPr>
                </a:tc>
                <a:extLst>
                  <a:ext uri="{0D108BD9-81ED-4DB2-BD59-A6C34878D82A}">
                    <a16:rowId xmlns:a16="http://schemas.microsoft.com/office/drawing/2014/main" val="10001"/>
                  </a:ext>
                </a:extLst>
              </a:tr>
              <a:tr h="3180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err="1" smtClean="0"/>
                        <a:t>Phosphorus</a:t>
                      </a:r>
                      <a:r>
                        <a:rPr lang="fr-FR" sz="1200" dirty="0" smtClean="0"/>
                        <a:t> </a:t>
                      </a:r>
                    </a:p>
                  </a:txBody>
                  <a:tcPr marL="91452" marR="91452" marT="45732" marB="45732"/>
                </a:tc>
                <a:tc>
                  <a:txBody>
                    <a:bodyPr/>
                    <a:lstStyle/>
                    <a:p>
                      <a:pPr algn="ctr"/>
                      <a:r>
                        <a:rPr lang="fr-FR" sz="1400" dirty="0" smtClean="0"/>
                        <a:t>0,14</a:t>
                      </a:r>
                      <a:endParaRPr lang="fr-FR" sz="1400" dirty="0"/>
                    </a:p>
                  </a:txBody>
                  <a:tcPr marL="91452" marR="91452" marT="45732" marB="45732">
                    <a:solidFill>
                      <a:srgbClr val="FFFF00"/>
                    </a:solidFill>
                  </a:tcPr>
                </a:tc>
                <a:tc>
                  <a:txBody>
                    <a:bodyPr/>
                    <a:lstStyle/>
                    <a:p>
                      <a:pPr algn="ctr"/>
                      <a:r>
                        <a:rPr lang="fr-FR" sz="1400" dirty="0" smtClean="0"/>
                        <a:t>0,11</a:t>
                      </a:r>
                      <a:endParaRPr lang="fr-FR" sz="1400" dirty="0"/>
                    </a:p>
                  </a:txBody>
                  <a:tcPr marL="91452" marR="91452" marT="45732" marB="45732">
                    <a:solidFill>
                      <a:srgbClr val="FFFF00"/>
                    </a:solidFill>
                  </a:tcPr>
                </a:tc>
                <a:extLst>
                  <a:ext uri="{0D108BD9-81ED-4DB2-BD59-A6C34878D82A}">
                    <a16:rowId xmlns:a16="http://schemas.microsoft.com/office/drawing/2014/main" val="10002"/>
                  </a:ext>
                </a:extLst>
              </a:tr>
              <a:tr h="304878">
                <a:tc>
                  <a:txBody>
                    <a:bodyPr/>
                    <a:lstStyle/>
                    <a:p>
                      <a:r>
                        <a:rPr lang="fr-FR" sz="1200" dirty="0" smtClean="0"/>
                        <a:t>Potassium</a:t>
                      </a:r>
                      <a:endParaRPr lang="fr-FR" sz="1200" dirty="0"/>
                    </a:p>
                  </a:txBody>
                  <a:tcPr marL="91452" marR="91452" marT="45732" marB="45732"/>
                </a:tc>
                <a:tc>
                  <a:txBody>
                    <a:bodyPr/>
                    <a:lstStyle/>
                    <a:p>
                      <a:pPr algn="ctr"/>
                      <a:r>
                        <a:rPr lang="fr-FR" sz="1400" dirty="0" smtClean="0"/>
                        <a:t>2,24</a:t>
                      </a:r>
                      <a:endParaRPr lang="fr-FR" sz="1400" dirty="0"/>
                    </a:p>
                  </a:txBody>
                  <a:tcPr marL="91452" marR="91452" marT="45732" marB="45732">
                    <a:solidFill>
                      <a:schemeClr val="accent1"/>
                    </a:solidFill>
                  </a:tcPr>
                </a:tc>
                <a:tc>
                  <a:txBody>
                    <a:bodyPr/>
                    <a:lstStyle/>
                    <a:p>
                      <a:pPr algn="ctr"/>
                      <a:r>
                        <a:rPr lang="fr-FR" sz="1400" dirty="0" smtClean="0"/>
                        <a:t>2,01</a:t>
                      </a:r>
                      <a:endParaRPr lang="fr-FR" sz="1400" dirty="0"/>
                    </a:p>
                  </a:txBody>
                  <a:tcPr marL="91452" marR="91452" marT="45732" marB="45732">
                    <a:solidFill>
                      <a:schemeClr val="accent1"/>
                    </a:solidFill>
                  </a:tcPr>
                </a:tc>
                <a:extLst>
                  <a:ext uri="{0D108BD9-81ED-4DB2-BD59-A6C34878D82A}">
                    <a16:rowId xmlns:a16="http://schemas.microsoft.com/office/drawing/2014/main" val="10003"/>
                  </a:ext>
                </a:extLst>
              </a:tr>
              <a:tr h="304878">
                <a:tc>
                  <a:txBody>
                    <a:bodyPr/>
                    <a:lstStyle/>
                    <a:p>
                      <a:r>
                        <a:rPr lang="fr-FR" sz="1200" dirty="0" smtClean="0"/>
                        <a:t>Calcium</a:t>
                      </a:r>
                      <a:endParaRPr lang="fr-FR" sz="1200" dirty="0"/>
                    </a:p>
                  </a:txBody>
                  <a:tcPr marL="91452" marR="91452" marT="45732" marB="45732"/>
                </a:tc>
                <a:tc>
                  <a:txBody>
                    <a:bodyPr/>
                    <a:lstStyle/>
                    <a:p>
                      <a:pPr algn="ctr"/>
                      <a:r>
                        <a:rPr lang="fr-FR" sz="1400" dirty="0" smtClean="0"/>
                        <a:t>1,08</a:t>
                      </a:r>
                      <a:endParaRPr lang="fr-FR" sz="1400" dirty="0"/>
                    </a:p>
                  </a:txBody>
                  <a:tcPr marL="91452" marR="91452" marT="45732" marB="45732">
                    <a:solidFill>
                      <a:schemeClr val="accent1"/>
                    </a:solidFill>
                  </a:tcPr>
                </a:tc>
                <a:tc>
                  <a:txBody>
                    <a:bodyPr/>
                    <a:lstStyle/>
                    <a:p>
                      <a:pPr algn="ctr"/>
                      <a:r>
                        <a:rPr lang="fr-FR" sz="1400" dirty="0" smtClean="0"/>
                        <a:t>1,37</a:t>
                      </a:r>
                      <a:endParaRPr lang="fr-FR" sz="1400" dirty="0"/>
                    </a:p>
                  </a:txBody>
                  <a:tcPr marL="91452" marR="91452" marT="45732" marB="45732">
                    <a:solidFill>
                      <a:schemeClr val="accent1"/>
                    </a:solidFill>
                  </a:tcPr>
                </a:tc>
                <a:extLst>
                  <a:ext uri="{0D108BD9-81ED-4DB2-BD59-A6C34878D82A}">
                    <a16:rowId xmlns:a16="http://schemas.microsoft.com/office/drawing/2014/main" val="10004"/>
                  </a:ext>
                </a:extLst>
              </a:tr>
              <a:tr h="318044">
                <a:tc>
                  <a:txBody>
                    <a:bodyPr/>
                    <a:lstStyle/>
                    <a:p>
                      <a:r>
                        <a:rPr lang="fr-FR" sz="1200" dirty="0" err="1" smtClean="0"/>
                        <a:t>Magnesium</a:t>
                      </a:r>
                      <a:r>
                        <a:rPr lang="fr-FR" sz="1200" dirty="0" smtClean="0"/>
                        <a:t> </a:t>
                      </a:r>
                      <a:endParaRPr lang="fr-FR" sz="1200" dirty="0"/>
                    </a:p>
                  </a:txBody>
                  <a:tcPr marL="91452" marR="91452" marT="45732" marB="4573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smtClean="0"/>
                        <a:t>0,19</a:t>
                      </a:r>
                      <a:endParaRPr lang="fr-FR" sz="1400" dirty="0"/>
                    </a:p>
                  </a:txBody>
                  <a:tcPr marL="91452" marR="91452" marT="45732" marB="45732">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smtClean="0"/>
                        <a:t>0,21</a:t>
                      </a:r>
                      <a:endParaRPr lang="fr-FR" sz="1400" dirty="0"/>
                    </a:p>
                  </a:txBody>
                  <a:tcPr marL="91452" marR="91452" marT="45732" marB="45732">
                    <a:solidFill>
                      <a:srgbClr val="FFFF00"/>
                    </a:solidFill>
                  </a:tcPr>
                </a:tc>
                <a:extLst>
                  <a:ext uri="{0D108BD9-81ED-4DB2-BD59-A6C34878D82A}">
                    <a16:rowId xmlns:a16="http://schemas.microsoft.com/office/drawing/2014/main" val="10005"/>
                  </a:ext>
                </a:extLst>
              </a:tr>
              <a:tr h="318044">
                <a:tc>
                  <a:txBody>
                    <a:bodyPr/>
                    <a:lstStyle/>
                    <a:p>
                      <a:r>
                        <a:rPr lang="fr-FR" sz="1200" dirty="0" err="1" smtClean="0"/>
                        <a:t>Sulfur</a:t>
                      </a:r>
                      <a:endParaRPr lang="fr-FR" sz="1200" dirty="0"/>
                    </a:p>
                  </a:txBody>
                  <a:tcPr marL="91452" marR="91452" marT="45732" marB="45732"/>
                </a:tc>
                <a:tc>
                  <a:txBody>
                    <a:bodyPr/>
                    <a:lstStyle/>
                    <a:p>
                      <a:pPr algn="ctr"/>
                      <a:r>
                        <a:rPr lang="fr-FR" sz="1400" dirty="0" smtClean="0"/>
                        <a:t>0,20</a:t>
                      </a:r>
                      <a:endParaRPr lang="fr-FR" sz="1400" dirty="0"/>
                    </a:p>
                  </a:txBody>
                  <a:tcPr marL="91452" marR="91452" marT="45732" marB="45732">
                    <a:solidFill>
                      <a:schemeClr val="accent1"/>
                    </a:solidFill>
                  </a:tcPr>
                </a:tc>
                <a:tc>
                  <a:txBody>
                    <a:bodyPr/>
                    <a:lstStyle/>
                    <a:p>
                      <a:pPr algn="ctr"/>
                      <a:r>
                        <a:rPr lang="fr-FR" sz="1400" dirty="0" smtClean="0"/>
                        <a:t>0,20</a:t>
                      </a:r>
                      <a:endParaRPr lang="fr-FR" sz="1400" dirty="0"/>
                    </a:p>
                  </a:txBody>
                  <a:tcPr marL="91452" marR="91452" marT="45732" marB="45732">
                    <a:solidFill>
                      <a:schemeClr val="accent1"/>
                    </a:solidFill>
                  </a:tcPr>
                </a:tc>
                <a:extLst>
                  <a:ext uri="{0D108BD9-81ED-4DB2-BD59-A6C34878D82A}">
                    <a16:rowId xmlns:a16="http://schemas.microsoft.com/office/drawing/2014/main" val="10006"/>
                  </a:ext>
                </a:extLst>
              </a:tr>
              <a:tr h="304878">
                <a:tc>
                  <a:txBody>
                    <a:bodyPr/>
                    <a:lstStyle/>
                    <a:p>
                      <a:r>
                        <a:rPr lang="fr-FR" sz="1200" dirty="0" err="1" smtClean="0"/>
                        <a:t>Aluminum</a:t>
                      </a:r>
                      <a:endParaRPr lang="fr-FR" sz="1200" dirty="0"/>
                    </a:p>
                  </a:txBody>
                  <a:tcPr marL="91452" marR="91452" marT="45732" marB="45732"/>
                </a:tc>
                <a:tc>
                  <a:txBody>
                    <a:bodyPr/>
                    <a:lstStyle/>
                    <a:p>
                      <a:pPr algn="ctr"/>
                      <a:r>
                        <a:rPr lang="fr-FR" sz="1400" dirty="0" smtClean="0"/>
                        <a:t>267</a:t>
                      </a:r>
                      <a:endParaRPr lang="fr-FR" sz="1400" dirty="0"/>
                    </a:p>
                  </a:txBody>
                  <a:tcPr marL="91452" marR="91452" marT="45732" marB="45732">
                    <a:solidFill>
                      <a:srgbClr val="FFC000"/>
                    </a:solidFill>
                  </a:tcPr>
                </a:tc>
                <a:tc>
                  <a:txBody>
                    <a:bodyPr/>
                    <a:lstStyle/>
                    <a:p>
                      <a:pPr algn="ctr"/>
                      <a:r>
                        <a:rPr lang="fr-FR" sz="1400" dirty="0" smtClean="0"/>
                        <a:t>74</a:t>
                      </a:r>
                      <a:endParaRPr lang="fr-FR" sz="1400" dirty="0"/>
                    </a:p>
                  </a:txBody>
                  <a:tcPr marL="91452" marR="91452" marT="45732" marB="45732">
                    <a:solidFill>
                      <a:schemeClr val="tx2">
                        <a:lumMod val="40000"/>
                        <a:lumOff val="60000"/>
                      </a:schemeClr>
                    </a:solidFill>
                  </a:tcPr>
                </a:tc>
                <a:extLst>
                  <a:ext uri="{0D108BD9-81ED-4DB2-BD59-A6C34878D82A}">
                    <a16:rowId xmlns:a16="http://schemas.microsoft.com/office/drawing/2014/main" val="10007"/>
                  </a:ext>
                </a:extLst>
              </a:tr>
              <a:tr h="304878">
                <a:tc>
                  <a:txBody>
                    <a:bodyPr/>
                    <a:lstStyle/>
                    <a:p>
                      <a:r>
                        <a:rPr lang="fr-FR" sz="1200" dirty="0" err="1" smtClean="0"/>
                        <a:t>Iron</a:t>
                      </a:r>
                      <a:r>
                        <a:rPr lang="fr-FR" sz="1200" dirty="0" smtClean="0"/>
                        <a:t> </a:t>
                      </a:r>
                      <a:endParaRPr lang="fr-FR" sz="1200" dirty="0"/>
                    </a:p>
                  </a:txBody>
                  <a:tcPr marL="91452" marR="91452" marT="45732" marB="45732"/>
                </a:tc>
                <a:tc>
                  <a:txBody>
                    <a:bodyPr/>
                    <a:lstStyle/>
                    <a:p>
                      <a:pPr algn="ctr"/>
                      <a:r>
                        <a:rPr lang="fr-FR" sz="1400" dirty="0" smtClean="0"/>
                        <a:t>505</a:t>
                      </a:r>
                      <a:endParaRPr lang="fr-FR" sz="1400" dirty="0"/>
                    </a:p>
                  </a:txBody>
                  <a:tcPr marL="91452" marR="91452" marT="45732" marB="45732">
                    <a:solidFill>
                      <a:srgbClr val="FFC000"/>
                    </a:solidFill>
                  </a:tcPr>
                </a:tc>
                <a:tc>
                  <a:txBody>
                    <a:bodyPr/>
                    <a:lstStyle/>
                    <a:p>
                      <a:pPr algn="ctr"/>
                      <a:r>
                        <a:rPr lang="fr-FR" sz="1400" dirty="0" smtClean="0"/>
                        <a:t>108</a:t>
                      </a:r>
                      <a:endParaRPr lang="fr-FR" sz="1400" dirty="0"/>
                    </a:p>
                  </a:txBody>
                  <a:tcPr marL="91452" marR="91452" marT="45732" marB="45732">
                    <a:solidFill>
                      <a:schemeClr val="accent1"/>
                    </a:solidFill>
                  </a:tcPr>
                </a:tc>
                <a:extLst>
                  <a:ext uri="{0D108BD9-81ED-4DB2-BD59-A6C34878D82A}">
                    <a16:rowId xmlns:a16="http://schemas.microsoft.com/office/drawing/2014/main" val="10008"/>
                  </a:ext>
                </a:extLst>
              </a:tr>
              <a:tr h="304878">
                <a:tc>
                  <a:txBody>
                    <a:bodyPr/>
                    <a:lstStyle/>
                    <a:p>
                      <a:r>
                        <a:rPr lang="fr-FR" sz="1200" dirty="0" err="1" smtClean="0"/>
                        <a:t>Boron</a:t>
                      </a:r>
                      <a:r>
                        <a:rPr lang="fr-FR" sz="1200" dirty="0" smtClean="0"/>
                        <a:t> </a:t>
                      </a:r>
                      <a:endParaRPr lang="fr-FR" sz="1200" dirty="0"/>
                    </a:p>
                  </a:txBody>
                  <a:tcPr marL="91452" marR="91452" marT="45732" marB="45732"/>
                </a:tc>
                <a:tc>
                  <a:txBody>
                    <a:bodyPr/>
                    <a:lstStyle/>
                    <a:p>
                      <a:pPr algn="ctr"/>
                      <a:r>
                        <a:rPr lang="fr-FR" sz="1400" dirty="0" smtClean="0"/>
                        <a:t>36</a:t>
                      </a:r>
                      <a:endParaRPr lang="fr-FR" sz="1400" dirty="0"/>
                    </a:p>
                  </a:txBody>
                  <a:tcPr marL="91452" marR="91452" marT="45732" marB="45732">
                    <a:solidFill>
                      <a:srgbClr val="FFFF00"/>
                    </a:solidFill>
                  </a:tcPr>
                </a:tc>
                <a:tc>
                  <a:txBody>
                    <a:bodyPr/>
                    <a:lstStyle/>
                    <a:p>
                      <a:pPr algn="ctr"/>
                      <a:r>
                        <a:rPr lang="fr-FR" sz="1400" dirty="0" smtClean="0"/>
                        <a:t>36</a:t>
                      </a:r>
                      <a:endParaRPr lang="fr-FR" sz="1400" dirty="0"/>
                    </a:p>
                  </a:txBody>
                  <a:tcPr marL="91452" marR="91452" marT="45732" marB="45732">
                    <a:solidFill>
                      <a:srgbClr val="FFFF00"/>
                    </a:solidFill>
                  </a:tcPr>
                </a:tc>
                <a:extLst>
                  <a:ext uri="{0D108BD9-81ED-4DB2-BD59-A6C34878D82A}">
                    <a16:rowId xmlns:a16="http://schemas.microsoft.com/office/drawing/2014/main" val="10009"/>
                  </a:ext>
                </a:extLst>
              </a:tr>
              <a:tr h="304878">
                <a:tc>
                  <a:txBody>
                    <a:bodyPr/>
                    <a:lstStyle/>
                    <a:p>
                      <a:r>
                        <a:rPr lang="fr-FR" sz="1200" dirty="0" err="1" smtClean="0"/>
                        <a:t>Cupper</a:t>
                      </a:r>
                      <a:endParaRPr lang="fr-FR" sz="1200" dirty="0"/>
                    </a:p>
                  </a:txBody>
                  <a:tcPr marL="91452" marR="91452" marT="45732" marB="45732"/>
                </a:tc>
                <a:tc>
                  <a:txBody>
                    <a:bodyPr/>
                    <a:lstStyle/>
                    <a:p>
                      <a:pPr algn="ctr"/>
                      <a:r>
                        <a:rPr lang="fr-FR" sz="1400" dirty="0" smtClean="0"/>
                        <a:t>6,1</a:t>
                      </a:r>
                      <a:endParaRPr lang="fr-FR" sz="1400" dirty="0"/>
                    </a:p>
                  </a:txBody>
                  <a:tcPr marL="91452" marR="91452" marT="45732" marB="45732">
                    <a:solidFill>
                      <a:srgbClr val="FFFF00"/>
                    </a:solidFill>
                  </a:tcPr>
                </a:tc>
                <a:tc>
                  <a:txBody>
                    <a:bodyPr/>
                    <a:lstStyle/>
                    <a:p>
                      <a:pPr algn="ctr"/>
                      <a:r>
                        <a:rPr lang="fr-FR" sz="1400" dirty="0" smtClean="0"/>
                        <a:t>6,7</a:t>
                      </a:r>
                      <a:endParaRPr lang="fr-FR" sz="1400" dirty="0"/>
                    </a:p>
                  </a:txBody>
                  <a:tcPr marL="91452" marR="91452" marT="45732" marB="45732">
                    <a:solidFill>
                      <a:srgbClr val="FFFF00"/>
                    </a:solidFill>
                  </a:tcPr>
                </a:tc>
                <a:extLst>
                  <a:ext uri="{0D108BD9-81ED-4DB2-BD59-A6C34878D82A}">
                    <a16:rowId xmlns:a16="http://schemas.microsoft.com/office/drawing/2014/main" val="10010"/>
                  </a:ext>
                </a:extLst>
              </a:tr>
              <a:tr h="304878">
                <a:tc>
                  <a:txBody>
                    <a:bodyPr/>
                    <a:lstStyle/>
                    <a:p>
                      <a:r>
                        <a:rPr lang="fr-FR" sz="1200" dirty="0" err="1" smtClean="0"/>
                        <a:t>Manganese</a:t>
                      </a:r>
                      <a:r>
                        <a:rPr lang="fr-FR" sz="1200" dirty="0" smtClean="0"/>
                        <a:t> </a:t>
                      </a:r>
                      <a:endParaRPr lang="fr-FR" sz="1200" dirty="0"/>
                    </a:p>
                  </a:txBody>
                  <a:tcPr marL="91452" marR="91452" marT="45732" marB="45732"/>
                </a:tc>
                <a:tc>
                  <a:txBody>
                    <a:bodyPr/>
                    <a:lstStyle/>
                    <a:p>
                      <a:pPr algn="ctr"/>
                      <a:r>
                        <a:rPr lang="fr-FR" sz="1400" dirty="0" smtClean="0"/>
                        <a:t>90</a:t>
                      </a:r>
                      <a:endParaRPr lang="fr-FR" sz="1400" dirty="0"/>
                    </a:p>
                  </a:txBody>
                  <a:tcPr marL="91452" marR="91452" marT="45732" marB="45732">
                    <a:solidFill>
                      <a:schemeClr val="accent1"/>
                    </a:solidFill>
                  </a:tcPr>
                </a:tc>
                <a:tc>
                  <a:txBody>
                    <a:bodyPr/>
                    <a:lstStyle/>
                    <a:p>
                      <a:pPr algn="ctr"/>
                      <a:r>
                        <a:rPr lang="fr-FR" sz="1400" dirty="0" smtClean="0"/>
                        <a:t>214</a:t>
                      </a:r>
                      <a:endParaRPr lang="fr-FR" sz="1400" dirty="0"/>
                    </a:p>
                  </a:txBody>
                  <a:tcPr marL="91452" marR="91452" marT="45732" marB="45732">
                    <a:solidFill>
                      <a:srgbClr val="FFC000"/>
                    </a:solidFill>
                  </a:tcPr>
                </a:tc>
                <a:extLst>
                  <a:ext uri="{0D108BD9-81ED-4DB2-BD59-A6C34878D82A}">
                    <a16:rowId xmlns:a16="http://schemas.microsoft.com/office/drawing/2014/main" val="10011"/>
                  </a:ext>
                </a:extLst>
              </a:tr>
              <a:tr h="318044">
                <a:tc>
                  <a:txBody>
                    <a:bodyPr/>
                    <a:lstStyle/>
                    <a:p>
                      <a:r>
                        <a:rPr lang="fr-FR" sz="1200" dirty="0" err="1" smtClean="0"/>
                        <a:t>Molybdenum</a:t>
                      </a:r>
                      <a:r>
                        <a:rPr lang="fr-FR" sz="1200" baseline="0" dirty="0" smtClean="0"/>
                        <a:t> </a:t>
                      </a:r>
                      <a:endParaRPr lang="fr-FR" sz="1200" dirty="0"/>
                    </a:p>
                  </a:txBody>
                  <a:tcPr marL="91452" marR="91452" marT="45732" marB="45732"/>
                </a:tc>
                <a:tc>
                  <a:txBody>
                    <a:bodyPr/>
                    <a:lstStyle/>
                    <a:p>
                      <a:pPr algn="ctr"/>
                      <a:r>
                        <a:rPr lang="fr-FR" sz="1400" dirty="0" smtClean="0"/>
                        <a:t>0,44</a:t>
                      </a:r>
                      <a:endParaRPr lang="fr-FR" sz="1400" dirty="0"/>
                    </a:p>
                  </a:txBody>
                  <a:tcPr marL="91452" marR="91452" marT="45732" marB="45732">
                    <a:solidFill>
                      <a:schemeClr val="accent1"/>
                    </a:solidFill>
                  </a:tcPr>
                </a:tc>
                <a:tc>
                  <a:txBody>
                    <a:bodyPr/>
                    <a:lstStyle/>
                    <a:p>
                      <a:pPr algn="ctr"/>
                      <a:r>
                        <a:rPr lang="fr-FR" sz="1400" dirty="0" smtClean="0"/>
                        <a:t>1,47</a:t>
                      </a:r>
                      <a:endParaRPr lang="fr-FR" sz="1400" dirty="0"/>
                    </a:p>
                  </a:txBody>
                  <a:tcPr marL="91452" marR="91452" marT="45732" marB="45732">
                    <a:solidFill>
                      <a:srgbClr val="FFC000"/>
                    </a:solidFill>
                  </a:tcPr>
                </a:tc>
                <a:extLst>
                  <a:ext uri="{0D108BD9-81ED-4DB2-BD59-A6C34878D82A}">
                    <a16:rowId xmlns:a16="http://schemas.microsoft.com/office/drawing/2014/main" val="10012"/>
                  </a:ext>
                </a:extLst>
              </a:tr>
              <a:tr h="318044">
                <a:tc>
                  <a:txBody>
                    <a:bodyPr/>
                    <a:lstStyle/>
                    <a:p>
                      <a:r>
                        <a:rPr lang="fr-FR" sz="1200" dirty="0" smtClean="0"/>
                        <a:t>Zinc </a:t>
                      </a:r>
                      <a:endParaRPr lang="fr-FR" sz="1200" dirty="0"/>
                    </a:p>
                  </a:txBody>
                  <a:tcPr marL="91452" marR="91452" marT="45732" marB="45732"/>
                </a:tc>
                <a:tc>
                  <a:txBody>
                    <a:bodyPr/>
                    <a:lstStyle/>
                    <a:p>
                      <a:pPr algn="ctr"/>
                      <a:r>
                        <a:rPr lang="fr-FR" sz="1400" dirty="0" smtClean="0"/>
                        <a:t>9,3</a:t>
                      </a:r>
                      <a:endParaRPr lang="fr-FR" sz="1400" dirty="0"/>
                    </a:p>
                  </a:txBody>
                  <a:tcPr marL="91452" marR="91452" marT="45732" marB="45732">
                    <a:solidFill>
                      <a:srgbClr val="FFFF00"/>
                    </a:solidFill>
                  </a:tcPr>
                </a:tc>
                <a:tc>
                  <a:txBody>
                    <a:bodyPr/>
                    <a:lstStyle/>
                    <a:p>
                      <a:pPr algn="ctr"/>
                      <a:r>
                        <a:rPr lang="fr-FR" sz="1400" dirty="0" smtClean="0"/>
                        <a:t>8,6</a:t>
                      </a:r>
                      <a:endParaRPr lang="fr-FR" sz="1400" dirty="0"/>
                    </a:p>
                  </a:txBody>
                  <a:tcPr marL="91452" marR="91452" marT="45732" marB="45732">
                    <a:solidFill>
                      <a:srgbClr val="FFFF00"/>
                    </a:solidFill>
                  </a:tcPr>
                </a:tc>
                <a:extLst>
                  <a:ext uri="{0D108BD9-81ED-4DB2-BD59-A6C34878D82A}">
                    <a16:rowId xmlns:a16="http://schemas.microsoft.com/office/drawing/2014/main" val="10013"/>
                  </a:ext>
                </a:extLst>
              </a:tr>
            </a:tbl>
          </a:graphicData>
        </a:graphic>
      </p:graphicFrame>
      <p:graphicFrame>
        <p:nvGraphicFramePr>
          <p:cNvPr id="8" name="Table 7"/>
          <p:cNvGraphicFramePr>
            <a:graphicFrameLocks noGrp="1"/>
          </p:cNvGraphicFramePr>
          <p:nvPr/>
        </p:nvGraphicFramePr>
        <p:xfrm>
          <a:off x="4643438" y="1739900"/>
          <a:ext cx="2232025" cy="720724"/>
        </p:xfrm>
        <a:graphic>
          <a:graphicData uri="http://schemas.openxmlformats.org/drawingml/2006/table">
            <a:tbl>
              <a:tblPr/>
              <a:tblGrid>
                <a:gridCol w="742770">
                  <a:extLst>
                    <a:ext uri="{9D8B030D-6E8A-4147-A177-3AD203B41FA5}">
                      <a16:colId xmlns:a16="http://schemas.microsoft.com/office/drawing/2014/main" val="20000"/>
                    </a:ext>
                  </a:extLst>
                </a:gridCol>
                <a:gridCol w="791051">
                  <a:extLst>
                    <a:ext uri="{9D8B030D-6E8A-4147-A177-3AD203B41FA5}">
                      <a16:colId xmlns:a16="http://schemas.microsoft.com/office/drawing/2014/main" val="20001"/>
                    </a:ext>
                  </a:extLst>
                </a:gridCol>
                <a:gridCol w="698204">
                  <a:extLst>
                    <a:ext uri="{9D8B030D-6E8A-4147-A177-3AD203B41FA5}">
                      <a16:colId xmlns:a16="http://schemas.microsoft.com/office/drawing/2014/main" val="20002"/>
                    </a:ext>
                  </a:extLst>
                </a:gridCol>
              </a:tblGrid>
              <a:tr h="180181">
                <a:tc>
                  <a:txBody>
                    <a:bodyPr/>
                    <a:lstStyle/>
                    <a:p>
                      <a:pPr algn="l" fontAlgn="t"/>
                      <a:r>
                        <a:rPr lang="fr-FR" sz="1000" b="0" i="0" u="none" strike="noStrike" dirty="0">
                          <a:solidFill>
                            <a:srgbClr val="000000"/>
                          </a:solidFill>
                          <a:latin typeface="Arial"/>
                        </a:rPr>
                        <a:t> </a:t>
                      </a:r>
                    </a:p>
                  </a:txBody>
                  <a:tcPr marL="0" marR="0" marT="0" marB="0">
                    <a:lnL>
                      <a:noFill/>
                    </a:lnL>
                    <a:lnR>
                      <a:noFill/>
                    </a:lnR>
                    <a:lnT>
                      <a:noFill/>
                    </a:lnT>
                    <a:lnB>
                      <a:noFill/>
                    </a:lnB>
                    <a:solidFill>
                      <a:srgbClr val="FFFF00"/>
                    </a:solidFill>
                  </a:tcPr>
                </a:tc>
                <a:tc>
                  <a:txBody>
                    <a:bodyPr/>
                    <a:lstStyle/>
                    <a:p>
                      <a:pPr algn="l" fontAlgn="t"/>
                      <a:r>
                        <a:rPr lang="fr-FR" sz="1000" b="0" i="0" u="none" strike="noStrike">
                          <a:solidFill>
                            <a:srgbClr val="000000"/>
                          </a:solidFill>
                          <a:latin typeface="Arial"/>
                        </a:rPr>
                        <a:t> = low</a:t>
                      </a:r>
                    </a:p>
                  </a:txBody>
                  <a:tcPr marL="0" marR="0" marT="0" marB="0">
                    <a:lnL>
                      <a:noFill/>
                    </a:lnL>
                    <a:lnR>
                      <a:noFill/>
                    </a:lnR>
                    <a:lnT>
                      <a:noFill/>
                    </a:lnT>
                    <a:lnB>
                      <a:noFill/>
                    </a:lnB>
                  </a:tcPr>
                </a:tc>
                <a:tc>
                  <a:txBody>
                    <a:bodyPr/>
                    <a:lstStyle/>
                    <a:p>
                      <a:pPr algn="l" fontAlgn="t"/>
                      <a:endParaRPr lang="fr-FR" sz="1000" b="0" i="0" u="none" strike="noStrike">
                        <a:solidFill>
                          <a:srgbClr val="000000"/>
                        </a:solidFill>
                        <a:latin typeface="ARIAL"/>
                      </a:endParaRPr>
                    </a:p>
                  </a:txBody>
                  <a:tcPr marL="0" marR="0" marT="0" marB="0">
                    <a:lnL>
                      <a:noFill/>
                    </a:lnL>
                    <a:lnR>
                      <a:noFill/>
                    </a:lnR>
                    <a:lnT>
                      <a:noFill/>
                    </a:lnT>
                    <a:lnB>
                      <a:noFill/>
                    </a:lnB>
                  </a:tcPr>
                </a:tc>
                <a:extLst>
                  <a:ext uri="{0D108BD9-81ED-4DB2-BD59-A6C34878D82A}">
                    <a16:rowId xmlns:a16="http://schemas.microsoft.com/office/drawing/2014/main" val="10000"/>
                  </a:ext>
                </a:extLst>
              </a:tr>
              <a:tr h="180181">
                <a:tc>
                  <a:txBody>
                    <a:bodyPr/>
                    <a:lstStyle/>
                    <a:p>
                      <a:pPr algn="ctr" fontAlgn="t"/>
                      <a:r>
                        <a:rPr lang="fr-FR" sz="1000" b="0" i="0" u="none" strike="noStrike">
                          <a:solidFill>
                            <a:srgbClr val="000000"/>
                          </a:solidFill>
                          <a:latin typeface="Arial"/>
                        </a:rPr>
                        <a:t> </a:t>
                      </a:r>
                    </a:p>
                  </a:txBody>
                  <a:tcPr marL="0" marR="0" marT="0" marB="0">
                    <a:lnL>
                      <a:noFill/>
                    </a:lnL>
                    <a:lnR>
                      <a:noFill/>
                    </a:lnR>
                    <a:lnT>
                      <a:noFill/>
                    </a:lnT>
                    <a:lnB>
                      <a:noFill/>
                    </a:lnB>
                    <a:solidFill>
                      <a:srgbClr val="C2D69A"/>
                    </a:solidFill>
                  </a:tcPr>
                </a:tc>
                <a:tc gridSpan="2">
                  <a:txBody>
                    <a:bodyPr/>
                    <a:lstStyle/>
                    <a:p>
                      <a:pPr algn="l" fontAlgn="t"/>
                      <a:r>
                        <a:rPr lang="fr-FR" sz="1000" b="0" i="0" u="none" strike="noStrike" dirty="0">
                          <a:solidFill>
                            <a:srgbClr val="000000"/>
                          </a:solidFill>
                          <a:latin typeface="Arial"/>
                        </a:rPr>
                        <a:t> = </a:t>
                      </a:r>
                      <a:r>
                        <a:rPr lang="fr-FR" sz="1000" b="0" i="0" u="none" strike="noStrike" dirty="0" err="1">
                          <a:solidFill>
                            <a:srgbClr val="000000"/>
                          </a:solidFill>
                          <a:latin typeface="Arial"/>
                        </a:rPr>
                        <a:t>slightly</a:t>
                      </a:r>
                      <a:r>
                        <a:rPr lang="fr-FR" sz="1000" b="0" i="0" u="none" strike="noStrike" dirty="0">
                          <a:solidFill>
                            <a:srgbClr val="000000"/>
                          </a:solidFill>
                          <a:latin typeface="Arial"/>
                        </a:rPr>
                        <a:t> </a:t>
                      </a:r>
                      <a:r>
                        <a:rPr lang="fr-FR" sz="1000" b="0" i="0" u="none" strike="noStrike" dirty="0" err="1">
                          <a:solidFill>
                            <a:srgbClr val="000000"/>
                          </a:solidFill>
                          <a:latin typeface="Arial"/>
                        </a:rPr>
                        <a:t>below</a:t>
                      </a:r>
                      <a:r>
                        <a:rPr lang="fr-FR" sz="1000" b="0" i="0" u="none" strike="noStrike" dirty="0">
                          <a:solidFill>
                            <a:srgbClr val="000000"/>
                          </a:solidFill>
                          <a:latin typeface="Arial"/>
                        </a:rPr>
                        <a:t> optimum</a:t>
                      </a:r>
                    </a:p>
                  </a:txBody>
                  <a:tcPr marL="0" marR="0" marT="0" marB="0">
                    <a:lnL>
                      <a:noFill/>
                    </a:lnL>
                    <a:lnR>
                      <a:noFill/>
                    </a:lnR>
                    <a:lnT>
                      <a:noFill/>
                    </a:lnT>
                    <a:lnB>
                      <a:noFill/>
                    </a:lnB>
                  </a:tcPr>
                </a:tc>
                <a:tc hMerge="1">
                  <a:txBody>
                    <a:bodyPr/>
                    <a:lstStyle/>
                    <a:p>
                      <a:endParaRPr lang="fr-FR"/>
                    </a:p>
                  </a:txBody>
                  <a:tcPr/>
                </a:tc>
                <a:extLst>
                  <a:ext uri="{0D108BD9-81ED-4DB2-BD59-A6C34878D82A}">
                    <a16:rowId xmlns:a16="http://schemas.microsoft.com/office/drawing/2014/main" val="10001"/>
                  </a:ext>
                </a:extLst>
              </a:tr>
              <a:tr h="180181">
                <a:tc>
                  <a:txBody>
                    <a:bodyPr/>
                    <a:lstStyle/>
                    <a:p>
                      <a:pPr algn="l" fontAlgn="t"/>
                      <a:r>
                        <a:rPr lang="fr-FR" sz="1000" b="0" i="0" u="none" strike="noStrike" dirty="0">
                          <a:solidFill>
                            <a:srgbClr val="000000"/>
                          </a:solidFill>
                          <a:latin typeface="Arial"/>
                        </a:rPr>
                        <a:t> </a:t>
                      </a:r>
                    </a:p>
                  </a:txBody>
                  <a:tcPr marL="0" marR="0" marT="0" marB="0">
                    <a:lnL>
                      <a:noFill/>
                    </a:lnL>
                    <a:lnR>
                      <a:noFill/>
                    </a:lnR>
                    <a:lnT>
                      <a:noFill/>
                    </a:lnT>
                    <a:lnB>
                      <a:noFill/>
                    </a:lnB>
                    <a:solidFill>
                      <a:srgbClr val="9BBB59"/>
                    </a:solidFill>
                  </a:tcPr>
                </a:tc>
                <a:tc>
                  <a:txBody>
                    <a:bodyPr/>
                    <a:lstStyle/>
                    <a:p>
                      <a:pPr algn="l" fontAlgn="t"/>
                      <a:r>
                        <a:rPr lang="fr-FR" sz="1000" b="0" i="0" u="none" strike="noStrike" dirty="0">
                          <a:solidFill>
                            <a:srgbClr val="000000"/>
                          </a:solidFill>
                          <a:latin typeface="Arial"/>
                        </a:rPr>
                        <a:t> = optimum</a:t>
                      </a:r>
                    </a:p>
                  </a:txBody>
                  <a:tcPr marL="0" marR="0" marT="0" marB="0">
                    <a:lnL>
                      <a:noFill/>
                    </a:lnL>
                    <a:lnR>
                      <a:noFill/>
                    </a:lnR>
                    <a:lnT>
                      <a:noFill/>
                    </a:lnT>
                    <a:lnB>
                      <a:noFill/>
                    </a:lnB>
                  </a:tcPr>
                </a:tc>
                <a:tc>
                  <a:txBody>
                    <a:bodyPr/>
                    <a:lstStyle/>
                    <a:p>
                      <a:pPr algn="l" fontAlgn="t"/>
                      <a:endParaRPr lang="fr-FR" sz="1000" b="0" i="0" u="none" strike="noStrike">
                        <a:solidFill>
                          <a:srgbClr val="000000"/>
                        </a:solidFill>
                        <a:latin typeface="Arial"/>
                      </a:endParaRPr>
                    </a:p>
                  </a:txBody>
                  <a:tcPr marL="0" marR="0" marT="0" marB="0">
                    <a:lnL>
                      <a:noFill/>
                    </a:lnL>
                    <a:lnR>
                      <a:noFill/>
                    </a:lnR>
                    <a:lnT>
                      <a:noFill/>
                    </a:lnT>
                    <a:lnB>
                      <a:noFill/>
                    </a:lnB>
                  </a:tcPr>
                </a:tc>
                <a:extLst>
                  <a:ext uri="{0D108BD9-81ED-4DB2-BD59-A6C34878D82A}">
                    <a16:rowId xmlns:a16="http://schemas.microsoft.com/office/drawing/2014/main" val="10002"/>
                  </a:ext>
                </a:extLst>
              </a:tr>
              <a:tr h="180181">
                <a:tc>
                  <a:txBody>
                    <a:bodyPr/>
                    <a:lstStyle/>
                    <a:p>
                      <a:pPr algn="l" fontAlgn="t"/>
                      <a:r>
                        <a:rPr lang="fr-FR" sz="1000" b="0" i="0" u="none" strike="noStrike" dirty="0">
                          <a:solidFill>
                            <a:srgbClr val="000000"/>
                          </a:solidFill>
                          <a:latin typeface="Arial"/>
                        </a:rPr>
                        <a:t> </a:t>
                      </a:r>
                    </a:p>
                  </a:txBody>
                  <a:tcPr marL="0" marR="0" marT="0" marB="0">
                    <a:lnL>
                      <a:noFill/>
                    </a:lnL>
                    <a:lnR>
                      <a:noFill/>
                    </a:lnR>
                    <a:lnT>
                      <a:noFill/>
                    </a:lnT>
                    <a:lnB>
                      <a:noFill/>
                    </a:lnB>
                    <a:solidFill>
                      <a:srgbClr val="FFC000"/>
                    </a:solidFill>
                  </a:tcPr>
                </a:tc>
                <a:tc>
                  <a:txBody>
                    <a:bodyPr/>
                    <a:lstStyle/>
                    <a:p>
                      <a:pPr algn="l" fontAlgn="t"/>
                      <a:r>
                        <a:rPr lang="fr-FR" sz="1000" b="0" i="0" u="none" strike="noStrike" dirty="0">
                          <a:solidFill>
                            <a:srgbClr val="000000"/>
                          </a:solidFill>
                          <a:latin typeface="Arial"/>
                        </a:rPr>
                        <a:t> = </a:t>
                      </a:r>
                      <a:r>
                        <a:rPr lang="fr-FR" sz="1000" b="0" i="0" u="none" strike="noStrike" dirty="0" err="1">
                          <a:solidFill>
                            <a:srgbClr val="000000"/>
                          </a:solidFill>
                          <a:latin typeface="Arial"/>
                        </a:rPr>
                        <a:t>high</a:t>
                      </a:r>
                      <a:endParaRPr lang="fr-FR" sz="1000" b="0" i="0" u="none" strike="noStrike" dirty="0">
                        <a:solidFill>
                          <a:srgbClr val="000000"/>
                        </a:solidFill>
                        <a:latin typeface="Arial"/>
                      </a:endParaRPr>
                    </a:p>
                  </a:txBody>
                  <a:tcPr marL="0" marR="0" marT="0" marB="0">
                    <a:lnL>
                      <a:noFill/>
                    </a:lnL>
                    <a:lnR>
                      <a:noFill/>
                    </a:lnR>
                    <a:lnT>
                      <a:noFill/>
                    </a:lnT>
                    <a:lnB>
                      <a:noFill/>
                    </a:lnB>
                  </a:tcPr>
                </a:tc>
                <a:tc>
                  <a:txBody>
                    <a:bodyPr/>
                    <a:lstStyle/>
                    <a:p>
                      <a:pPr algn="l" fontAlgn="t"/>
                      <a:endParaRPr lang="fr-FR" sz="1000" b="0" i="0" u="none" strike="noStrike" dirty="0">
                        <a:solidFill>
                          <a:srgbClr val="000000"/>
                        </a:solidFill>
                        <a:latin typeface="ARIAL"/>
                      </a:endParaRPr>
                    </a:p>
                  </a:txBody>
                  <a:tcPr marL="0" marR="0" marT="0" marB="0">
                    <a:lnL>
                      <a:noFill/>
                    </a:lnL>
                    <a:lnR>
                      <a:noFill/>
                    </a:lnR>
                    <a:lnT>
                      <a:noFill/>
                    </a:lnT>
                    <a:lnB>
                      <a:noFill/>
                    </a:lnB>
                  </a:tcPr>
                </a:tc>
                <a:extLst>
                  <a:ext uri="{0D108BD9-81ED-4DB2-BD59-A6C34878D82A}">
                    <a16:rowId xmlns:a16="http://schemas.microsoft.com/office/drawing/2014/main" val="10003"/>
                  </a:ext>
                </a:extLst>
              </a:tr>
            </a:tbl>
          </a:graphicData>
        </a:graphic>
      </p:graphicFrame>
      <p:sp>
        <p:nvSpPr>
          <p:cNvPr id="109644" name="TextBox 8"/>
          <p:cNvSpPr txBox="1">
            <a:spLocks noChangeArrowheads="1"/>
          </p:cNvSpPr>
          <p:nvPr/>
        </p:nvSpPr>
        <p:spPr bwMode="auto">
          <a:xfrm>
            <a:off x="4572000" y="1236663"/>
            <a:ext cx="1800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fr-FR" sz="1400" u="sng" smtClean="0">
                <a:solidFill>
                  <a:srgbClr val="000000"/>
                </a:solidFill>
              </a:rPr>
              <a:t>Guidelines :</a:t>
            </a:r>
          </a:p>
        </p:txBody>
      </p:sp>
      <p:sp>
        <p:nvSpPr>
          <p:cNvPr id="109645" name="TextBox 9"/>
          <p:cNvSpPr txBox="1">
            <a:spLocks noChangeArrowheads="1"/>
          </p:cNvSpPr>
          <p:nvPr/>
        </p:nvSpPr>
        <p:spPr bwMode="auto">
          <a:xfrm rot="-5400000">
            <a:off x="-1875631" y="3413919"/>
            <a:ext cx="4608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fr-FR" sz="2000" smtClean="0">
                <a:solidFill>
                  <a:srgbClr val="000000"/>
                </a:solidFill>
              </a:rPr>
              <a:t>LEAF ANALYSIS REPORT : </a:t>
            </a:r>
          </a:p>
        </p:txBody>
      </p:sp>
      <p:sp>
        <p:nvSpPr>
          <p:cNvPr id="2" name="Rectangle 1"/>
          <p:cNvSpPr/>
          <p:nvPr/>
        </p:nvSpPr>
        <p:spPr bwMode="auto">
          <a:xfrm>
            <a:off x="3629025" y="5903913"/>
            <a:ext cx="5210175" cy="877887"/>
          </a:xfrm>
          <a:prstGeom prst="rect">
            <a:avLst/>
          </a:prstGeom>
          <a:solidFill>
            <a:srgbClr val="FFFFFF"/>
          </a:solidFill>
          <a:ln w="9525" cap="flat" cmpd="sng" algn="ctr">
            <a:solidFill>
              <a:schemeClr val="accent5">
                <a:lumMod val="20000"/>
                <a:lumOff val="80000"/>
              </a:schemeClr>
            </a:solidFill>
            <a:prstDash val="solid"/>
            <a:round/>
            <a:headEnd type="none" w="med" len="med"/>
            <a:tailEnd type="none" w="med" len="med"/>
          </a:ln>
          <a:effectLst/>
        </p:spPr>
        <p:txBody>
          <a:bodyPr lIns="72000" tIns="46800" rIns="72000" bIns="46800">
            <a:spAutoFit/>
          </a:bodyPr>
          <a:lstStyle/>
          <a:p>
            <a:pPr eaLnBrk="0" fontAlgn="base" hangingPunct="0">
              <a:lnSpc>
                <a:spcPct val="85000"/>
              </a:lnSpc>
              <a:spcBef>
                <a:spcPct val="0"/>
              </a:spcBef>
              <a:spcAft>
                <a:spcPct val="0"/>
              </a:spcAft>
              <a:defRPr/>
            </a:pPr>
            <a:endParaRPr lang="en-US" b="1">
              <a:solidFill>
                <a:srgbClr val="000000"/>
              </a:solidFill>
              <a:cs typeface="Arial" pitchFamily="34" charset="0"/>
            </a:endParaRPr>
          </a:p>
        </p:txBody>
      </p:sp>
      <p:sp>
        <p:nvSpPr>
          <p:cNvPr id="12" name="Rectangle 11"/>
          <p:cNvSpPr/>
          <p:nvPr/>
        </p:nvSpPr>
        <p:spPr>
          <a:xfrm>
            <a:off x="4648200" y="2809875"/>
            <a:ext cx="3810000" cy="39179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285750" indent="-285750" fontAlgn="base">
              <a:lnSpc>
                <a:spcPct val="150000"/>
              </a:lnSpc>
              <a:spcBef>
                <a:spcPct val="0"/>
              </a:spcBef>
              <a:spcAft>
                <a:spcPct val="0"/>
              </a:spcAft>
              <a:buFont typeface="Arial" pitchFamily="34" charset="0"/>
              <a:buChar char="•"/>
              <a:defRPr/>
            </a:pPr>
            <a:r>
              <a:rPr lang="fr-FR" altLang="en-US" sz="1600">
                <a:solidFill>
                  <a:srgbClr val="000000"/>
                </a:solidFill>
              </a:rPr>
              <a:t>Imbalance nutrients in leave with high Aluminum and Iron</a:t>
            </a:r>
          </a:p>
          <a:p>
            <a:pPr marL="285750" indent="-285750" fontAlgn="base">
              <a:lnSpc>
                <a:spcPct val="150000"/>
              </a:lnSpc>
              <a:spcBef>
                <a:spcPct val="0"/>
              </a:spcBef>
              <a:spcAft>
                <a:spcPct val="0"/>
              </a:spcAft>
              <a:buFont typeface="Arial" pitchFamily="34" charset="0"/>
              <a:buChar char="•"/>
              <a:defRPr/>
            </a:pPr>
            <a:r>
              <a:rPr lang="fr-FR" altLang="en-US" sz="1600">
                <a:solidFill>
                  <a:srgbClr val="000000"/>
                </a:solidFill>
              </a:rPr>
              <a:t>Low Magienium in both Lam Dong and Dak Lak</a:t>
            </a:r>
          </a:p>
          <a:p>
            <a:pPr marL="285750" indent="-285750" fontAlgn="base">
              <a:lnSpc>
                <a:spcPct val="150000"/>
              </a:lnSpc>
              <a:spcBef>
                <a:spcPct val="0"/>
              </a:spcBef>
              <a:spcAft>
                <a:spcPct val="0"/>
              </a:spcAft>
              <a:buFont typeface="Arial" pitchFamily="34" charset="0"/>
              <a:buChar char="•"/>
              <a:defRPr/>
            </a:pPr>
            <a:r>
              <a:rPr lang="fr-FR" altLang="en-US" sz="1600">
                <a:solidFill>
                  <a:srgbClr val="000000"/>
                </a:solidFill>
              </a:rPr>
              <a:t>Lack of micro nutrients</a:t>
            </a:r>
            <a:endParaRPr lang="en-US" altLang="en-US" sz="1600">
              <a:solidFill>
                <a:srgbClr val="000000"/>
              </a:solidFill>
            </a:endParaRPr>
          </a:p>
        </p:txBody>
      </p:sp>
      <p:sp>
        <p:nvSpPr>
          <p:cNvPr id="13" name="Title 6"/>
          <p:cNvSpPr txBox="1">
            <a:spLocks/>
          </p:cNvSpPr>
          <p:nvPr/>
        </p:nvSpPr>
        <p:spPr bwMode="auto">
          <a:xfrm>
            <a:off x="228600" y="179388"/>
            <a:ext cx="8307388" cy="958850"/>
          </a:xfrm>
          <a:prstGeom prst="rect">
            <a:avLst/>
          </a:prstGeom>
          <a:noFill/>
          <a:ln w="9525">
            <a:solidFill>
              <a:schemeClr val="tx1"/>
            </a:solidFill>
            <a:miter lim="800000"/>
            <a:headEnd/>
            <a:tailEnd/>
          </a:ln>
        </p:spPr>
        <p:txBody>
          <a:bodyPr lIns="0" tIns="36000" rIns="108000" bIns="36000" anchor="ctr"/>
          <a:lstStyle>
            <a:lvl1pPr algn="l" rtl="0" eaLnBrk="0" fontAlgn="base" hangingPunct="0">
              <a:spcBef>
                <a:spcPct val="0"/>
              </a:spcBef>
              <a:spcAft>
                <a:spcPct val="0"/>
              </a:spcAft>
              <a:defRPr sz="2400">
                <a:solidFill>
                  <a:srgbClr val="7EA831"/>
                </a:solidFill>
                <a:latin typeface="+mj-lt"/>
                <a:ea typeface="+mj-ea"/>
                <a:cs typeface="+mj-cs"/>
              </a:defRPr>
            </a:lvl1pPr>
            <a:lvl2pPr algn="l" rtl="0" eaLnBrk="0" fontAlgn="base" hangingPunct="0">
              <a:spcBef>
                <a:spcPct val="0"/>
              </a:spcBef>
              <a:spcAft>
                <a:spcPct val="0"/>
              </a:spcAft>
              <a:defRPr sz="2400">
                <a:solidFill>
                  <a:srgbClr val="7EA831"/>
                </a:solidFill>
                <a:latin typeface="Arial Black" pitchFamily="34" charset="0"/>
              </a:defRPr>
            </a:lvl2pPr>
            <a:lvl3pPr algn="l" rtl="0" eaLnBrk="0" fontAlgn="base" hangingPunct="0">
              <a:spcBef>
                <a:spcPct val="0"/>
              </a:spcBef>
              <a:spcAft>
                <a:spcPct val="0"/>
              </a:spcAft>
              <a:defRPr sz="2400">
                <a:solidFill>
                  <a:srgbClr val="7EA831"/>
                </a:solidFill>
                <a:latin typeface="Arial Black" pitchFamily="34" charset="0"/>
              </a:defRPr>
            </a:lvl3pPr>
            <a:lvl4pPr algn="l" rtl="0" eaLnBrk="0" fontAlgn="base" hangingPunct="0">
              <a:spcBef>
                <a:spcPct val="0"/>
              </a:spcBef>
              <a:spcAft>
                <a:spcPct val="0"/>
              </a:spcAft>
              <a:defRPr sz="2400">
                <a:solidFill>
                  <a:srgbClr val="7EA831"/>
                </a:solidFill>
                <a:latin typeface="Arial Black" pitchFamily="34" charset="0"/>
              </a:defRPr>
            </a:lvl4pPr>
            <a:lvl5pPr algn="l" rtl="0" eaLnBrk="0" fontAlgn="base" hangingPunct="0">
              <a:spcBef>
                <a:spcPct val="0"/>
              </a:spcBef>
              <a:spcAft>
                <a:spcPct val="0"/>
              </a:spcAft>
              <a:defRPr sz="2400">
                <a:solidFill>
                  <a:srgbClr val="7EA831"/>
                </a:solidFill>
                <a:latin typeface="Arial Black" pitchFamily="34" charset="0"/>
              </a:defRPr>
            </a:lvl5pPr>
            <a:lvl6pPr marL="457200" algn="l" rtl="0" eaLnBrk="0" fontAlgn="base" hangingPunct="0">
              <a:spcBef>
                <a:spcPct val="0"/>
              </a:spcBef>
              <a:spcAft>
                <a:spcPct val="0"/>
              </a:spcAft>
              <a:defRPr sz="2400">
                <a:solidFill>
                  <a:srgbClr val="7EA831"/>
                </a:solidFill>
                <a:latin typeface="Arial Black" pitchFamily="34" charset="0"/>
              </a:defRPr>
            </a:lvl6pPr>
            <a:lvl7pPr marL="914400" algn="l" rtl="0" eaLnBrk="0" fontAlgn="base" hangingPunct="0">
              <a:spcBef>
                <a:spcPct val="0"/>
              </a:spcBef>
              <a:spcAft>
                <a:spcPct val="0"/>
              </a:spcAft>
              <a:defRPr sz="2400">
                <a:solidFill>
                  <a:srgbClr val="7EA831"/>
                </a:solidFill>
                <a:latin typeface="Arial Black" pitchFamily="34" charset="0"/>
              </a:defRPr>
            </a:lvl7pPr>
            <a:lvl8pPr marL="1371600" algn="l" rtl="0" eaLnBrk="0" fontAlgn="base" hangingPunct="0">
              <a:spcBef>
                <a:spcPct val="0"/>
              </a:spcBef>
              <a:spcAft>
                <a:spcPct val="0"/>
              </a:spcAft>
              <a:defRPr sz="2400">
                <a:solidFill>
                  <a:srgbClr val="7EA831"/>
                </a:solidFill>
                <a:latin typeface="Arial Black" pitchFamily="34" charset="0"/>
              </a:defRPr>
            </a:lvl8pPr>
            <a:lvl9pPr marL="1828800" algn="l" rtl="0" eaLnBrk="0" fontAlgn="base" hangingPunct="0">
              <a:spcBef>
                <a:spcPct val="0"/>
              </a:spcBef>
              <a:spcAft>
                <a:spcPct val="0"/>
              </a:spcAft>
              <a:defRPr sz="2400">
                <a:solidFill>
                  <a:srgbClr val="7EA831"/>
                </a:solidFill>
                <a:latin typeface="Arial Black" pitchFamily="34" charset="0"/>
              </a:defRPr>
            </a:lvl9pPr>
          </a:lstStyle>
          <a:p>
            <a:pPr marL="117475" eaLnBrk="1" hangingPunct="1">
              <a:lnSpc>
                <a:spcPct val="150000"/>
              </a:lnSpc>
              <a:spcAft>
                <a:spcPts val="600"/>
              </a:spcAft>
              <a:defRPr/>
            </a:pPr>
            <a:r>
              <a:rPr lang="en-US" altLang="vi-VN" sz="2000" b="1" kern="0" smtClean="0">
                <a:latin typeface="Calibri (Headings)"/>
                <a:ea typeface="Verdana" pitchFamily="34" charset="0"/>
                <a:cs typeface="Verdana" pitchFamily="34" charset="0"/>
              </a:rPr>
              <a:t>&gt;&gt;&gt;</a:t>
            </a:r>
            <a:r>
              <a:rPr lang="en-US" altLang="vi-VN" sz="1800" b="1" kern="0" smtClean="0">
                <a:latin typeface="Calibri (Headings)"/>
                <a:ea typeface="Verdana" pitchFamily="34" charset="0"/>
                <a:cs typeface="Verdana" pitchFamily="34" charset="0"/>
              </a:rPr>
              <a:t>Sustainable </a:t>
            </a:r>
            <a:r>
              <a:rPr lang="en-US" altLang="vi-VN" sz="1800" b="1" kern="0">
                <a:latin typeface="Calibri (Headings)"/>
                <a:ea typeface="Verdana" pitchFamily="34" charset="0"/>
                <a:cs typeface="Verdana" pitchFamily="34" charset="0"/>
              </a:rPr>
              <a:t>Coffee Production: Analyze </a:t>
            </a:r>
            <a:r>
              <a:rPr lang="en-US" altLang="vi-VN" sz="1800" b="1" kern="0" smtClean="0">
                <a:latin typeface="Calibri (Headings)"/>
                <a:ea typeface="Verdana" pitchFamily="34" charset="0"/>
                <a:cs typeface="Verdana" pitchFamily="34" charset="0"/>
              </a:rPr>
              <a:t>Leave Samples of Demo</a:t>
            </a:r>
            <a:r>
              <a:rPr lang="fr-FR" altLang="en-US" kern="0" smtClean="0">
                <a:latin typeface="Calibri (Headings)"/>
              </a:rPr>
              <a:t/>
            </a:r>
            <a:br>
              <a:rPr lang="fr-FR" altLang="en-US" kern="0" smtClean="0">
                <a:latin typeface="Calibri (Headings)"/>
              </a:rPr>
            </a:br>
            <a:r>
              <a:rPr lang="en-US" altLang="vi-VN" sz="1600">
                <a:solidFill>
                  <a:srgbClr val="000000"/>
                </a:solidFill>
                <a:latin typeface="Calibri (Headings)"/>
                <a:ea typeface="Verdana" pitchFamily="34" charset="0"/>
                <a:cs typeface="Verdana" pitchFamily="34" charset="0"/>
              </a:rPr>
              <a:t>Analyze soil pH and compare to optimum soil pH for coffee to uptake nutrients</a:t>
            </a:r>
            <a:endParaRPr lang="en-US" altLang="en-US" sz="2000" kern="0" smtClean="0">
              <a:solidFill>
                <a:srgbClr val="000000"/>
              </a:solidFill>
              <a:latin typeface="Calibri (Headings)"/>
            </a:endParaRPr>
          </a:p>
        </p:txBody>
      </p:sp>
      <p:sp>
        <p:nvSpPr>
          <p:cNvPr id="109649" name="TextBox 5"/>
          <p:cNvSpPr txBox="1">
            <a:spLocks noChangeArrowheads="1"/>
          </p:cNvSpPr>
          <p:nvPr/>
        </p:nvSpPr>
        <p:spPr bwMode="auto">
          <a:xfrm>
            <a:off x="533400" y="5967413"/>
            <a:ext cx="4572000" cy="7381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fr-FR" sz="1400" i="1" u="sng" smtClean="0">
                <a:solidFill>
                  <a:srgbClr val="000000"/>
                </a:solidFill>
              </a:rPr>
              <a:t>Source: </a:t>
            </a:r>
          </a:p>
          <a:p>
            <a:pPr eaLnBrk="1" fontAlgn="base" hangingPunct="1">
              <a:spcBef>
                <a:spcPct val="0"/>
              </a:spcBef>
              <a:spcAft>
                <a:spcPct val="0"/>
              </a:spcAft>
            </a:pPr>
            <a:r>
              <a:rPr lang="fr-FR" sz="1400" i="1" smtClean="0">
                <a:solidFill>
                  <a:srgbClr val="000000"/>
                </a:solidFill>
              </a:rPr>
              <a:t>Hanninghof R&amp;D center, Yara International, Germany and IAS lab, HCMC, Vietnam</a:t>
            </a:r>
          </a:p>
        </p:txBody>
      </p:sp>
    </p:spTree>
    <p:extLst>
      <p:ext uri="{BB962C8B-B14F-4D97-AF65-F5344CB8AC3E}">
        <p14:creationId xmlns:p14="http://schemas.microsoft.com/office/powerpoint/2010/main" val="2960465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2800" y="230400"/>
            <a:ext cx="8078400" cy="607800"/>
          </a:xfrm>
        </p:spPr>
        <p:txBody>
          <a:bodyPr/>
          <a:lstStyle/>
          <a:p>
            <a:r>
              <a:rPr lang="en-US" sz="2000" b="1" dirty="0" smtClean="0">
                <a:solidFill>
                  <a:schemeClr val="accent3"/>
                </a:solidFill>
              </a:rPr>
              <a:t>On farm training</a:t>
            </a:r>
            <a:endParaRPr lang="nb-NO" sz="2000" b="1" dirty="0">
              <a:solidFill>
                <a:schemeClr val="accent3"/>
              </a:solidFill>
            </a:endParaRPr>
          </a:p>
        </p:txBody>
      </p:sp>
      <p:pic>
        <p:nvPicPr>
          <p:cNvPr id="9" name="Picture 7" descr="Picture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3400" y="2159000"/>
            <a:ext cx="4495800" cy="337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Picture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38738" y="863600"/>
            <a:ext cx="35274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983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6986" y="2718001"/>
            <a:ext cx="3682665" cy="2761999"/>
          </a:xfrm>
          <a:prstGeom prst="rect">
            <a:avLst/>
          </a:prstGeom>
        </p:spPr>
      </p:pic>
      <p:sp>
        <p:nvSpPr>
          <p:cNvPr id="11" name="Rectangle 3"/>
          <p:cNvSpPr txBox="1">
            <a:spLocks noChangeArrowheads="1"/>
          </p:cNvSpPr>
          <p:nvPr/>
        </p:nvSpPr>
        <p:spPr bwMode="auto">
          <a:xfrm>
            <a:off x="-108986" y="2245539"/>
            <a:ext cx="3766016" cy="44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lang="en-US" sz="1600" b="1" dirty="0" err="1" smtClean="0">
                <a:solidFill>
                  <a:schemeClr val="accent2"/>
                </a:solidFill>
              </a:rPr>
              <a:t>ToT</a:t>
            </a:r>
            <a:r>
              <a:rPr lang="en-US" sz="1600" b="1" dirty="0" smtClean="0">
                <a:solidFill>
                  <a:schemeClr val="accent2"/>
                </a:solidFill>
              </a:rPr>
              <a:t> training Jul 2016</a:t>
            </a:r>
            <a:endParaRPr lang="en-US" sz="1600" b="1" dirty="0">
              <a:solidFill>
                <a:schemeClr val="accent2"/>
              </a:solidFill>
            </a:endParaRPr>
          </a:p>
        </p:txBody>
      </p:sp>
      <p:sp>
        <p:nvSpPr>
          <p:cNvPr id="13" name="Rectangle 3"/>
          <p:cNvSpPr txBox="1">
            <a:spLocks noChangeArrowheads="1"/>
          </p:cNvSpPr>
          <p:nvPr/>
        </p:nvSpPr>
        <p:spPr bwMode="auto">
          <a:xfrm>
            <a:off x="4576053" y="889538"/>
            <a:ext cx="3387268" cy="36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endParaRPr lang="en-US" b="1" dirty="0" smtClean="0">
              <a:solidFill>
                <a:schemeClr val="accent2"/>
              </a:solidFill>
            </a:endParaRPr>
          </a:p>
          <a:p>
            <a:pPr algn="ctr" eaLnBrk="1" fontAlgn="base" hangingPunct="1">
              <a:spcBef>
                <a:spcPct val="0"/>
              </a:spcBef>
              <a:spcAft>
                <a:spcPct val="0"/>
              </a:spcAft>
              <a:defRPr/>
            </a:pPr>
            <a:r>
              <a:rPr lang="en-US" sz="1600" b="1" dirty="0" smtClean="0">
                <a:solidFill>
                  <a:schemeClr val="accent2"/>
                </a:solidFill>
              </a:rPr>
              <a:t>Tech tour visit Oct 2016</a:t>
            </a:r>
            <a:endParaRPr lang="en-US" sz="1600" b="1" dirty="0">
              <a:solidFill>
                <a:schemeClr val="accent2"/>
              </a:solidFill>
            </a:endParaRPr>
          </a:p>
        </p:txBody>
      </p:sp>
      <p:pic>
        <p:nvPicPr>
          <p:cNvPr id="3075" name="Picture 3" descr="91f909c5-33d6-46ad-a2f8-3ded1855ee38@eurprd0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3973551" y="1974318"/>
            <a:ext cx="4820031" cy="3615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6859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33338" y="354320"/>
            <a:ext cx="8897938" cy="44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endParaRPr lang="en-US" sz="2000" b="1" dirty="0" smtClean="0">
              <a:solidFill>
                <a:schemeClr val="accent2"/>
              </a:solidFill>
            </a:endParaRPr>
          </a:p>
          <a:p>
            <a:pPr eaLnBrk="1" fontAlgn="base" hangingPunct="1">
              <a:spcBef>
                <a:spcPct val="0"/>
              </a:spcBef>
              <a:spcAft>
                <a:spcPct val="0"/>
              </a:spcAft>
              <a:defRPr/>
            </a:pPr>
            <a:endParaRPr lang="en-US" sz="2000" b="1" dirty="0" smtClean="0">
              <a:solidFill>
                <a:schemeClr val="accent2"/>
              </a:solidFill>
            </a:endParaRPr>
          </a:p>
          <a:p>
            <a:pPr eaLnBrk="1" fontAlgn="base" hangingPunct="1">
              <a:spcBef>
                <a:spcPct val="0"/>
              </a:spcBef>
              <a:spcAft>
                <a:spcPct val="0"/>
              </a:spcAft>
              <a:defRPr/>
            </a:pPr>
            <a:r>
              <a:rPr lang="en-US" sz="2000" b="1" dirty="0" smtClean="0">
                <a:solidFill>
                  <a:schemeClr val="accent2"/>
                </a:solidFill>
              </a:rPr>
              <a:t>2015/16 </a:t>
            </a:r>
            <a:r>
              <a:rPr lang="en-US" sz="2000" b="1" dirty="0">
                <a:solidFill>
                  <a:schemeClr val="accent2"/>
                </a:solidFill>
              </a:rPr>
              <a:t>PPP Demos – </a:t>
            </a:r>
            <a:r>
              <a:rPr lang="en-US" sz="2000" b="1" kern="0" dirty="0">
                <a:solidFill>
                  <a:schemeClr val="accent2"/>
                </a:solidFill>
                <a:latin typeface="Arial" charset="0"/>
              </a:rPr>
              <a:t>Results continue speaking its sustainable impact</a:t>
            </a:r>
            <a:endParaRPr lang="en-US" sz="2000" b="1" dirty="0">
              <a:solidFill>
                <a:schemeClr val="accent2"/>
              </a:solidFill>
            </a:endParaRPr>
          </a:p>
        </p:txBody>
      </p:sp>
      <p:sp>
        <p:nvSpPr>
          <p:cNvPr id="6" name="Rectangle 5"/>
          <p:cNvSpPr/>
          <p:nvPr/>
        </p:nvSpPr>
        <p:spPr>
          <a:xfrm>
            <a:off x="4594158" y="1292898"/>
            <a:ext cx="4431426" cy="1660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342900" indent="-342900" fontAlgn="base">
              <a:spcBef>
                <a:spcPct val="0"/>
              </a:spcBef>
              <a:spcAft>
                <a:spcPct val="0"/>
              </a:spcAft>
              <a:buFont typeface="Arial" pitchFamily="34" charset="0"/>
              <a:buChar char="•"/>
              <a:defRPr/>
            </a:pPr>
            <a:r>
              <a:rPr lang="en-US" sz="1600" dirty="0">
                <a:solidFill>
                  <a:prstClr val="black"/>
                </a:solidFill>
                <a:latin typeface="Calibri" pitchFamily="34" charset="0"/>
                <a:cs typeface="Calibri" pitchFamily="34" charset="0"/>
              </a:rPr>
              <a:t>Yield comparison on PPP demos &amp; Control demos in 2010-2014: </a:t>
            </a:r>
            <a:r>
              <a:rPr lang="en-US" sz="1600" b="1" u="sng" dirty="0">
                <a:solidFill>
                  <a:prstClr val="black"/>
                </a:solidFill>
                <a:latin typeface="Calibri" pitchFamily="34" charset="0"/>
                <a:cs typeface="Calibri" pitchFamily="34" charset="0"/>
              </a:rPr>
              <a:t>12% Higher</a:t>
            </a:r>
          </a:p>
          <a:p>
            <a:pPr marL="342900" indent="-342900" fontAlgn="base">
              <a:spcBef>
                <a:spcPct val="0"/>
              </a:spcBef>
              <a:spcAft>
                <a:spcPct val="0"/>
              </a:spcAft>
              <a:buFont typeface="Arial" pitchFamily="34" charset="0"/>
              <a:buChar char="•"/>
              <a:defRPr/>
            </a:pPr>
            <a:endParaRPr lang="en-US" sz="1600" b="1" u="sng" dirty="0">
              <a:solidFill>
                <a:prstClr val="black"/>
              </a:solidFill>
              <a:latin typeface="Calibri" pitchFamily="34" charset="0"/>
              <a:cs typeface="Calibri" pitchFamily="34" charset="0"/>
            </a:endParaRPr>
          </a:p>
          <a:p>
            <a:pPr marL="342900" indent="-342900" fontAlgn="base">
              <a:spcBef>
                <a:spcPct val="0"/>
              </a:spcBef>
              <a:spcAft>
                <a:spcPct val="0"/>
              </a:spcAft>
              <a:buFont typeface="Arial" pitchFamily="34" charset="0"/>
              <a:buChar char="•"/>
              <a:defRPr/>
            </a:pPr>
            <a:r>
              <a:rPr lang="en-US" sz="2000" b="1" dirty="0">
                <a:solidFill>
                  <a:srgbClr val="FF0000"/>
                </a:solidFill>
                <a:latin typeface="Calibri" pitchFamily="34" charset="0"/>
                <a:cs typeface="Calibri" pitchFamily="34" charset="0"/>
              </a:rPr>
              <a:t>+17% higher </a:t>
            </a:r>
            <a:r>
              <a:rPr lang="en-US" sz="2000" b="1" dirty="0" smtClean="0">
                <a:solidFill>
                  <a:srgbClr val="FF0000"/>
                </a:solidFill>
                <a:latin typeface="Calibri" pitchFamily="34" charset="0"/>
                <a:cs typeface="Calibri" pitchFamily="34" charset="0"/>
              </a:rPr>
              <a:t>yield</a:t>
            </a:r>
            <a:r>
              <a:rPr lang="en-US" sz="1600" b="1" dirty="0" smtClean="0">
                <a:solidFill>
                  <a:srgbClr val="FF0000"/>
                </a:solidFill>
                <a:latin typeface="Calibri" pitchFamily="34" charset="0"/>
                <a:cs typeface="Calibri" pitchFamily="34" charset="0"/>
              </a:rPr>
              <a:t>:</a:t>
            </a:r>
            <a:r>
              <a:rPr lang="en-US" sz="1600" dirty="0" smtClean="0">
                <a:solidFill>
                  <a:prstClr val="black"/>
                </a:solidFill>
                <a:latin typeface="Calibri" pitchFamily="34" charset="0"/>
                <a:cs typeface="Calibri" pitchFamily="34" charset="0"/>
              </a:rPr>
              <a:t> </a:t>
            </a:r>
            <a:r>
              <a:rPr lang="en-US" sz="1600" dirty="0">
                <a:solidFill>
                  <a:prstClr val="black"/>
                </a:solidFill>
                <a:latin typeface="Calibri" pitchFamily="34" charset="0"/>
                <a:cs typeface="Calibri" pitchFamily="34" charset="0"/>
              </a:rPr>
              <a:t>comparison of PPP demos &amp; control demos in the year 2015/16</a:t>
            </a:r>
            <a:r>
              <a:rPr lang="en-US" sz="1600" dirty="0" smtClean="0">
                <a:solidFill>
                  <a:prstClr val="black"/>
                </a:solidFill>
                <a:latin typeface="Calibri" pitchFamily="34" charset="0"/>
                <a:cs typeface="Calibri" pitchFamily="34" charset="0"/>
              </a:rPr>
              <a:t>:</a:t>
            </a:r>
            <a:endParaRPr lang="en-US" sz="2000" b="1" dirty="0">
              <a:solidFill>
                <a:srgbClr val="FF0000"/>
              </a:solidFill>
              <a:latin typeface="Calibri" pitchFamily="34" charset="0"/>
              <a:cs typeface="Calibri" pitchFamily="34" charset="0"/>
            </a:endParaRPr>
          </a:p>
        </p:txBody>
      </p:sp>
      <p:sp>
        <p:nvSpPr>
          <p:cNvPr id="9" name="Rectangle 8"/>
          <p:cNvSpPr/>
          <p:nvPr/>
        </p:nvSpPr>
        <p:spPr>
          <a:xfrm>
            <a:off x="4546657" y="5139123"/>
            <a:ext cx="4394145" cy="14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base">
              <a:spcBef>
                <a:spcPct val="0"/>
              </a:spcBef>
              <a:spcAft>
                <a:spcPct val="0"/>
              </a:spcAft>
              <a:defRPr/>
            </a:pPr>
            <a:r>
              <a:rPr lang="en-US" sz="2000" b="1" dirty="0">
                <a:solidFill>
                  <a:srgbClr val="FF0000"/>
                </a:solidFill>
                <a:latin typeface="Calibri" pitchFamily="34" charset="0"/>
                <a:cs typeface="Calibri" pitchFamily="34" charset="0"/>
              </a:rPr>
              <a:t>+14% farm income higher</a:t>
            </a:r>
          </a:p>
          <a:p>
            <a:pPr fontAlgn="base">
              <a:spcBef>
                <a:spcPct val="0"/>
              </a:spcBef>
              <a:spcAft>
                <a:spcPct val="0"/>
              </a:spcAft>
              <a:defRPr/>
            </a:pPr>
            <a:r>
              <a:rPr lang="en-US" sz="1600" dirty="0">
                <a:solidFill>
                  <a:srgbClr val="000000"/>
                </a:solidFill>
                <a:latin typeface="Calibri" pitchFamily="34" charset="0"/>
                <a:cs typeface="Calibri" pitchFamily="34" charset="0"/>
              </a:rPr>
              <a:t>Average of 5 years comparison of PPP demos &amp; Conventional Coffee </a:t>
            </a:r>
            <a:r>
              <a:rPr lang="en-US" sz="1600" dirty="0" err="1">
                <a:solidFill>
                  <a:srgbClr val="000000"/>
                </a:solidFill>
                <a:latin typeface="Calibri" pitchFamily="34" charset="0"/>
                <a:cs typeface="Calibri" pitchFamily="34" charset="0"/>
              </a:rPr>
              <a:t>Produciton</a:t>
            </a:r>
            <a:r>
              <a:rPr lang="en-US" sz="1600" dirty="0">
                <a:solidFill>
                  <a:srgbClr val="000000"/>
                </a:solidFill>
                <a:latin typeface="Calibri" pitchFamily="34" charset="0"/>
                <a:cs typeface="Calibri" pitchFamily="34" charset="0"/>
              </a:rPr>
              <a:t> demos</a:t>
            </a:r>
          </a:p>
        </p:txBody>
      </p:sp>
      <p:sp>
        <p:nvSpPr>
          <p:cNvPr id="10" name="Rectangle 9"/>
          <p:cNvSpPr/>
          <p:nvPr/>
        </p:nvSpPr>
        <p:spPr>
          <a:xfrm>
            <a:off x="4784857" y="2953059"/>
            <a:ext cx="4359145"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base">
              <a:spcBef>
                <a:spcPct val="0"/>
              </a:spcBef>
              <a:spcAft>
                <a:spcPct val="0"/>
              </a:spcAft>
              <a:defRPr/>
            </a:pPr>
            <a:r>
              <a:rPr lang="en-US" sz="2000" b="1" dirty="0">
                <a:solidFill>
                  <a:schemeClr val="tx1"/>
                </a:solidFill>
                <a:latin typeface="Calibri" pitchFamily="34" charset="0"/>
                <a:cs typeface="Calibri" pitchFamily="34" charset="0"/>
              </a:rPr>
              <a:t>Increase the yield from Balanced Crop Nutrition needs </a:t>
            </a:r>
            <a:r>
              <a:rPr lang="en-US" sz="2000" b="1" u="sng" dirty="0">
                <a:solidFill>
                  <a:schemeClr val="tx1"/>
                </a:solidFill>
                <a:latin typeface="Calibri" pitchFamily="34" charset="0"/>
                <a:cs typeface="Calibri" pitchFamily="34" charset="0"/>
              </a:rPr>
              <a:t>long term </a:t>
            </a:r>
            <a:r>
              <a:rPr lang="en-US" sz="2000" b="1" dirty="0">
                <a:solidFill>
                  <a:schemeClr val="tx1"/>
                </a:solidFill>
                <a:latin typeface="Calibri" pitchFamily="34" charset="0"/>
                <a:cs typeface="Calibri" pitchFamily="34" charset="0"/>
              </a:rPr>
              <a:t>improved practices </a:t>
            </a:r>
            <a:r>
              <a:rPr lang="en-US" sz="2000" b="1" dirty="0" smtClean="0">
                <a:solidFill>
                  <a:schemeClr val="tx1"/>
                </a:solidFill>
                <a:latin typeface="Calibri" pitchFamily="34" charset="0"/>
                <a:cs typeface="Calibri" pitchFamily="34" charset="0"/>
              </a:rPr>
              <a:t>- </a:t>
            </a:r>
            <a:r>
              <a:rPr lang="en-US" sz="2000" b="1" dirty="0">
                <a:solidFill>
                  <a:schemeClr val="tx1"/>
                </a:solidFill>
                <a:latin typeface="Calibri" pitchFamily="34" charset="0"/>
                <a:cs typeface="Calibri" pitchFamily="34" charset="0"/>
              </a:rPr>
              <a:t>5 years.</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62" y="1307042"/>
            <a:ext cx="4506325" cy="262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338" y="4047861"/>
            <a:ext cx="4515850" cy="273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1203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9"/>
          <p:cNvGrpSpPr>
            <a:grpSpLocks/>
          </p:cNvGrpSpPr>
          <p:nvPr/>
        </p:nvGrpSpPr>
        <p:grpSpPr bwMode="auto">
          <a:xfrm>
            <a:off x="5372101" y="1371600"/>
            <a:ext cx="3277225" cy="3581400"/>
            <a:chOff x="251520" y="1268760"/>
            <a:chExt cx="4512171" cy="4392488"/>
          </a:xfrm>
        </p:grpSpPr>
        <p:pic>
          <p:nvPicPr>
            <p:cNvPr id="10" name="Picture 10" descr="P1010020.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481611" y="1268760"/>
              <a:ext cx="2282080"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P1010027.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51520" y="1268760"/>
              <a:ext cx="228221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ight Arrow 11"/>
            <p:cNvSpPr/>
            <p:nvPr/>
          </p:nvSpPr>
          <p:spPr>
            <a:xfrm>
              <a:off x="251520" y="2635922"/>
              <a:ext cx="4438928" cy="1727712"/>
            </a:xfrm>
            <a:prstGeom prst="rightArrow">
              <a:avLst/>
            </a:prstGeom>
            <a:solidFill>
              <a:srgbClr val="FFFFFF">
                <a:alpha val="60000"/>
              </a:srgbClr>
            </a:solidFill>
            <a:ln w="25400" cap="flat" cmpd="sng" algn="ctr">
              <a:noFill/>
              <a:prstDash val="solid"/>
            </a:ln>
            <a:effectLst/>
          </p:spPr>
          <p:txBody>
            <a:bodyPr anchor="ctr"/>
            <a:lstStyle/>
            <a:p>
              <a:pPr algn="ctr">
                <a:defRPr/>
              </a:pPr>
              <a:endParaRPr lang="en-US" kern="0">
                <a:solidFill>
                  <a:srgbClr val="FFFFFF"/>
                </a:solidFill>
              </a:endParaRPr>
            </a:p>
          </p:txBody>
        </p:sp>
        <p:sp>
          <p:nvSpPr>
            <p:cNvPr id="13" name="TextBox 12"/>
            <p:cNvSpPr txBox="1"/>
            <p:nvPr/>
          </p:nvSpPr>
          <p:spPr>
            <a:xfrm>
              <a:off x="480888" y="3194133"/>
              <a:ext cx="4065000" cy="792707"/>
            </a:xfrm>
            <a:prstGeom prst="rect">
              <a:avLst/>
            </a:prstGeom>
            <a:noFill/>
          </p:spPr>
          <p:txBody>
            <a:bodyPr>
              <a:spAutoFit/>
            </a:bodyPr>
            <a:lstStyle/>
            <a:p>
              <a:pPr algn="ctr">
                <a:defRPr/>
              </a:pPr>
              <a:r>
                <a:rPr lang="en-US" kern="0" dirty="0">
                  <a:solidFill>
                    <a:schemeClr val="accent6">
                      <a:lumMod val="60000"/>
                      <a:lumOff val="40000"/>
                    </a:schemeClr>
                  </a:solidFill>
                </a:rPr>
                <a:t>Improve </a:t>
              </a:r>
              <a:r>
                <a:rPr lang="en-US" kern="0" dirty="0" smtClean="0">
                  <a:solidFill>
                    <a:schemeClr val="accent6">
                      <a:lumMod val="60000"/>
                      <a:lumOff val="40000"/>
                    </a:schemeClr>
                  </a:solidFill>
                </a:rPr>
                <a:t>ripening </a:t>
              </a:r>
              <a:r>
                <a:rPr lang="en-US" kern="0" dirty="0">
                  <a:solidFill>
                    <a:schemeClr val="accent6">
                      <a:lumMod val="60000"/>
                      <a:lumOff val="40000"/>
                    </a:schemeClr>
                  </a:solidFill>
                </a:rPr>
                <a:t>&amp; bean size</a:t>
              </a:r>
              <a:endParaRPr lang="en-US" sz="1200" kern="0" dirty="0">
                <a:solidFill>
                  <a:schemeClr val="accent6">
                    <a:lumMod val="60000"/>
                    <a:lumOff val="40000"/>
                  </a:schemeClr>
                </a:solidFill>
              </a:endParaRPr>
            </a:p>
          </p:txBody>
        </p:sp>
      </p:grpSp>
      <p:sp>
        <p:nvSpPr>
          <p:cNvPr id="14" name="Title 6"/>
          <p:cNvSpPr txBox="1">
            <a:spLocks/>
          </p:cNvSpPr>
          <p:nvPr/>
        </p:nvSpPr>
        <p:spPr bwMode="auto">
          <a:xfrm>
            <a:off x="269823" y="152400"/>
            <a:ext cx="804971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lang="en-US" altLang="vi-VN" sz="2000" b="1" dirty="0" smtClean="0">
                <a:solidFill>
                  <a:schemeClr val="accent2"/>
                </a:solidFill>
              </a:rPr>
              <a:t>&gt;&gt;&gt; </a:t>
            </a:r>
            <a:r>
              <a:rPr lang="en-US" altLang="vi-VN" sz="2000" b="1" dirty="0">
                <a:solidFill>
                  <a:schemeClr val="accent2"/>
                </a:solidFill>
              </a:rPr>
              <a:t>2015/16: PPP demos - We prove the quality by years</a:t>
            </a:r>
          </a:p>
        </p:txBody>
      </p:sp>
      <p:sp>
        <p:nvSpPr>
          <p:cNvPr id="15" name="Rectangle 14"/>
          <p:cNvSpPr/>
          <p:nvPr/>
        </p:nvSpPr>
        <p:spPr>
          <a:xfrm>
            <a:off x="1200150" y="990600"/>
            <a:ext cx="30861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endParaRPr lang="en-US" sz="1400" dirty="0">
              <a:solidFill>
                <a:srgbClr val="FFFFFF"/>
              </a:solidFill>
            </a:endParaRPr>
          </a:p>
        </p:txBody>
      </p:sp>
      <p:pic>
        <p:nvPicPr>
          <p:cNvPr id="16" name="Picture 8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9823" y="838200"/>
            <a:ext cx="4597349"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231566" y="5410204"/>
            <a:ext cx="3912434" cy="307777"/>
          </a:xfrm>
          <a:prstGeom prst="rect">
            <a:avLst/>
          </a:prstGeom>
          <a:noFill/>
        </p:spPr>
        <p:txBody>
          <a:bodyPr wrap="square" rtlCol="0">
            <a:spAutoFit/>
          </a:bodyPr>
          <a:lstStyle/>
          <a:p>
            <a:pPr>
              <a:buClr>
                <a:srgbClr val="F89B28"/>
              </a:buClr>
              <a:buFont typeface="Arial" panose="020B0604020202020204" pitchFamily="34" charset="0"/>
              <a:buNone/>
            </a:pPr>
            <a:r>
              <a:rPr lang="en-US" sz="1400">
                <a:solidFill>
                  <a:srgbClr val="000000"/>
                </a:solidFill>
              </a:rPr>
              <a:t>Source: Bean data shrared by Nestle VN, 2016</a:t>
            </a:r>
            <a:endParaRPr lang="en-US" sz="1400" dirty="0">
              <a:solidFill>
                <a:srgbClr val="000000"/>
              </a:solidFill>
            </a:endParaRPr>
          </a:p>
        </p:txBody>
      </p:sp>
    </p:spTree>
    <p:extLst>
      <p:ext uri="{BB962C8B-B14F-4D97-AF65-F5344CB8AC3E}">
        <p14:creationId xmlns:p14="http://schemas.microsoft.com/office/powerpoint/2010/main" val="2785117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87" name="Chart 18"/>
          <p:cNvGraphicFramePr>
            <a:graphicFrameLocks/>
          </p:cNvGraphicFramePr>
          <p:nvPr>
            <p:extLst>
              <p:ext uri="{D42A27DB-BD31-4B8C-83A1-F6EECF244321}">
                <p14:modId xmlns:p14="http://schemas.microsoft.com/office/powerpoint/2010/main" val="1428481921"/>
              </p:ext>
            </p:extLst>
          </p:nvPr>
        </p:nvGraphicFramePr>
        <p:xfrm>
          <a:off x="133730" y="1150147"/>
          <a:ext cx="6557680" cy="3863975"/>
        </p:xfrm>
        <a:graphic>
          <a:graphicData uri="http://schemas.openxmlformats.org/presentationml/2006/ole">
            <mc:AlternateContent xmlns:mc="http://schemas.openxmlformats.org/markup-compatibility/2006">
              <mc:Choice xmlns:v="urn:schemas-microsoft-com:vml" Requires="v">
                <p:oleObj spid="_x0000_s2129" r:id="rId4" imgW="7565792" imgH="3865199" progId="Excel.Chart.8">
                  <p:embed/>
                </p:oleObj>
              </mc:Choice>
              <mc:Fallback>
                <p:oleObj r:id="rId4" imgW="7565792" imgH="3865199"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730" y="1150147"/>
                        <a:ext cx="6557680" cy="3863975"/>
                      </a:xfrm>
                      <a:prstGeom prst="rect">
                        <a:avLst/>
                      </a:prstGeom>
                      <a:noFill/>
                      <a:ln>
                        <a:noFill/>
                      </a:ln>
                      <a:extLst/>
                    </p:spPr>
                  </p:pic>
                </p:oleObj>
              </mc:Fallback>
            </mc:AlternateContent>
          </a:graphicData>
        </a:graphic>
      </p:graphicFrame>
      <p:sp>
        <p:nvSpPr>
          <p:cNvPr id="44034" name="Title 3"/>
          <p:cNvSpPr>
            <a:spLocks noGrp="1"/>
          </p:cNvSpPr>
          <p:nvPr>
            <p:ph type="title"/>
          </p:nvPr>
        </p:nvSpPr>
        <p:spPr>
          <a:xfrm>
            <a:off x="1" y="0"/>
            <a:ext cx="9144000" cy="1265239"/>
          </a:xfrm>
        </p:spPr>
        <p:txBody>
          <a:bodyPr/>
          <a:lstStyle/>
          <a:p>
            <a:pPr marL="347663">
              <a:defRPr/>
            </a:pPr>
            <a:r>
              <a:rPr lang="en-US" altLang="en-US" sz="2000" b="1" dirty="0" smtClean="0">
                <a:solidFill>
                  <a:schemeClr val="accent3"/>
                </a:solidFill>
              </a:rPr>
              <a:t>Maintaining crop program to reduce 55% of Fertilizer Carbon Footprint</a:t>
            </a:r>
            <a:r>
              <a:rPr lang="en-US" altLang="en-US" sz="2000" b="1" dirty="0" smtClean="0">
                <a:solidFill>
                  <a:schemeClr val="accent6">
                    <a:lumMod val="75000"/>
                  </a:schemeClr>
                </a:solidFill>
              </a:rPr>
              <a:t/>
            </a:r>
            <a:br>
              <a:rPr lang="en-US" altLang="en-US" sz="2000" b="1" dirty="0" smtClean="0">
                <a:solidFill>
                  <a:schemeClr val="accent6">
                    <a:lumMod val="75000"/>
                  </a:schemeClr>
                </a:solidFill>
              </a:rPr>
            </a:br>
            <a:r>
              <a:rPr lang="en-US" altLang="en-US" sz="1400" dirty="0" smtClean="0">
                <a:solidFill>
                  <a:schemeClr val="accent6">
                    <a:lumMod val="75000"/>
                  </a:schemeClr>
                </a:solidFill>
              </a:rPr>
              <a:t>PPP are working to introduce </a:t>
            </a:r>
            <a:r>
              <a:rPr lang="en-US" sz="1400" dirty="0" smtClean="0"/>
              <a:t>Greenhouse Gas Emissions with participation of all the coffee value chain</a:t>
            </a:r>
            <a:endParaRPr lang="en-US" altLang="en-US" sz="1600" dirty="0">
              <a:solidFill>
                <a:schemeClr val="accent6">
                  <a:lumMod val="75000"/>
                </a:schemeClr>
              </a:solidFill>
              <a:latin typeface="Arial Narrow" pitchFamily="34" charset="0"/>
            </a:endParaRPr>
          </a:p>
        </p:txBody>
      </p:sp>
      <p:sp>
        <p:nvSpPr>
          <p:cNvPr id="24579" name="TextBox 4"/>
          <p:cNvSpPr txBox="1">
            <a:spLocks noChangeArrowheads="1"/>
          </p:cNvSpPr>
          <p:nvPr/>
        </p:nvSpPr>
        <p:spPr bwMode="auto">
          <a:xfrm>
            <a:off x="65983" y="4604490"/>
            <a:ext cx="8707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altLang="en-US" sz="1400" dirty="0">
                <a:solidFill>
                  <a:srgbClr val="000000"/>
                </a:solidFill>
              </a:rPr>
              <a:t>6 demos</a:t>
            </a:r>
          </a:p>
        </p:txBody>
      </p:sp>
      <p:sp>
        <p:nvSpPr>
          <p:cNvPr id="24580" name="TextBox 5"/>
          <p:cNvSpPr txBox="1">
            <a:spLocks noChangeArrowheads="1"/>
          </p:cNvSpPr>
          <p:nvPr/>
        </p:nvSpPr>
        <p:spPr bwMode="auto">
          <a:xfrm>
            <a:off x="2536366" y="4906171"/>
            <a:ext cx="13067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US" altLang="en-US" sz="1400" dirty="0">
                <a:solidFill>
                  <a:srgbClr val="000000"/>
                </a:solidFill>
              </a:rPr>
              <a:t>PPP program:</a:t>
            </a:r>
          </a:p>
          <a:p>
            <a:pPr algn="ctr" eaLnBrk="1" fontAlgn="base" hangingPunct="1">
              <a:spcBef>
                <a:spcPct val="0"/>
              </a:spcBef>
              <a:spcAft>
                <a:spcPct val="0"/>
              </a:spcAft>
            </a:pPr>
            <a:r>
              <a:rPr lang="en-US" altLang="en-US" sz="1400" dirty="0">
                <a:solidFill>
                  <a:srgbClr val="000000"/>
                </a:solidFill>
              </a:rPr>
              <a:t> 304 kg N/ha</a:t>
            </a:r>
          </a:p>
          <a:p>
            <a:pPr algn="ctr" eaLnBrk="1" fontAlgn="base" hangingPunct="1">
              <a:spcBef>
                <a:spcPct val="0"/>
              </a:spcBef>
              <a:spcAft>
                <a:spcPct val="0"/>
              </a:spcAft>
            </a:pPr>
            <a:r>
              <a:rPr lang="en-US" altLang="en-US" sz="1400" dirty="0">
                <a:solidFill>
                  <a:srgbClr val="000000"/>
                </a:solidFill>
              </a:rPr>
              <a:t>5.2 t </a:t>
            </a:r>
            <a:r>
              <a:rPr lang="en-US" altLang="en-US" sz="1400" dirty="0" err="1">
                <a:solidFill>
                  <a:srgbClr val="000000"/>
                </a:solidFill>
              </a:rPr>
              <a:t>g.b</a:t>
            </a:r>
            <a:r>
              <a:rPr lang="en-US" altLang="en-US" sz="1400" dirty="0">
                <a:solidFill>
                  <a:srgbClr val="000000"/>
                </a:solidFill>
              </a:rPr>
              <a:t>./ha</a:t>
            </a:r>
          </a:p>
        </p:txBody>
      </p:sp>
      <p:sp>
        <p:nvSpPr>
          <p:cNvPr id="24581" name="TextBox 6"/>
          <p:cNvSpPr txBox="1">
            <a:spLocks noChangeArrowheads="1"/>
          </p:cNvSpPr>
          <p:nvPr/>
        </p:nvSpPr>
        <p:spPr bwMode="auto">
          <a:xfrm>
            <a:off x="904314" y="4906171"/>
            <a:ext cx="15263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US" altLang="en-US" sz="1400" dirty="0">
                <a:solidFill>
                  <a:srgbClr val="000000"/>
                </a:solidFill>
              </a:rPr>
              <a:t>Control program:</a:t>
            </a:r>
          </a:p>
          <a:p>
            <a:pPr algn="ctr" eaLnBrk="1" fontAlgn="base" hangingPunct="1">
              <a:spcBef>
                <a:spcPct val="0"/>
              </a:spcBef>
              <a:spcAft>
                <a:spcPct val="0"/>
              </a:spcAft>
            </a:pPr>
            <a:r>
              <a:rPr lang="en-US" altLang="en-US" sz="1400" dirty="0">
                <a:solidFill>
                  <a:srgbClr val="000000"/>
                </a:solidFill>
              </a:rPr>
              <a:t>484 kg N/ha</a:t>
            </a:r>
          </a:p>
          <a:p>
            <a:pPr algn="ctr" eaLnBrk="1" fontAlgn="base" hangingPunct="1">
              <a:spcBef>
                <a:spcPct val="0"/>
              </a:spcBef>
              <a:spcAft>
                <a:spcPct val="0"/>
              </a:spcAft>
            </a:pPr>
            <a:r>
              <a:rPr lang="en-US" altLang="en-US" sz="1400" dirty="0">
                <a:solidFill>
                  <a:srgbClr val="000000"/>
                </a:solidFill>
              </a:rPr>
              <a:t>4.8 </a:t>
            </a:r>
            <a:r>
              <a:rPr lang="en-US" altLang="en-US" sz="1400" dirty="0" err="1">
                <a:solidFill>
                  <a:srgbClr val="000000"/>
                </a:solidFill>
              </a:rPr>
              <a:t>t.g.b</a:t>
            </a:r>
            <a:r>
              <a:rPr lang="en-US" altLang="en-US" sz="1400" dirty="0">
                <a:solidFill>
                  <a:srgbClr val="000000"/>
                </a:solidFill>
              </a:rPr>
              <a:t>/ha</a:t>
            </a:r>
          </a:p>
        </p:txBody>
      </p:sp>
      <p:sp>
        <p:nvSpPr>
          <p:cNvPr id="24582" name="TextBox 10"/>
          <p:cNvSpPr txBox="1">
            <a:spLocks noChangeArrowheads="1"/>
          </p:cNvSpPr>
          <p:nvPr/>
        </p:nvSpPr>
        <p:spPr bwMode="auto">
          <a:xfrm>
            <a:off x="4260618" y="4983117"/>
            <a:ext cx="30328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fr-FR" altLang="en-US" sz="1600" u="sng" dirty="0" err="1">
                <a:solidFill>
                  <a:srgbClr val="000000"/>
                </a:solidFill>
                <a:latin typeface="Calibri" pitchFamily="34" charset="0"/>
                <a:cs typeface="Calibri" pitchFamily="34" charset="0"/>
              </a:rPr>
              <a:t>From</a:t>
            </a:r>
            <a:r>
              <a:rPr lang="fr-FR" altLang="en-US" sz="1600" u="sng" dirty="0">
                <a:solidFill>
                  <a:srgbClr val="000000"/>
                </a:solidFill>
                <a:latin typeface="Calibri" pitchFamily="34" charset="0"/>
                <a:cs typeface="Calibri" pitchFamily="34" charset="0"/>
              </a:rPr>
              <a:t> :</a:t>
            </a:r>
            <a:r>
              <a:rPr lang="fr-FR" altLang="en-US" sz="1600" dirty="0">
                <a:solidFill>
                  <a:srgbClr val="000000"/>
                </a:solidFill>
                <a:latin typeface="Calibri" pitchFamily="34" charset="0"/>
                <a:cs typeface="Calibri" pitchFamily="34" charset="0"/>
              </a:rPr>
              <a:t> </a:t>
            </a:r>
            <a:r>
              <a:rPr lang="fr-FR" altLang="en-US" sz="1600" b="1" dirty="0">
                <a:solidFill>
                  <a:srgbClr val="1F497D"/>
                </a:solidFill>
                <a:latin typeface="Calibri" pitchFamily="34" charset="0"/>
                <a:cs typeface="Calibri" pitchFamily="34" charset="0"/>
              </a:rPr>
              <a:t>Yara </a:t>
            </a:r>
            <a:r>
              <a:rPr lang="fr-FR" altLang="en-US" sz="1600" b="1" dirty="0" err="1">
                <a:solidFill>
                  <a:srgbClr val="1F497D"/>
                </a:solidFill>
                <a:latin typeface="Calibri" pitchFamily="34" charset="0"/>
                <a:cs typeface="Calibri" pitchFamily="34" charset="0"/>
              </a:rPr>
              <a:t>Research</a:t>
            </a:r>
            <a:r>
              <a:rPr lang="fr-FR" altLang="en-US" sz="1600" b="1" dirty="0">
                <a:solidFill>
                  <a:srgbClr val="1F497D"/>
                </a:solidFill>
                <a:latin typeface="Calibri" pitchFamily="34" charset="0"/>
                <a:cs typeface="Calibri" pitchFamily="34" charset="0"/>
              </a:rPr>
              <a:t> Center</a:t>
            </a:r>
            <a:r>
              <a:rPr lang="fr-FR" altLang="en-US" sz="1600" dirty="0">
                <a:solidFill>
                  <a:srgbClr val="000000"/>
                </a:solidFill>
                <a:latin typeface="Calibri" pitchFamily="34" charset="0"/>
                <a:cs typeface="Calibri" pitchFamily="34" charset="0"/>
              </a:rPr>
              <a:t>, </a:t>
            </a:r>
            <a:r>
              <a:rPr lang="fr-FR" altLang="en-US" sz="1600" dirty="0" err="1">
                <a:solidFill>
                  <a:srgbClr val="000000"/>
                </a:solidFill>
                <a:latin typeface="Calibri" pitchFamily="34" charset="0"/>
                <a:cs typeface="Calibri" pitchFamily="34" charset="0"/>
              </a:rPr>
              <a:t>Haninghof</a:t>
            </a:r>
            <a:r>
              <a:rPr lang="fr-FR" altLang="en-US" sz="1600" dirty="0">
                <a:solidFill>
                  <a:srgbClr val="000000"/>
                </a:solidFill>
                <a:latin typeface="Calibri" pitchFamily="34" charset="0"/>
                <a:cs typeface="Calibri" pitchFamily="34" charset="0"/>
              </a:rPr>
              <a:t>, Germany</a:t>
            </a:r>
          </a:p>
        </p:txBody>
      </p:sp>
      <p:sp>
        <p:nvSpPr>
          <p:cNvPr id="24583" name="TextBox 11"/>
          <p:cNvSpPr txBox="1">
            <a:spLocks noChangeArrowheads="1"/>
          </p:cNvSpPr>
          <p:nvPr/>
        </p:nvSpPr>
        <p:spPr bwMode="auto">
          <a:xfrm rot="16200000">
            <a:off x="-953857" y="2675526"/>
            <a:ext cx="23182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altLang="en-US" sz="1600" dirty="0">
                <a:solidFill>
                  <a:srgbClr val="000000"/>
                </a:solidFill>
              </a:rPr>
              <a:t>kg CO2eq/t green bean</a:t>
            </a:r>
          </a:p>
        </p:txBody>
      </p:sp>
      <p:grpSp>
        <p:nvGrpSpPr>
          <p:cNvPr id="24584" name="Group 12"/>
          <p:cNvGrpSpPr>
            <a:grpSpLocks/>
          </p:cNvGrpSpPr>
          <p:nvPr/>
        </p:nvGrpSpPr>
        <p:grpSpPr bwMode="auto">
          <a:xfrm>
            <a:off x="964980" y="5944397"/>
            <a:ext cx="5064585" cy="600075"/>
            <a:chOff x="2500298" y="5905192"/>
            <a:chExt cx="5072098" cy="600400"/>
          </a:xfrm>
        </p:grpSpPr>
        <p:pic>
          <p:nvPicPr>
            <p:cNvPr id="24589" name="Picture 3" descr="C:\Users\a591521\AppData\Local\Temp\notes3D3FB0\~2592846.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43306" y="5929306"/>
              <a:ext cx="571504" cy="571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0" name="Picture 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500298" y="5905192"/>
              <a:ext cx="785818" cy="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1" name="Picture 5" descr="C:\Users\a591521\AppData\Local\Temp\notes3D3FB0\Narrow.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286248" y="6018537"/>
              <a:ext cx="3286148" cy="41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5" name="TextBox 8"/>
          <p:cNvSpPr txBox="1">
            <a:spLocks noChangeArrowheads="1"/>
          </p:cNvSpPr>
          <p:nvPr/>
        </p:nvSpPr>
        <p:spPr bwMode="auto">
          <a:xfrm>
            <a:off x="3273685" y="2798693"/>
            <a:ext cx="569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altLang="en-US" b="1" dirty="0">
                <a:solidFill>
                  <a:srgbClr val="000000"/>
                </a:solidFill>
              </a:rPr>
              <a:t>661</a:t>
            </a:r>
          </a:p>
        </p:txBody>
      </p:sp>
      <p:sp>
        <p:nvSpPr>
          <p:cNvPr id="24586" name="TextBox 8"/>
          <p:cNvSpPr txBox="1">
            <a:spLocks noChangeArrowheads="1"/>
          </p:cNvSpPr>
          <p:nvPr/>
        </p:nvSpPr>
        <p:spPr bwMode="auto">
          <a:xfrm>
            <a:off x="1357307" y="1031081"/>
            <a:ext cx="7617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US" altLang="en-US" b="1" dirty="0">
                <a:solidFill>
                  <a:srgbClr val="000000"/>
                </a:solidFill>
              </a:rPr>
              <a:t>1,487</a:t>
            </a:r>
          </a:p>
        </p:txBody>
      </p:sp>
      <p:cxnSp>
        <p:nvCxnSpPr>
          <p:cNvPr id="3" name="Straight Arrow Connector 2"/>
          <p:cNvCxnSpPr/>
          <p:nvPr/>
        </p:nvCxnSpPr>
        <p:spPr>
          <a:xfrm>
            <a:off x="2247627" y="1768714"/>
            <a:ext cx="1001315" cy="1243012"/>
          </a:xfrm>
          <a:prstGeom prst="straightConnector1">
            <a:avLst/>
          </a:prstGeom>
          <a:ln>
            <a:solidFill>
              <a:srgbClr val="00B050"/>
            </a:solidFill>
            <a:tailEnd type="arrow"/>
          </a:ln>
        </p:spPr>
        <p:style>
          <a:lnRef idx="3">
            <a:schemeClr val="dk1"/>
          </a:lnRef>
          <a:fillRef idx="0">
            <a:schemeClr val="dk1"/>
          </a:fillRef>
          <a:effectRef idx="2">
            <a:schemeClr val="dk1"/>
          </a:effectRef>
          <a:fontRef idx="minor">
            <a:schemeClr val="tx1"/>
          </a:fontRef>
        </p:style>
      </p:cxnSp>
      <p:sp>
        <p:nvSpPr>
          <p:cNvPr id="4" name="Left-Right Arrow 3"/>
          <p:cNvSpPr/>
          <p:nvPr/>
        </p:nvSpPr>
        <p:spPr>
          <a:xfrm>
            <a:off x="4245627" y="2535888"/>
            <a:ext cx="3032819" cy="1264275"/>
          </a:xfrm>
          <a:prstGeom prst="leftRightArrow">
            <a:avLst/>
          </a:prstGeom>
          <a:solidFill>
            <a:schemeClr val="accent6">
              <a:lumMod val="60000"/>
              <a:lumOff val="40000"/>
              <a:alpha val="8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Align/share data &amp; method of </a:t>
            </a:r>
            <a:r>
              <a:rPr lang="en-US" sz="1400" dirty="0" err="1" smtClean="0">
                <a:solidFill>
                  <a:schemeClr val="tx1"/>
                </a:solidFill>
              </a:rPr>
              <a:t>GhG</a:t>
            </a:r>
            <a:r>
              <a:rPr lang="en-US" sz="1400" dirty="0" smtClean="0">
                <a:solidFill>
                  <a:schemeClr val="tx1"/>
                </a:solidFill>
              </a:rPr>
              <a:t> Calculation for </a:t>
            </a:r>
            <a:r>
              <a:rPr lang="en-US" sz="1400" dirty="0" err="1" smtClean="0">
                <a:solidFill>
                  <a:schemeClr val="tx1"/>
                </a:solidFill>
              </a:rPr>
              <a:t>Agri</a:t>
            </a:r>
            <a:r>
              <a:rPr lang="en-US" sz="1400" dirty="0" smtClean="0">
                <a:solidFill>
                  <a:schemeClr val="tx1"/>
                </a:solidFill>
              </a:rPr>
              <a:t> Strategic </a:t>
            </a:r>
            <a:r>
              <a:rPr lang="en-US" sz="1400" dirty="0">
                <a:solidFill>
                  <a:schemeClr val="tx1"/>
                </a:solidFill>
              </a:rPr>
              <a:t>P</a:t>
            </a:r>
            <a:r>
              <a:rPr lang="en-US" sz="1400" dirty="0" smtClean="0">
                <a:solidFill>
                  <a:schemeClr val="tx1"/>
                </a:solidFill>
              </a:rPr>
              <a:t>lanning</a:t>
            </a:r>
            <a:endParaRPr lang="en-US" sz="1400" dirty="0">
              <a:solidFill>
                <a:schemeClr val="tx1"/>
              </a:solidFill>
            </a:endParaRPr>
          </a:p>
        </p:txBody>
      </p:sp>
      <p:pic>
        <p:nvPicPr>
          <p:cNvPr id="17" name="Picture 16"/>
          <p:cNvPicPr>
            <a:picLocks noChangeAspect="1"/>
          </p:cNvPicPr>
          <p:nvPr/>
        </p:nvPicPr>
        <p:blipFill>
          <a:blip r:embed="rId9"/>
          <a:stretch>
            <a:fillRect/>
          </a:stretch>
        </p:blipFill>
        <p:spPr>
          <a:xfrm>
            <a:off x="7293437" y="2327521"/>
            <a:ext cx="1685673" cy="1681008"/>
          </a:xfrm>
          <a:prstGeom prst="rect">
            <a:avLst/>
          </a:prstGeom>
        </p:spPr>
      </p:pic>
    </p:spTree>
    <p:extLst>
      <p:ext uri="{BB962C8B-B14F-4D97-AF65-F5344CB8AC3E}">
        <p14:creationId xmlns:p14="http://schemas.microsoft.com/office/powerpoint/2010/main" val="21838771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 name="Table 105"/>
          <p:cNvGraphicFramePr>
            <a:graphicFrameLocks noGrp="1"/>
          </p:cNvGraphicFramePr>
          <p:nvPr/>
        </p:nvGraphicFramePr>
        <p:xfrm>
          <a:off x="457200" y="1397000"/>
          <a:ext cx="8534400" cy="37846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422400">
                  <a:extLst>
                    <a:ext uri="{9D8B030D-6E8A-4147-A177-3AD203B41FA5}">
                      <a16:colId xmlns:a16="http://schemas.microsoft.com/office/drawing/2014/main" val="20002"/>
                    </a:ext>
                  </a:extLst>
                </a:gridCol>
                <a:gridCol w="1422400">
                  <a:extLst>
                    <a:ext uri="{9D8B030D-6E8A-4147-A177-3AD203B41FA5}">
                      <a16:colId xmlns:a16="http://schemas.microsoft.com/office/drawing/2014/main" val="20003"/>
                    </a:ext>
                  </a:extLst>
                </a:gridCol>
                <a:gridCol w="1422400">
                  <a:extLst>
                    <a:ext uri="{9D8B030D-6E8A-4147-A177-3AD203B41FA5}">
                      <a16:colId xmlns:a16="http://schemas.microsoft.com/office/drawing/2014/main" val="20004"/>
                    </a:ext>
                  </a:extLst>
                </a:gridCol>
                <a:gridCol w="1422400">
                  <a:extLst>
                    <a:ext uri="{9D8B030D-6E8A-4147-A177-3AD203B41FA5}">
                      <a16:colId xmlns:a16="http://schemas.microsoft.com/office/drawing/2014/main" val="20005"/>
                    </a:ext>
                  </a:extLst>
                </a:gridCol>
              </a:tblGrid>
              <a:tr h="608712">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extLst>
                  <a:ext uri="{0D108BD9-81ED-4DB2-BD59-A6C34878D82A}">
                    <a16:rowId xmlns:a16="http://schemas.microsoft.com/office/drawing/2014/main" val="10000"/>
                  </a:ext>
                </a:extLst>
              </a:tr>
              <a:tr h="555780">
                <a:tc>
                  <a:txBody>
                    <a:bodyPr/>
                    <a:lstStyle/>
                    <a:p>
                      <a:endParaRPr lang="en-US" sz="1100" b="1" dirty="0" smtClean="0"/>
                    </a:p>
                    <a:p>
                      <a:r>
                        <a:rPr lang="en-US" sz="1100" b="1" dirty="0" smtClean="0"/>
                        <a:t>Roll-out Phases</a:t>
                      </a:r>
                      <a:endParaRPr lang="en-US" sz="1100" b="1"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extLst>
                  <a:ext uri="{0D108BD9-81ED-4DB2-BD59-A6C34878D82A}">
                    <a16:rowId xmlns:a16="http://schemas.microsoft.com/office/drawing/2014/main" val="10001"/>
                  </a:ext>
                </a:extLst>
              </a:tr>
              <a:tr h="2620108">
                <a:tc>
                  <a:txBody>
                    <a:bodyPr/>
                    <a:lstStyle/>
                    <a:p>
                      <a:r>
                        <a:rPr lang="en-US" sz="1100" b="1" dirty="0" smtClean="0"/>
                        <a:t>Technical Implementation</a:t>
                      </a:r>
                      <a:endParaRPr lang="en-US" sz="1100" b="1"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tc>
                  <a:txBody>
                    <a:bodyPr/>
                    <a:lstStyle/>
                    <a:p>
                      <a:endParaRPr lang="en-US" sz="1900" dirty="0"/>
                    </a:p>
                  </a:txBody>
                  <a:tcP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107" name="TextBox 442"/>
          <p:cNvSpPr txBox="1"/>
          <p:nvPr/>
        </p:nvSpPr>
        <p:spPr>
          <a:xfrm>
            <a:off x="7925226" y="87554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Q2</a:t>
            </a:r>
          </a:p>
        </p:txBody>
      </p:sp>
      <p:sp>
        <p:nvSpPr>
          <p:cNvPr id="108" name="TextBox 443"/>
          <p:cNvSpPr txBox="1"/>
          <p:nvPr/>
        </p:nvSpPr>
        <p:spPr>
          <a:xfrm>
            <a:off x="8621358" y="87554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09" name="TextBox 444"/>
          <p:cNvSpPr txBox="1"/>
          <p:nvPr/>
        </p:nvSpPr>
        <p:spPr>
          <a:xfrm>
            <a:off x="8265490" y="878995"/>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Q3</a:t>
            </a:r>
          </a:p>
        </p:txBody>
      </p:sp>
      <p:sp>
        <p:nvSpPr>
          <p:cNvPr id="110" name="TextBox 445"/>
          <p:cNvSpPr txBox="1"/>
          <p:nvPr/>
        </p:nvSpPr>
        <p:spPr>
          <a:xfrm>
            <a:off x="7567235" y="87554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Q1</a:t>
            </a:r>
          </a:p>
        </p:txBody>
      </p:sp>
      <p:sp>
        <p:nvSpPr>
          <p:cNvPr id="111" name="TextBox 438"/>
          <p:cNvSpPr txBox="1"/>
          <p:nvPr/>
        </p:nvSpPr>
        <p:spPr>
          <a:xfrm>
            <a:off x="6516652" y="88290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Q2</a:t>
            </a:r>
          </a:p>
        </p:txBody>
      </p:sp>
      <p:sp>
        <p:nvSpPr>
          <p:cNvPr id="112" name="TextBox 439"/>
          <p:cNvSpPr txBox="1"/>
          <p:nvPr/>
        </p:nvSpPr>
        <p:spPr>
          <a:xfrm>
            <a:off x="7212784" y="88290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13" name="TextBox 440"/>
          <p:cNvSpPr txBox="1"/>
          <p:nvPr/>
        </p:nvSpPr>
        <p:spPr>
          <a:xfrm>
            <a:off x="6856916" y="886355"/>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Q3</a:t>
            </a:r>
          </a:p>
        </p:txBody>
      </p:sp>
      <p:sp>
        <p:nvSpPr>
          <p:cNvPr id="114" name="TextBox 441"/>
          <p:cNvSpPr txBox="1"/>
          <p:nvPr/>
        </p:nvSpPr>
        <p:spPr>
          <a:xfrm>
            <a:off x="6158661" y="882901"/>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Q1</a:t>
            </a:r>
          </a:p>
        </p:txBody>
      </p:sp>
      <p:sp>
        <p:nvSpPr>
          <p:cNvPr id="115" name="TextBox 434"/>
          <p:cNvSpPr txBox="1"/>
          <p:nvPr/>
        </p:nvSpPr>
        <p:spPr>
          <a:xfrm>
            <a:off x="5115047" y="883698"/>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Q2</a:t>
            </a:r>
          </a:p>
        </p:txBody>
      </p:sp>
      <p:sp>
        <p:nvSpPr>
          <p:cNvPr id="116" name="TextBox 435"/>
          <p:cNvSpPr txBox="1"/>
          <p:nvPr/>
        </p:nvSpPr>
        <p:spPr>
          <a:xfrm>
            <a:off x="5811179" y="883698"/>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17" name="TextBox 436"/>
          <p:cNvSpPr txBox="1"/>
          <p:nvPr/>
        </p:nvSpPr>
        <p:spPr>
          <a:xfrm>
            <a:off x="5455311" y="887149"/>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Q3</a:t>
            </a:r>
          </a:p>
        </p:txBody>
      </p:sp>
      <p:sp>
        <p:nvSpPr>
          <p:cNvPr id="118" name="TextBox 437"/>
          <p:cNvSpPr txBox="1"/>
          <p:nvPr/>
        </p:nvSpPr>
        <p:spPr>
          <a:xfrm>
            <a:off x="4757056" y="883698"/>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Q1</a:t>
            </a:r>
          </a:p>
        </p:txBody>
      </p:sp>
      <p:sp>
        <p:nvSpPr>
          <p:cNvPr id="119" name="TextBox 430"/>
          <p:cNvSpPr txBox="1"/>
          <p:nvPr/>
        </p:nvSpPr>
        <p:spPr>
          <a:xfrm>
            <a:off x="3689811" y="891496"/>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Q2</a:t>
            </a:r>
          </a:p>
        </p:txBody>
      </p:sp>
      <p:sp>
        <p:nvSpPr>
          <p:cNvPr id="120" name="TextBox 431"/>
          <p:cNvSpPr txBox="1"/>
          <p:nvPr/>
        </p:nvSpPr>
        <p:spPr>
          <a:xfrm>
            <a:off x="4385943" y="891496"/>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21" name="TextBox 432"/>
          <p:cNvSpPr txBox="1"/>
          <p:nvPr/>
        </p:nvSpPr>
        <p:spPr>
          <a:xfrm>
            <a:off x="4030075" y="894950"/>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Q3</a:t>
            </a:r>
          </a:p>
        </p:txBody>
      </p:sp>
      <p:sp>
        <p:nvSpPr>
          <p:cNvPr id="122" name="TextBox 433"/>
          <p:cNvSpPr txBox="1"/>
          <p:nvPr/>
        </p:nvSpPr>
        <p:spPr>
          <a:xfrm>
            <a:off x="3331820" y="891496"/>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Q1</a:t>
            </a:r>
          </a:p>
        </p:txBody>
      </p:sp>
      <p:sp>
        <p:nvSpPr>
          <p:cNvPr id="123" name="TextBox 124"/>
          <p:cNvSpPr txBox="1"/>
          <p:nvPr/>
        </p:nvSpPr>
        <p:spPr>
          <a:xfrm>
            <a:off x="1603765" y="897976"/>
            <a:ext cx="317811"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24" name="TextBox 4"/>
          <p:cNvSpPr txBox="1"/>
          <p:nvPr/>
        </p:nvSpPr>
        <p:spPr>
          <a:xfrm>
            <a:off x="1676400" y="1524001"/>
            <a:ext cx="7313050" cy="346249"/>
          </a:xfrm>
          <a:prstGeom prst="rect">
            <a:avLst/>
          </a:prstGeom>
          <a:ln w="3175" cmpd="sng"/>
        </p:spPr>
        <p:style>
          <a:lnRef idx="2">
            <a:schemeClr val="accent1"/>
          </a:lnRef>
          <a:fillRef idx="1">
            <a:schemeClr val="lt1"/>
          </a:fillRef>
          <a:effectRef idx="0">
            <a:schemeClr val="accent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lnSpc>
                <a:spcPct val="150000"/>
              </a:lnSpc>
            </a:pPr>
            <a:r>
              <a:rPr lang="en-US" dirty="0" smtClean="0">
                <a:solidFill>
                  <a:prstClr val="black"/>
                </a:solidFill>
              </a:rPr>
              <a:t>VCCB                                            </a:t>
            </a:r>
            <a:r>
              <a:rPr lang="en-US" dirty="0" smtClean="0">
                <a:solidFill>
                  <a:prstClr val="black"/>
                </a:solidFill>
                <a:sym typeface="Wingdings" panose="05000000000000000000" pitchFamily="2" charset="2"/>
              </a:rPr>
              <a:t>                        </a:t>
            </a:r>
            <a:r>
              <a:rPr lang="en-US" dirty="0" err="1">
                <a:solidFill>
                  <a:prstClr val="black"/>
                </a:solidFill>
                <a:sym typeface="Wingdings" panose="05000000000000000000" pitchFamily="2" charset="2"/>
              </a:rPr>
              <a:t>Interministerial</a:t>
            </a:r>
            <a:r>
              <a:rPr lang="en-US" dirty="0">
                <a:solidFill>
                  <a:prstClr val="black"/>
                </a:solidFill>
                <a:sym typeface="Wingdings" panose="05000000000000000000" pitchFamily="2" charset="2"/>
              </a:rPr>
              <a:t> </a:t>
            </a:r>
            <a:r>
              <a:rPr lang="en-US" dirty="0" smtClean="0">
                <a:solidFill>
                  <a:prstClr val="black"/>
                </a:solidFill>
                <a:sym typeface="Wingdings" panose="05000000000000000000" pitchFamily="2" charset="2"/>
              </a:rPr>
              <a:t>Expert </a:t>
            </a:r>
            <a:r>
              <a:rPr lang="en-US" dirty="0">
                <a:solidFill>
                  <a:prstClr val="black"/>
                </a:solidFill>
                <a:sym typeface="Wingdings" panose="05000000000000000000" pitchFamily="2" charset="2"/>
              </a:rPr>
              <a:t>G</a:t>
            </a:r>
            <a:r>
              <a:rPr lang="en-US" dirty="0" smtClean="0">
                <a:solidFill>
                  <a:prstClr val="black"/>
                </a:solidFill>
                <a:sym typeface="Wingdings" panose="05000000000000000000" pitchFamily="2" charset="2"/>
              </a:rPr>
              <a:t>roup </a:t>
            </a:r>
            <a:endParaRPr lang="en-US" dirty="0">
              <a:solidFill>
                <a:prstClr val="black"/>
              </a:solidFill>
            </a:endParaRPr>
          </a:p>
        </p:txBody>
      </p:sp>
      <p:sp>
        <p:nvSpPr>
          <p:cNvPr id="126" name="TextBox 105"/>
          <p:cNvSpPr txBox="1"/>
          <p:nvPr/>
        </p:nvSpPr>
        <p:spPr>
          <a:xfrm>
            <a:off x="2279566" y="894524"/>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Q2</a:t>
            </a:r>
          </a:p>
        </p:txBody>
      </p:sp>
      <p:sp>
        <p:nvSpPr>
          <p:cNvPr id="127" name="TextBox 107"/>
          <p:cNvSpPr txBox="1"/>
          <p:nvPr/>
        </p:nvSpPr>
        <p:spPr>
          <a:xfrm>
            <a:off x="2975698" y="894524"/>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Q4</a:t>
            </a:r>
          </a:p>
        </p:txBody>
      </p:sp>
      <p:sp>
        <p:nvSpPr>
          <p:cNvPr id="128" name="TextBox 106"/>
          <p:cNvSpPr txBox="1"/>
          <p:nvPr/>
        </p:nvSpPr>
        <p:spPr>
          <a:xfrm>
            <a:off x="2619830" y="897976"/>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Q3</a:t>
            </a:r>
          </a:p>
        </p:txBody>
      </p:sp>
      <p:sp>
        <p:nvSpPr>
          <p:cNvPr id="130" name="TextBox 20"/>
          <p:cNvSpPr txBox="1"/>
          <p:nvPr/>
        </p:nvSpPr>
        <p:spPr>
          <a:xfrm>
            <a:off x="1921575" y="894524"/>
            <a:ext cx="348066" cy="338554"/>
          </a:xfrm>
          <a:prstGeom prst="rect">
            <a:avLst/>
          </a:prstGeom>
          <a:no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a:p>
            <a:pPr algn="ctr"/>
            <a:r>
              <a:rPr lang="en-US">
                <a:solidFill>
                  <a:prstClr val="black"/>
                </a:solidFill>
              </a:rPr>
              <a:t>Q1</a:t>
            </a:r>
          </a:p>
        </p:txBody>
      </p:sp>
      <p:sp>
        <p:nvSpPr>
          <p:cNvPr id="131" name="TextBox 68"/>
          <p:cNvSpPr txBox="1"/>
          <p:nvPr/>
        </p:nvSpPr>
        <p:spPr>
          <a:xfrm>
            <a:off x="1914840" y="882549"/>
            <a:ext cx="1424118"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solidFill>
                  <a:prstClr val="black"/>
                </a:solidFill>
              </a:rPr>
              <a:t>2016</a:t>
            </a:r>
          </a:p>
        </p:txBody>
      </p:sp>
      <p:sp>
        <p:nvSpPr>
          <p:cNvPr id="132" name="TextBox 69"/>
          <p:cNvSpPr txBox="1"/>
          <p:nvPr/>
        </p:nvSpPr>
        <p:spPr>
          <a:xfrm>
            <a:off x="3332540" y="880958"/>
            <a:ext cx="1424118"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solidFill>
                  <a:prstClr val="black"/>
                </a:solidFill>
              </a:rPr>
              <a:t>2017</a:t>
            </a:r>
          </a:p>
        </p:txBody>
      </p:sp>
      <p:sp>
        <p:nvSpPr>
          <p:cNvPr id="133" name="TextBox 70"/>
          <p:cNvSpPr txBox="1"/>
          <p:nvPr/>
        </p:nvSpPr>
        <p:spPr>
          <a:xfrm>
            <a:off x="4756660" y="876668"/>
            <a:ext cx="1402003"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solidFill>
                  <a:prstClr val="black"/>
                </a:solidFill>
              </a:rPr>
              <a:t>2018</a:t>
            </a:r>
          </a:p>
        </p:txBody>
      </p:sp>
      <p:sp>
        <p:nvSpPr>
          <p:cNvPr id="134" name="TextBox 71"/>
          <p:cNvSpPr txBox="1"/>
          <p:nvPr/>
        </p:nvSpPr>
        <p:spPr>
          <a:xfrm>
            <a:off x="1597028" y="884245"/>
            <a:ext cx="317812"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endParaRPr lang="en-US">
              <a:solidFill>
                <a:prstClr val="black"/>
              </a:solidFill>
            </a:endParaRPr>
          </a:p>
        </p:txBody>
      </p:sp>
      <p:grpSp>
        <p:nvGrpSpPr>
          <p:cNvPr id="135" name="Group 134"/>
          <p:cNvGrpSpPr/>
          <p:nvPr/>
        </p:nvGrpSpPr>
        <p:grpSpPr>
          <a:xfrm>
            <a:off x="7620002" y="5257800"/>
            <a:ext cx="1244301" cy="1447800"/>
            <a:chOff x="750040" y="5105400"/>
            <a:chExt cx="1308046" cy="1611627"/>
          </a:xfrm>
        </p:grpSpPr>
        <p:sp>
          <p:nvSpPr>
            <p:cNvPr id="136" name="TextBox 74"/>
            <p:cNvSpPr txBox="1"/>
            <p:nvPr/>
          </p:nvSpPr>
          <p:spPr>
            <a:xfrm>
              <a:off x="826239" y="5334001"/>
              <a:ext cx="1152685" cy="291213"/>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prstClr val="black"/>
                  </a:solidFill>
                </a:rPr>
                <a:t>Stakeholders </a:t>
              </a:r>
            </a:p>
          </p:txBody>
        </p:sp>
        <p:sp>
          <p:nvSpPr>
            <p:cNvPr id="137" name="Rectangle 136"/>
            <p:cNvSpPr/>
            <p:nvPr/>
          </p:nvSpPr>
          <p:spPr>
            <a:xfrm>
              <a:off x="750040" y="5105400"/>
              <a:ext cx="1308046" cy="1611627"/>
            </a:xfrm>
            <a:prstGeom prst="rect">
              <a:avLst/>
            </a:prstGeom>
            <a:noFill/>
            <a:ln>
              <a:solidFill>
                <a:srgbClr val="000000"/>
              </a:solidFill>
              <a:prstDash val="dash"/>
            </a:ln>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solidFill>
                  <a:prstClr val="white"/>
                </a:solidFill>
              </a:endParaRPr>
            </a:p>
          </p:txBody>
        </p:sp>
      </p:grpSp>
      <p:sp>
        <p:nvSpPr>
          <p:cNvPr id="138" name="TextBox 85"/>
          <p:cNvSpPr txBox="1"/>
          <p:nvPr/>
        </p:nvSpPr>
        <p:spPr>
          <a:xfrm>
            <a:off x="7705658" y="6175065"/>
            <a:ext cx="1081821" cy="430887"/>
          </a:xfrm>
          <a:prstGeom prst="rect">
            <a:avLst/>
          </a:prstGeom>
          <a:solidFill>
            <a:schemeClr val="bg1"/>
          </a:solidFill>
          <a:ln w="38100" cmpd="sng">
            <a:solidFill>
              <a:srgbClr val="C0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a:solidFill>
                  <a:prstClr val="black"/>
                </a:solidFill>
              </a:rPr>
              <a:t>Other </a:t>
            </a:r>
            <a:r>
              <a:rPr lang="en-US" dirty="0" smtClean="0">
                <a:solidFill>
                  <a:prstClr val="black"/>
                </a:solidFill>
              </a:rPr>
              <a:t>Initiatives</a:t>
            </a:r>
            <a:endParaRPr lang="en-US" dirty="0">
              <a:solidFill>
                <a:prstClr val="black"/>
              </a:solidFill>
            </a:endParaRPr>
          </a:p>
        </p:txBody>
      </p:sp>
      <p:sp>
        <p:nvSpPr>
          <p:cNvPr id="142" name="TextBox 100"/>
          <p:cNvSpPr txBox="1"/>
          <p:nvPr/>
        </p:nvSpPr>
        <p:spPr>
          <a:xfrm>
            <a:off x="6159246" y="876668"/>
            <a:ext cx="1407990"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solidFill>
                  <a:prstClr val="black"/>
                </a:solidFill>
              </a:rPr>
              <a:t>2019</a:t>
            </a:r>
          </a:p>
        </p:txBody>
      </p:sp>
      <p:sp>
        <p:nvSpPr>
          <p:cNvPr id="143" name="TextBox 101"/>
          <p:cNvSpPr txBox="1"/>
          <p:nvPr/>
        </p:nvSpPr>
        <p:spPr>
          <a:xfrm>
            <a:off x="7567237" y="876668"/>
            <a:ext cx="1402188" cy="169277"/>
          </a:xfrm>
          <a:prstGeom prst="rect">
            <a:avLst/>
          </a:prstGeom>
          <a:solidFill>
            <a:schemeClr val="bg1"/>
          </a:solidFill>
          <a:ln>
            <a:solidFill>
              <a:srgbClr val="4F81BD"/>
            </a:solidFill>
          </a:ln>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solidFill>
                  <a:prstClr val="black"/>
                </a:solidFill>
              </a:rPr>
              <a:t>2020</a:t>
            </a:r>
          </a:p>
        </p:txBody>
      </p:sp>
      <p:sp>
        <p:nvSpPr>
          <p:cNvPr id="146" name="TextBox 97"/>
          <p:cNvSpPr txBox="1"/>
          <p:nvPr/>
        </p:nvSpPr>
        <p:spPr>
          <a:xfrm>
            <a:off x="2286000" y="3352801"/>
            <a:ext cx="6705600" cy="476726"/>
          </a:xfrm>
          <a:prstGeom prst="roundRect">
            <a:avLst/>
          </a:prstGeom>
          <a:ln w="28575" cap="sq" cmpd="sng">
            <a:solidFill>
              <a:schemeClr val="accent6"/>
            </a:solidFill>
          </a:ln>
        </p:spPr>
        <p:style>
          <a:lnRef idx="2">
            <a:schemeClr val="accent1"/>
          </a:lnRef>
          <a:fillRef idx="1">
            <a:schemeClr val="lt1"/>
          </a:fillRef>
          <a:effectRef idx="0">
            <a:schemeClr val="accent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smtClean="0">
                <a:solidFill>
                  <a:prstClr val="black"/>
                </a:solidFill>
              </a:rPr>
              <a:t>Training Programs/Materials Aligned with the NSC                                            Application of a Single Training Material           </a:t>
            </a:r>
            <a:endParaRPr lang="en-US" dirty="0">
              <a:solidFill>
                <a:prstClr val="black"/>
              </a:solidFill>
            </a:endParaRPr>
          </a:p>
        </p:txBody>
      </p:sp>
      <p:sp>
        <p:nvSpPr>
          <p:cNvPr id="175" name="TextBox 352"/>
          <p:cNvSpPr txBox="1"/>
          <p:nvPr/>
        </p:nvSpPr>
        <p:spPr>
          <a:xfrm>
            <a:off x="3332542" y="2638589"/>
            <a:ext cx="1198765" cy="666425"/>
          </a:xfrm>
          <a:prstGeom prst="roundRect">
            <a:avLst/>
          </a:prstGeom>
          <a:solidFill>
            <a:schemeClr val="bg1"/>
          </a:solidFill>
          <a:ln>
            <a:solidFill>
              <a:schemeClr val="tx2">
                <a:lumMod val="60000"/>
                <a:lumOff val="40000"/>
              </a:schemeClr>
            </a:solidFill>
          </a:ln>
        </p:spPr>
        <p:txBody>
          <a:bodyPr wrap="square" lIns="0" tIns="46800" rIns="0" bIns="468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smtClean="0">
                <a:solidFill>
                  <a:prstClr val="black"/>
                </a:solidFill>
              </a:rPr>
              <a:t>Establishment of </a:t>
            </a:r>
            <a:r>
              <a:rPr lang="en-US" dirty="0" err="1" smtClean="0">
                <a:solidFill>
                  <a:prstClr val="black"/>
                </a:solidFill>
              </a:rPr>
              <a:t>Assuarance</a:t>
            </a:r>
            <a:endParaRPr lang="en-US" dirty="0" smtClean="0">
              <a:solidFill>
                <a:prstClr val="black"/>
              </a:solidFill>
            </a:endParaRPr>
          </a:p>
          <a:p>
            <a:pPr algn="ctr"/>
            <a:r>
              <a:rPr lang="en-US" dirty="0" smtClean="0">
                <a:solidFill>
                  <a:prstClr val="black"/>
                </a:solidFill>
              </a:rPr>
              <a:t> </a:t>
            </a:r>
            <a:r>
              <a:rPr lang="en-US" dirty="0">
                <a:solidFill>
                  <a:prstClr val="black"/>
                </a:solidFill>
              </a:rPr>
              <a:t>System</a:t>
            </a:r>
          </a:p>
        </p:txBody>
      </p:sp>
      <p:pic>
        <p:nvPicPr>
          <p:cNvPr id="184" name="Picture 18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50276"/>
            <a:ext cx="883080" cy="690885"/>
          </a:xfrm>
          <a:prstGeom prst="rect">
            <a:avLst/>
          </a:prstGeom>
        </p:spPr>
      </p:pic>
      <p:sp>
        <p:nvSpPr>
          <p:cNvPr id="185" name="TextBox 418"/>
          <p:cNvSpPr txBox="1"/>
          <p:nvPr/>
        </p:nvSpPr>
        <p:spPr>
          <a:xfrm>
            <a:off x="858226" y="264887"/>
            <a:ext cx="8131224"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400" b="1" dirty="0">
                <a:solidFill>
                  <a:schemeClr val="accent3"/>
                </a:solidFill>
              </a:rPr>
              <a:t>Vietnam </a:t>
            </a:r>
            <a:r>
              <a:rPr lang="en-US" sz="2400" b="1" dirty="0" smtClean="0">
                <a:solidFill>
                  <a:schemeClr val="accent3"/>
                </a:solidFill>
              </a:rPr>
              <a:t>– NSC Roll-out Roadmap</a:t>
            </a:r>
            <a:endParaRPr lang="en-US" sz="2400" b="1" dirty="0">
              <a:solidFill>
                <a:schemeClr val="accent3"/>
              </a:solidFill>
            </a:endParaRPr>
          </a:p>
        </p:txBody>
      </p:sp>
      <p:sp>
        <p:nvSpPr>
          <p:cNvPr id="191" name="TextBox 139"/>
          <p:cNvSpPr txBox="1"/>
          <p:nvPr/>
        </p:nvSpPr>
        <p:spPr>
          <a:xfrm>
            <a:off x="7706063" y="5792098"/>
            <a:ext cx="1083833" cy="263791"/>
          </a:xfrm>
          <a:prstGeom prst="rect">
            <a:avLst/>
          </a:prstGeom>
          <a:solidFill>
            <a:schemeClr val="bg1"/>
          </a:solidFill>
          <a:ln>
            <a:solidFill>
              <a:schemeClr val="tx2">
                <a:lumMod val="60000"/>
                <a:lumOff val="40000"/>
              </a:schemeClr>
            </a:solidFill>
          </a:ln>
        </p:spPr>
        <p:txBody>
          <a:bodyPr wrap="square" lIns="0" tIns="46800" rIns="0" bIns="468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smtClean="0">
                <a:solidFill>
                  <a:prstClr val="black"/>
                </a:solidFill>
              </a:rPr>
              <a:t>GCP </a:t>
            </a:r>
            <a:r>
              <a:rPr lang="en-US" dirty="0">
                <a:solidFill>
                  <a:prstClr val="black"/>
                </a:solidFill>
              </a:rPr>
              <a:t>Activities</a:t>
            </a:r>
          </a:p>
        </p:txBody>
      </p:sp>
      <p:grpSp>
        <p:nvGrpSpPr>
          <p:cNvPr id="198" name="Group 197"/>
          <p:cNvGrpSpPr/>
          <p:nvPr/>
        </p:nvGrpSpPr>
        <p:grpSpPr>
          <a:xfrm>
            <a:off x="-521440" y="-304799"/>
            <a:ext cx="289" cy="121"/>
            <a:chOff x="0" y="0"/>
            <a:chExt cx="289" cy="121"/>
          </a:xfrm>
        </p:grpSpPr>
        <p:sp>
          <p:nvSpPr>
            <p:cNvPr id="199" name="Freeform 198"/>
            <p:cNvSpPr>
              <a:spLocks noEditPoints="1"/>
            </p:cNvSpPr>
            <p:nvPr/>
          </p:nvSpPr>
          <p:spPr bwMode="auto">
            <a:xfrm>
              <a:off x="49" y="40"/>
              <a:ext cx="42" cy="81"/>
            </a:xfrm>
            <a:custGeom>
              <a:avLst/>
              <a:gdLst/>
              <a:ahLst/>
              <a:cxnLst>
                <a:cxn ang="0">
                  <a:pos x="13" y="0"/>
                </a:cxn>
                <a:cxn ang="0">
                  <a:pos x="0" y="0"/>
                </a:cxn>
                <a:cxn ang="0">
                  <a:pos x="0" y="638"/>
                </a:cxn>
                <a:cxn ang="0">
                  <a:pos x="13" y="638"/>
                </a:cxn>
                <a:cxn ang="0">
                  <a:pos x="332" y="319"/>
                </a:cxn>
                <a:cxn ang="0">
                  <a:pos x="13" y="0"/>
                </a:cxn>
                <a:cxn ang="0">
                  <a:pos x="220" y="526"/>
                </a:cxn>
                <a:cxn ang="0">
                  <a:pos x="27" y="611"/>
                </a:cxn>
                <a:cxn ang="0">
                  <a:pos x="27" y="28"/>
                </a:cxn>
                <a:cxn ang="0">
                  <a:pos x="220" y="113"/>
                </a:cxn>
                <a:cxn ang="0">
                  <a:pos x="305" y="319"/>
                </a:cxn>
                <a:cxn ang="0">
                  <a:pos x="220" y="526"/>
                </a:cxn>
              </a:cxnLst>
              <a:rect l="0" t="0" r="r" b="b"/>
              <a:pathLst>
                <a:path w="332" h="638">
                  <a:moveTo>
                    <a:pt x="13" y="0"/>
                  </a:moveTo>
                  <a:cubicBezTo>
                    <a:pt x="0" y="0"/>
                    <a:pt x="0" y="0"/>
                    <a:pt x="0" y="0"/>
                  </a:cubicBezTo>
                  <a:cubicBezTo>
                    <a:pt x="0" y="638"/>
                    <a:pt x="0" y="638"/>
                    <a:pt x="0" y="638"/>
                  </a:cubicBezTo>
                  <a:cubicBezTo>
                    <a:pt x="13" y="638"/>
                    <a:pt x="13" y="638"/>
                    <a:pt x="13" y="638"/>
                  </a:cubicBezTo>
                  <a:cubicBezTo>
                    <a:pt x="190" y="638"/>
                    <a:pt x="332" y="495"/>
                    <a:pt x="332" y="319"/>
                  </a:cubicBezTo>
                  <a:cubicBezTo>
                    <a:pt x="332" y="143"/>
                    <a:pt x="190" y="0"/>
                    <a:pt x="13" y="0"/>
                  </a:cubicBezTo>
                  <a:close/>
                  <a:moveTo>
                    <a:pt x="220" y="526"/>
                  </a:moveTo>
                  <a:cubicBezTo>
                    <a:pt x="170" y="576"/>
                    <a:pt x="102" y="607"/>
                    <a:pt x="27" y="611"/>
                  </a:cubicBezTo>
                  <a:cubicBezTo>
                    <a:pt x="27" y="28"/>
                    <a:pt x="27" y="28"/>
                    <a:pt x="27" y="28"/>
                  </a:cubicBezTo>
                  <a:cubicBezTo>
                    <a:pt x="102" y="31"/>
                    <a:pt x="170" y="63"/>
                    <a:pt x="220" y="113"/>
                  </a:cubicBezTo>
                  <a:cubicBezTo>
                    <a:pt x="273" y="166"/>
                    <a:pt x="305" y="239"/>
                    <a:pt x="305" y="319"/>
                  </a:cubicBezTo>
                  <a:cubicBezTo>
                    <a:pt x="305" y="400"/>
                    <a:pt x="273" y="473"/>
                    <a:pt x="220" y="526"/>
                  </a:cubicBez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0" name="Freeform 199"/>
            <p:cNvSpPr>
              <a:spLocks noEditPoints="1"/>
            </p:cNvSpPr>
            <p:nvPr/>
          </p:nvSpPr>
          <p:spPr bwMode="auto">
            <a:xfrm>
              <a:off x="0" y="79"/>
              <a:ext cx="42" cy="42"/>
            </a:xfrm>
            <a:custGeom>
              <a:avLst/>
              <a:gdLst/>
              <a:ahLst/>
              <a:cxnLst>
                <a:cxn ang="0">
                  <a:pos x="14" y="0"/>
                </a:cxn>
                <a:cxn ang="0">
                  <a:pos x="0" y="0"/>
                </a:cxn>
                <a:cxn ang="0">
                  <a:pos x="0" y="332"/>
                </a:cxn>
                <a:cxn ang="0">
                  <a:pos x="333" y="332"/>
                </a:cxn>
                <a:cxn ang="0">
                  <a:pos x="333" y="319"/>
                </a:cxn>
                <a:cxn ang="0">
                  <a:pos x="14" y="0"/>
                </a:cxn>
                <a:cxn ang="0">
                  <a:pos x="27" y="27"/>
                </a:cxn>
                <a:cxn ang="0">
                  <a:pos x="220" y="112"/>
                </a:cxn>
                <a:cxn ang="0">
                  <a:pos x="305" y="305"/>
                </a:cxn>
                <a:cxn ang="0">
                  <a:pos x="27" y="305"/>
                </a:cxn>
                <a:cxn ang="0">
                  <a:pos x="27" y="27"/>
                </a:cxn>
              </a:cxnLst>
              <a:rect l="0" t="0" r="r" b="b"/>
              <a:pathLst>
                <a:path w="333" h="332">
                  <a:moveTo>
                    <a:pt x="14" y="0"/>
                  </a:moveTo>
                  <a:cubicBezTo>
                    <a:pt x="0" y="0"/>
                    <a:pt x="0" y="0"/>
                    <a:pt x="0" y="0"/>
                  </a:cubicBezTo>
                  <a:cubicBezTo>
                    <a:pt x="0" y="332"/>
                    <a:pt x="0" y="332"/>
                    <a:pt x="0" y="332"/>
                  </a:cubicBezTo>
                  <a:cubicBezTo>
                    <a:pt x="333" y="332"/>
                    <a:pt x="333" y="332"/>
                    <a:pt x="333" y="332"/>
                  </a:cubicBezTo>
                  <a:cubicBezTo>
                    <a:pt x="333" y="319"/>
                    <a:pt x="333" y="319"/>
                    <a:pt x="333" y="319"/>
                  </a:cubicBezTo>
                  <a:cubicBezTo>
                    <a:pt x="333" y="143"/>
                    <a:pt x="190" y="0"/>
                    <a:pt x="14" y="0"/>
                  </a:cubicBezTo>
                  <a:close/>
                  <a:moveTo>
                    <a:pt x="27" y="27"/>
                  </a:moveTo>
                  <a:cubicBezTo>
                    <a:pt x="102" y="31"/>
                    <a:pt x="170" y="62"/>
                    <a:pt x="220" y="112"/>
                  </a:cubicBezTo>
                  <a:cubicBezTo>
                    <a:pt x="270" y="162"/>
                    <a:pt x="301" y="230"/>
                    <a:pt x="305" y="305"/>
                  </a:cubicBezTo>
                  <a:cubicBezTo>
                    <a:pt x="27" y="305"/>
                    <a:pt x="27" y="305"/>
                    <a:pt x="27" y="305"/>
                  </a:cubicBezTo>
                  <a:lnTo>
                    <a:pt x="27" y="27"/>
                  </a:ln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1" name="Freeform 200"/>
            <p:cNvSpPr>
              <a:spLocks noEditPoints="1"/>
            </p:cNvSpPr>
            <p:nvPr/>
          </p:nvSpPr>
          <p:spPr bwMode="auto">
            <a:xfrm>
              <a:off x="0" y="0"/>
              <a:ext cx="42" cy="82"/>
            </a:xfrm>
            <a:custGeom>
              <a:avLst/>
              <a:gdLst/>
              <a:ahLst/>
              <a:cxnLst>
                <a:cxn ang="0">
                  <a:pos x="0" y="318"/>
                </a:cxn>
                <a:cxn ang="0">
                  <a:pos x="319" y="637"/>
                </a:cxn>
                <a:cxn ang="0">
                  <a:pos x="333" y="637"/>
                </a:cxn>
                <a:cxn ang="0">
                  <a:pos x="333" y="0"/>
                </a:cxn>
                <a:cxn ang="0">
                  <a:pos x="319" y="0"/>
                </a:cxn>
                <a:cxn ang="0">
                  <a:pos x="0" y="318"/>
                </a:cxn>
                <a:cxn ang="0">
                  <a:pos x="27" y="318"/>
                </a:cxn>
                <a:cxn ang="0">
                  <a:pos x="113" y="112"/>
                </a:cxn>
                <a:cxn ang="0">
                  <a:pos x="306" y="27"/>
                </a:cxn>
                <a:cxn ang="0">
                  <a:pos x="306" y="610"/>
                </a:cxn>
                <a:cxn ang="0">
                  <a:pos x="113" y="525"/>
                </a:cxn>
                <a:cxn ang="0">
                  <a:pos x="27" y="318"/>
                </a:cxn>
              </a:cxnLst>
              <a:rect l="0" t="0" r="r" b="b"/>
              <a:pathLst>
                <a:path w="333" h="637">
                  <a:moveTo>
                    <a:pt x="0" y="318"/>
                  </a:moveTo>
                  <a:cubicBezTo>
                    <a:pt x="0" y="495"/>
                    <a:pt x="143" y="637"/>
                    <a:pt x="319" y="637"/>
                  </a:cubicBezTo>
                  <a:cubicBezTo>
                    <a:pt x="333" y="637"/>
                    <a:pt x="333" y="637"/>
                    <a:pt x="333" y="637"/>
                  </a:cubicBezTo>
                  <a:cubicBezTo>
                    <a:pt x="333" y="0"/>
                    <a:pt x="333" y="0"/>
                    <a:pt x="333" y="0"/>
                  </a:cubicBezTo>
                  <a:cubicBezTo>
                    <a:pt x="319" y="0"/>
                    <a:pt x="319" y="0"/>
                    <a:pt x="319" y="0"/>
                  </a:cubicBezTo>
                  <a:cubicBezTo>
                    <a:pt x="143" y="0"/>
                    <a:pt x="0" y="142"/>
                    <a:pt x="0" y="318"/>
                  </a:cubicBezTo>
                  <a:close/>
                  <a:moveTo>
                    <a:pt x="27" y="318"/>
                  </a:moveTo>
                  <a:cubicBezTo>
                    <a:pt x="27" y="238"/>
                    <a:pt x="60" y="165"/>
                    <a:pt x="113" y="112"/>
                  </a:cubicBezTo>
                  <a:cubicBezTo>
                    <a:pt x="162" y="62"/>
                    <a:pt x="230" y="31"/>
                    <a:pt x="306" y="27"/>
                  </a:cubicBezTo>
                  <a:cubicBezTo>
                    <a:pt x="306" y="610"/>
                    <a:pt x="306" y="610"/>
                    <a:pt x="306" y="610"/>
                  </a:cubicBezTo>
                  <a:cubicBezTo>
                    <a:pt x="230" y="606"/>
                    <a:pt x="162" y="575"/>
                    <a:pt x="113" y="525"/>
                  </a:cubicBezTo>
                  <a:cubicBezTo>
                    <a:pt x="60" y="472"/>
                    <a:pt x="27" y="399"/>
                    <a:pt x="27" y="318"/>
                  </a:cubicBez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2" name="Freeform 201"/>
            <p:cNvSpPr>
              <a:spLocks noEditPoints="1"/>
            </p:cNvSpPr>
            <p:nvPr/>
          </p:nvSpPr>
          <p:spPr bwMode="auto">
            <a:xfrm>
              <a:off x="148" y="79"/>
              <a:ext cx="43" cy="42"/>
            </a:xfrm>
            <a:custGeom>
              <a:avLst/>
              <a:gdLst/>
              <a:ahLst/>
              <a:cxnLst>
                <a:cxn ang="0">
                  <a:pos x="0" y="332"/>
                </a:cxn>
                <a:cxn ang="0">
                  <a:pos x="13" y="332"/>
                </a:cxn>
                <a:cxn ang="0">
                  <a:pos x="332" y="13"/>
                </a:cxn>
                <a:cxn ang="0">
                  <a:pos x="332" y="0"/>
                </a:cxn>
                <a:cxn ang="0">
                  <a:pos x="0" y="0"/>
                </a:cxn>
                <a:cxn ang="0">
                  <a:pos x="0" y="332"/>
                </a:cxn>
                <a:cxn ang="0">
                  <a:pos x="304" y="27"/>
                </a:cxn>
                <a:cxn ang="0">
                  <a:pos x="219" y="220"/>
                </a:cxn>
                <a:cxn ang="0">
                  <a:pos x="26" y="305"/>
                </a:cxn>
                <a:cxn ang="0">
                  <a:pos x="26" y="27"/>
                </a:cxn>
                <a:cxn ang="0">
                  <a:pos x="304" y="27"/>
                </a:cxn>
              </a:cxnLst>
              <a:rect l="0" t="0" r="r" b="b"/>
              <a:pathLst>
                <a:path w="332" h="332">
                  <a:moveTo>
                    <a:pt x="0" y="332"/>
                  </a:moveTo>
                  <a:cubicBezTo>
                    <a:pt x="13" y="332"/>
                    <a:pt x="13" y="332"/>
                    <a:pt x="13" y="332"/>
                  </a:cubicBezTo>
                  <a:cubicBezTo>
                    <a:pt x="189" y="332"/>
                    <a:pt x="332" y="189"/>
                    <a:pt x="332" y="13"/>
                  </a:cubicBezTo>
                  <a:cubicBezTo>
                    <a:pt x="332" y="0"/>
                    <a:pt x="332" y="0"/>
                    <a:pt x="332" y="0"/>
                  </a:cubicBezTo>
                  <a:cubicBezTo>
                    <a:pt x="0" y="0"/>
                    <a:pt x="0" y="0"/>
                    <a:pt x="0" y="0"/>
                  </a:cubicBezTo>
                  <a:lnTo>
                    <a:pt x="0" y="332"/>
                  </a:lnTo>
                  <a:close/>
                  <a:moveTo>
                    <a:pt x="304" y="27"/>
                  </a:moveTo>
                  <a:cubicBezTo>
                    <a:pt x="301" y="102"/>
                    <a:pt x="269" y="170"/>
                    <a:pt x="219" y="220"/>
                  </a:cubicBezTo>
                  <a:cubicBezTo>
                    <a:pt x="170" y="270"/>
                    <a:pt x="102" y="301"/>
                    <a:pt x="26" y="305"/>
                  </a:cubicBezTo>
                  <a:cubicBezTo>
                    <a:pt x="26" y="27"/>
                    <a:pt x="26" y="27"/>
                    <a:pt x="26" y="27"/>
                  </a:cubicBezTo>
                  <a:lnTo>
                    <a:pt x="304" y="27"/>
                  </a:ln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3" name="Freeform 202"/>
            <p:cNvSpPr>
              <a:spLocks noEditPoints="1"/>
            </p:cNvSpPr>
            <p:nvPr/>
          </p:nvSpPr>
          <p:spPr bwMode="auto">
            <a:xfrm>
              <a:off x="49" y="0"/>
              <a:ext cx="42" cy="43"/>
            </a:xfrm>
            <a:custGeom>
              <a:avLst/>
              <a:gdLst/>
              <a:ahLst/>
              <a:cxnLst>
                <a:cxn ang="0">
                  <a:pos x="0" y="13"/>
                </a:cxn>
                <a:cxn ang="0">
                  <a:pos x="319" y="332"/>
                </a:cxn>
                <a:cxn ang="0">
                  <a:pos x="332" y="332"/>
                </a:cxn>
                <a:cxn ang="0">
                  <a:pos x="332" y="0"/>
                </a:cxn>
                <a:cxn ang="0">
                  <a:pos x="0" y="0"/>
                </a:cxn>
                <a:cxn ang="0">
                  <a:pos x="0" y="13"/>
                </a:cxn>
                <a:cxn ang="0">
                  <a:pos x="305" y="304"/>
                </a:cxn>
                <a:cxn ang="0">
                  <a:pos x="112" y="220"/>
                </a:cxn>
                <a:cxn ang="0">
                  <a:pos x="28" y="27"/>
                </a:cxn>
                <a:cxn ang="0">
                  <a:pos x="305" y="27"/>
                </a:cxn>
                <a:cxn ang="0">
                  <a:pos x="305" y="304"/>
                </a:cxn>
              </a:cxnLst>
              <a:rect l="0" t="0" r="r" b="b"/>
              <a:pathLst>
                <a:path w="332" h="332">
                  <a:moveTo>
                    <a:pt x="0" y="13"/>
                  </a:moveTo>
                  <a:cubicBezTo>
                    <a:pt x="0" y="189"/>
                    <a:pt x="143" y="332"/>
                    <a:pt x="319" y="332"/>
                  </a:cubicBezTo>
                  <a:cubicBezTo>
                    <a:pt x="332" y="332"/>
                    <a:pt x="332" y="332"/>
                    <a:pt x="332" y="332"/>
                  </a:cubicBezTo>
                  <a:cubicBezTo>
                    <a:pt x="332" y="0"/>
                    <a:pt x="332" y="0"/>
                    <a:pt x="332" y="0"/>
                  </a:cubicBezTo>
                  <a:cubicBezTo>
                    <a:pt x="0" y="0"/>
                    <a:pt x="0" y="0"/>
                    <a:pt x="0" y="0"/>
                  </a:cubicBezTo>
                  <a:lnTo>
                    <a:pt x="0" y="13"/>
                  </a:lnTo>
                  <a:close/>
                  <a:moveTo>
                    <a:pt x="305" y="304"/>
                  </a:moveTo>
                  <a:cubicBezTo>
                    <a:pt x="230" y="301"/>
                    <a:pt x="162" y="269"/>
                    <a:pt x="112" y="220"/>
                  </a:cubicBezTo>
                  <a:cubicBezTo>
                    <a:pt x="63" y="170"/>
                    <a:pt x="31" y="102"/>
                    <a:pt x="28" y="27"/>
                  </a:cubicBezTo>
                  <a:cubicBezTo>
                    <a:pt x="305" y="27"/>
                    <a:pt x="305" y="27"/>
                    <a:pt x="305" y="27"/>
                  </a:cubicBezTo>
                  <a:lnTo>
                    <a:pt x="305" y="304"/>
                  </a:ln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4" name="Freeform 203"/>
            <p:cNvSpPr>
              <a:spLocks noEditPoints="1"/>
            </p:cNvSpPr>
            <p:nvPr/>
          </p:nvSpPr>
          <p:spPr bwMode="auto">
            <a:xfrm>
              <a:off x="199" y="0"/>
              <a:ext cx="41" cy="121"/>
            </a:xfrm>
            <a:custGeom>
              <a:avLst/>
              <a:gdLst/>
              <a:ahLst/>
              <a:cxnLst>
                <a:cxn ang="0">
                  <a:pos x="0" y="120"/>
                </a:cxn>
                <a:cxn ang="0">
                  <a:pos x="0" y="121"/>
                </a:cxn>
                <a:cxn ang="0">
                  <a:pos x="41" y="121"/>
                </a:cxn>
                <a:cxn ang="0">
                  <a:pos x="41" y="0"/>
                </a:cxn>
                <a:cxn ang="0">
                  <a:pos x="0" y="0"/>
                </a:cxn>
                <a:cxn ang="0">
                  <a:pos x="0" y="120"/>
                </a:cxn>
                <a:cxn ang="0">
                  <a:pos x="37" y="4"/>
                </a:cxn>
                <a:cxn ang="0">
                  <a:pos x="37" y="118"/>
                </a:cxn>
                <a:cxn ang="0">
                  <a:pos x="4" y="118"/>
                </a:cxn>
                <a:cxn ang="0">
                  <a:pos x="4" y="4"/>
                </a:cxn>
                <a:cxn ang="0">
                  <a:pos x="37" y="4"/>
                </a:cxn>
              </a:cxnLst>
              <a:rect l="0" t="0" r="r" b="b"/>
              <a:pathLst>
                <a:path w="41" h="121">
                  <a:moveTo>
                    <a:pt x="0" y="120"/>
                  </a:moveTo>
                  <a:lnTo>
                    <a:pt x="0" y="121"/>
                  </a:lnTo>
                  <a:lnTo>
                    <a:pt x="41" y="121"/>
                  </a:lnTo>
                  <a:lnTo>
                    <a:pt x="41" y="0"/>
                  </a:lnTo>
                  <a:lnTo>
                    <a:pt x="0" y="0"/>
                  </a:lnTo>
                  <a:lnTo>
                    <a:pt x="0" y="120"/>
                  </a:lnTo>
                  <a:close/>
                  <a:moveTo>
                    <a:pt x="37" y="4"/>
                  </a:moveTo>
                  <a:lnTo>
                    <a:pt x="37" y="118"/>
                  </a:lnTo>
                  <a:lnTo>
                    <a:pt x="4" y="118"/>
                  </a:lnTo>
                  <a:lnTo>
                    <a:pt x="4" y="4"/>
                  </a:lnTo>
                  <a:lnTo>
                    <a:pt x="37" y="4"/>
                  </a:ln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5" name="Freeform 204"/>
            <p:cNvSpPr>
              <a:spLocks noEditPoints="1"/>
            </p:cNvSpPr>
            <p:nvPr/>
          </p:nvSpPr>
          <p:spPr bwMode="auto">
            <a:xfrm>
              <a:off x="246" y="0"/>
              <a:ext cx="43" cy="82"/>
            </a:xfrm>
            <a:custGeom>
              <a:avLst/>
              <a:gdLst/>
              <a:ahLst/>
              <a:cxnLst>
                <a:cxn ang="0">
                  <a:pos x="14" y="0"/>
                </a:cxn>
                <a:cxn ang="0">
                  <a:pos x="0" y="0"/>
                </a:cxn>
                <a:cxn ang="0">
                  <a:pos x="0" y="638"/>
                </a:cxn>
                <a:cxn ang="0">
                  <a:pos x="14" y="638"/>
                </a:cxn>
                <a:cxn ang="0">
                  <a:pos x="333" y="319"/>
                </a:cxn>
                <a:cxn ang="0">
                  <a:pos x="14" y="0"/>
                </a:cxn>
                <a:cxn ang="0">
                  <a:pos x="220" y="525"/>
                </a:cxn>
                <a:cxn ang="0">
                  <a:pos x="27" y="610"/>
                </a:cxn>
                <a:cxn ang="0">
                  <a:pos x="27" y="28"/>
                </a:cxn>
                <a:cxn ang="0">
                  <a:pos x="220" y="112"/>
                </a:cxn>
                <a:cxn ang="0">
                  <a:pos x="306" y="319"/>
                </a:cxn>
                <a:cxn ang="0">
                  <a:pos x="220" y="525"/>
                </a:cxn>
              </a:cxnLst>
              <a:rect l="0" t="0" r="r" b="b"/>
              <a:pathLst>
                <a:path w="333" h="638">
                  <a:moveTo>
                    <a:pt x="14" y="0"/>
                  </a:moveTo>
                  <a:cubicBezTo>
                    <a:pt x="0" y="0"/>
                    <a:pt x="0" y="0"/>
                    <a:pt x="0" y="0"/>
                  </a:cubicBezTo>
                  <a:cubicBezTo>
                    <a:pt x="0" y="638"/>
                    <a:pt x="0" y="638"/>
                    <a:pt x="0" y="638"/>
                  </a:cubicBezTo>
                  <a:cubicBezTo>
                    <a:pt x="14" y="638"/>
                    <a:pt x="14" y="638"/>
                    <a:pt x="14" y="638"/>
                  </a:cubicBezTo>
                  <a:cubicBezTo>
                    <a:pt x="190" y="638"/>
                    <a:pt x="333" y="495"/>
                    <a:pt x="333" y="319"/>
                  </a:cubicBezTo>
                  <a:cubicBezTo>
                    <a:pt x="333" y="143"/>
                    <a:pt x="190" y="0"/>
                    <a:pt x="14" y="0"/>
                  </a:cubicBezTo>
                  <a:close/>
                  <a:moveTo>
                    <a:pt x="220" y="525"/>
                  </a:moveTo>
                  <a:cubicBezTo>
                    <a:pt x="170" y="575"/>
                    <a:pt x="103" y="607"/>
                    <a:pt x="27" y="610"/>
                  </a:cubicBezTo>
                  <a:cubicBezTo>
                    <a:pt x="27" y="28"/>
                    <a:pt x="27" y="28"/>
                    <a:pt x="27" y="28"/>
                  </a:cubicBezTo>
                  <a:cubicBezTo>
                    <a:pt x="103" y="31"/>
                    <a:pt x="170" y="63"/>
                    <a:pt x="220" y="112"/>
                  </a:cubicBezTo>
                  <a:cubicBezTo>
                    <a:pt x="273" y="165"/>
                    <a:pt x="306" y="238"/>
                    <a:pt x="306" y="319"/>
                  </a:cubicBezTo>
                  <a:cubicBezTo>
                    <a:pt x="306" y="400"/>
                    <a:pt x="273" y="473"/>
                    <a:pt x="220" y="525"/>
                  </a:cubicBez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6" name="Freeform 205"/>
            <p:cNvSpPr>
              <a:spLocks noEditPoints="1"/>
            </p:cNvSpPr>
            <p:nvPr/>
          </p:nvSpPr>
          <p:spPr bwMode="auto">
            <a:xfrm>
              <a:off x="148" y="0"/>
              <a:ext cx="43" cy="43"/>
            </a:xfrm>
            <a:custGeom>
              <a:avLst/>
              <a:gdLst/>
              <a:ahLst/>
              <a:cxnLst>
                <a:cxn ang="0">
                  <a:pos x="0" y="332"/>
                </a:cxn>
                <a:cxn ang="0">
                  <a:pos x="13" y="332"/>
                </a:cxn>
                <a:cxn ang="0">
                  <a:pos x="332" y="13"/>
                </a:cxn>
                <a:cxn ang="0">
                  <a:pos x="332" y="0"/>
                </a:cxn>
                <a:cxn ang="0">
                  <a:pos x="0" y="0"/>
                </a:cxn>
                <a:cxn ang="0">
                  <a:pos x="0" y="332"/>
                </a:cxn>
                <a:cxn ang="0">
                  <a:pos x="305" y="27"/>
                </a:cxn>
                <a:cxn ang="0">
                  <a:pos x="220" y="220"/>
                </a:cxn>
                <a:cxn ang="0">
                  <a:pos x="27" y="305"/>
                </a:cxn>
                <a:cxn ang="0">
                  <a:pos x="27" y="27"/>
                </a:cxn>
                <a:cxn ang="0">
                  <a:pos x="305" y="27"/>
                </a:cxn>
              </a:cxnLst>
              <a:rect l="0" t="0" r="r" b="b"/>
              <a:pathLst>
                <a:path w="332" h="332">
                  <a:moveTo>
                    <a:pt x="0" y="332"/>
                  </a:moveTo>
                  <a:cubicBezTo>
                    <a:pt x="13" y="332"/>
                    <a:pt x="13" y="332"/>
                    <a:pt x="13" y="332"/>
                  </a:cubicBezTo>
                  <a:cubicBezTo>
                    <a:pt x="190" y="332"/>
                    <a:pt x="332" y="189"/>
                    <a:pt x="332" y="13"/>
                  </a:cubicBezTo>
                  <a:cubicBezTo>
                    <a:pt x="332" y="0"/>
                    <a:pt x="332" y="0"/>
                    <a:pt x="332" y="0"/>
                  </a:cubicBezTo>
                  <a:cubicBezTo>
                    <a:pt x="0" y="0"/>
                    <a:pt x="0" y="0"/>
                    <a:pt x="0" y="0"/>
                  </a:cubicBezTo>
                  <a:lnTo>
                    <a:pt x="0" y="332"/>
                  </a:lnTo>
                  <a:close/>
                  <a:moveTo>
                    <a:pt x="305" y="27"/>
                  </a:moveTo>
                  <a:cubicBezTo>
                    <a:pt x="301" y="102"/>
                    <a:pt x="270" y="170"/>
                    <a:pt x="220" y="220"/>
                  </a:cubicBezTo>
                  <a:cubicBezTo>
                    <a:pt x="170" y="270"/>
                    <a:pt x="102" y="301"/>
                    <a:pt x="27" y="305"/>
                  </a:cubicBezTo>
                  <a:cubicBezTo>
                    <a:pt x="27" y="27"/>
                    <a:pt x="27" y="27"/>
                    <a:pt x="27" y="27"/>
                  </a:cubicBezTo>
                  <a:lnTo>
                    <a:pt x="305" y="27"/>
                  </a:ln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sp>
          <p:nvSpPr>
            <p:cNvPr id="207" name="Freeform 206"/>
            <p:cNvSpPr>
              <a:spLocks noEditPoints="1"/>
            </p:cNvSpPr>
            <p:nvPr/>
          </p:nvSpPr>
          <p:spPr bwMode="auto">
            <a:xfrm>
              <a:off x="99" y="0"/>
              <a:ext cx="43" cy="121"/>
            </a:xfrm>
            <a:custGeom>
              <a:avLst/>
              <a:gdLst/>
              <a:ahLst/>
              <a:cxnLst>
                <a:cxn ang="0">
                  <a:pos x="0" y="319"/>
                </a:cxn>
                <a:cxn ang="0">
                  <a:pos x="0" y="624"/>
                </a:cxn>
                <a:cxn ang="0">
                  <a:pos x="319" y="943"/>
                </a:cxn>
                <a:cxn ang="0">
                  <a:pos x="332" y="943"/>
                </a:cxn>
                <a:cxn ang="0">
                  <a:pos x="332" y="624"/>
                </a:cxn>
                <a:cxn ang="0">
                  <a:pos x="332" y="319"/>
                </a:cxn>
                <a:cxn ang="0">
                  <a:pos x="332" y="0"/>
                </a:cxn>
                <a:cxn ang="0">
                  <a:pos x="319" y="0"/>
                </a:cxn>
                <a:cxn ang="0">
                  <a:pos x="0" y="319"/>
                </a:cxn>
                <a:cxn ang="0">
                  <a:pos x="27" y="624"/>
                </a:cxn>
                <a:cxn ang="0">
                  <a:pos x="27" y="319"/>
                </a:cxn>
                <a:cxn ang="0">
                  <a:pos x="112" y="112"/>
                </a:cxn>
                <a:cxn ang="0">
                  <a:pos x="305" y="27"/>
                </a:cxn>
                <a:cxn ang="0">
                  <a:pos x="305" y="319"/>
                </a:cxn>
                <a:cxn ang="0">
                  <a:pos x="305" y="624"/>
                </a:cxn>
                <a:cxn ang="0">
                  <a:pos x="305" y="916"/>
                </a:cxn>
                <a:cxn ang="0">
                  <a:pos x="112" y="831"/>
                </a:cxn>
                <a:cxn ang="0">
                  <a:pos x="27" y="624"/>
                </a:cxn>
              </a:cxnLst>
              <a:rect l="0" t="0" r="r" b="b"/>
              <a:pathLst>
                <a:path w="332" h="943">
                  <a:moveTo>
                    <a:pt x="0" y="319"/>
                  </a:moveTo>
                  <a:cubicBezTo>
                    <a:pt x="0" y="624"/>
                    <a:pt x="0" y="624"/>
                    <a:pt x="0" y="624"/>
                  </a:cubicBezTo>
                  <a:cubicBezTo>
                    <a:pt x="0" y="800"/>
                    <a:pt x="142" y="943"/>
                    <a:pt x="319" y="943"/>
                  </a:cubicBezTo>
                  <a:cubicBezTo>
                    <a:pt x="332" y="943"/>
                    <a:pt x="332" y="943"/>
                    <a:pt x="332" y="943"/>
                  </a:cubicBezTo>
                  <a:cubicBezTo>
                    <a:pt x="332" y="624"/>
                    <a:pt x="332" y="624"/>
                    <a:pt x="332" y="624"/>
                  </a:cubicBezTo>
                  <a:cubicBezTo>
                    <a:pt x="332" y="319"/>
                    <a:pt x="332" y="319"/>
                    <a:pt x="332" y="319"/>
                  </a:cubicBezTo>
                  <a:cubicBezTo>
                    <a:pt x="332" y="0"/>
                    <a:pt x="332" y="0"/>
                    <a:pt x="332" y="0"/>
                  </a:cubicBezTo>
                  <a:cubicBezTo>
                    <a:pt x="319" y="0"/>
                    <a:pt x="319" y="0"/>
                    <a:pt x="319" y="0"/>
                  </a:cubicBezTo>
                  <a:cubicBezTo>
                    <a:pt x="142" y="0"/>
                    <a:pt x="0" y="143"/>
                    <a:pt x="0" y="319"/>
                  </a:cubicBezTo>
                  <a:close/>
                  <a:moveTo>
                    <a:pt x="27" y="624"/>
                  </a:moveTo>
                  <a:cubicBezTo>
                    <a:pt x="27" y="319"/>
                    <a:pt x="27" y="319"/>
                    <a:pt x="27" y="319"/>
                  </a:cubicBezTo>
                  <a:cubicBezTo>
                    <a:pt x="27" y="238"/>
                    <a:pt x="59" y="165"/>
                    <a:pt x="112" y="112"/>
                  </a:cubicBezTo>
                  <a:cubicBezTo>
                    <a:pt x="162" y="62"/>
                    <a:pt x="230" y="31"/>
                    <a:pt x="305" y="27"/>
                  </a:cubicBezTo>
                  <a:cubicBezTo>
                    <a:pt x="305" y="319"/>
                    <a:pt x="305" y="319"/>
                    <a:pt x="305" y="319"/>
                  </a:cubicBezTo>
                  <a:cubicBezTo>
                    <a:pt x="305" y="624"/>
                    <a:pt x="305" y="624"/>
                    <a:pt x="305" y="624"/>
                  </a:cubicBezTo>
                  <a:cubicBezTo>
                    <a:pt x="305" y="916"/>
                    <a:pt x="305" y="916"/>
                    <a:pt x="305" y="916"/>
                  </a:cubicBezTo>
                  <a:cubicBezTo>
                    <a:pt x="230" y="912"/>
                    <a:pt x="162" y="881"/>
                    <a:pt x="112" y="831"/>
                  </a:cubicBezTo>
                  <a:cubicBezTo>
                    <a:pt x="59" y="778"/>
                    <a:pt x="27" y="705"/>
                    <a:pt x="27" y="624"/>
                  </a:cubicBezTo>
                  <a:close/>
                </a:path>
              </a:pathLst>
            </a:custGeom>
            <a:solidFill>
              <a:srgbClr val="6E3219"/>
            </a:solidFill>
            <a:ln w="9525">
              <a:noFill/>
              <a:round/>
              <a:headEnd/>
              <a:tailEnd/>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prstClr val="black"/>
                </a:solidFill>
              </a:endParaRPr>
            </a:p>
          </p:txBody>
        </p:sp>
      </p:grpSp>
      <p:sp>
        <p:nvSpPr>
          <p:cNvPr id="94" name="5-Point Star 93"/>
          <p:cNvSpPr/>
          <p:nvPr/>
        </p:nvSpPr>
        <p:spPr>
          <a:xfrm>
            <a:off x="1600200" y="2971800"/>
            <a:ext cx="228600" cy="2286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TextBox 94"/>
          <p:cNvSpPr txBox="1"/>
          <p:nvPr/>
        </p:nvSpPr>
        <p:spPr>
          <a:xfrm>
            <a:off x="609600" y="2971800"/>
            <a:ext cx="1066800" cy="261610"/>
          </a:xfrm>
          <a:prstGeom prst="rect">
            <a:avLst/>
          </a:prstGeom>
          <a:noFill/>
        </p:spPr>
        <p:txBody>
          <a:bodyPr wrap="square" rtlCol="0">
            <a:spAutoFit/>
          </a:bodyPr>
          <a:lstStyle/>
          <a:p>
            <a:r>
              <a:rPr lang="en-US" sz="1100" dirty="0" smtClean="0">
                <a:solidFill>
                  <a:prstClr val="black"/>
                </a:solidFill>
              </a:rPr>
              <a:t>Launching WS</a:t>
            </a:r>
            <a:endParaRPr lang="en-US" sz="1100" dirty="0">
              <a:solidFill>
                <a:prstClr val="black"/>
              </a:solidFill>
            </a:endParaRPr>
          </a:p>
        </p:txBody>
      </p:sp>
      <p:sp>
        <p:nvSpPr>
          <p:cNvPr id="99" name="TextBox 97"/>
          <p:cNvSpPr txBox="1"/>
          <p:nvPr/>
        </p:nvSpPr>
        <p:spPr>
          <a:xfrm>
            <a:off x="1905002" y="2133599"/>
            <a:ext cx="7088393" cy="261610"/>
          </a:xfrm>
          <a:prstGeom prst="rect">
            <a:avLst/>
          </a:prstGeom>
          <a:ln w="28575" cmpd="sng">
            <a:solidFill>
              <a:schemeClr val="accent6"/>
            </a:solidFill>
          </a:ln>
        </p:spPr>
        <p:style>
          <a:lnRef idx="2">
            <a:schemeClr val="accent1"/>
          </a:lnRef>
          <a:fillRef idx="1">
            <a:schemeClr val="lt1"/>
          </a:fillRef>
          <a:effectRef idx="0">
            <a:schemeClr val="accent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dirty="0" smtClean="0">
                <a:solidFill>
                  <a:prstClr val="black"/>
                </a:solidFill>
              </a:rPr>
              <a:t>Use by extension system, </a:t>
            </a:r>
            <a:r>
              <a:rPr lang="en-US" dirty="0" err="1" smtClean="0">
                <a:solidFill>
                  <a:prstClr val="black"/>
                </a:solidFill>
              </a:rPr>
              <a:t>VnSAT</a:t>
            </a:r>
            <a:r>
              <a:rPr lang="en-US" dirty="0" smtClean="0">
                <a:solidFill>
                  <a:prstClr val="black"/>
                </a:solidFill>
              </a:rPr>
              <a:t> &amp; private </a:t>
            </a:r>
            <a:endParaRPr lang="en-US" dirty="0">
              <a:solidFill>
                <a:prstClr val="black"/>
              </a:solidFill>
            </a:endParaRPr>
          </a:p>
        </p:txBody>
      </p:sp>
      <p:sp>
        <p:nvSpPr>
          <p:cNvPr id="155" name="5-Point Star 154"/>
          <p:cNvSpPr/>
          <p:nvPr/>
        </p:nvSpPr>
        <p:spPr>
          <a:xfrm>
            <a:off x="1981200" y="3352800"/>
            <a:ext cx="228600" cy="2286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8" name="TextBox 167"/>
          <p:cNvSpPr txBox="1"/>
          <p:nvPr/>
        </p:nvSpPr>
        <p:spPr>
          <a:xfrm>
            <a:off x="685800" y="3352800"/>
            <a:ext cx="1295400" cy="261610"/>
          </a:xfrm>
          <a:prstGeom prst="rect">
            <a:avLst/>
          </a:prstGeom>
          <a:noFill/>
        </p:spPr>
        <p:txBody>
          <a:bodyPr wrap="square" rtlCol="0">
            <a:spAutoFit/>
          </a:bodyPr>
          <a:lstStyle/>
          <a:p>
            <a:r>
              <a:rPr lang="en-US" sz="1100" dirty="0" smtClean="0">
                <a:solidFill>
                  <a:prstClr val="black"/>
                </a:solidFill>
              </a:rPr>
              <a:t>NSC Dissemination</a:t>
            </a:r>
            <a:endParaRPr lang="en-US" sz="1100" dirty="0">
              <a:solidFill>
                <a:prstClr val="black"/>
              </a:solidFill>
            </a:endParaRPr>
          </a:p>
        </p:txBody>
      </p:sp>
      <p:sp>
        <p:nvSpPr>
          <p:cNvPr id="79" name="TextBox 97"/>
          <p:cNvSpPr txBox="1"/>
          <p:nvPr/>
        </p:nvSpPr>
        <p:spPr>
          <a:xfrm>
            <a:off x="6576705" y="4475182"/>
            <a:ext cx="838200" cy="664012"/>
          </a:xfrm>
          <a:prstGeom prst="roundRect">
            <a:avLst/>
          </a:prstGeom>
          <a:ln w="3175" cmpd="sng"/>
        </p:spPr>
        <p:style>
          <a:lnRef idx="2">
            <a:schemeClr val="accent1"/>
          </a:lnRef>
          <a:fillRef idx="1">
            <a:schemeClr val="lt1"/>
          </a:fillRef>
          <a:effectRef idx="0">
            <a:schemeClr val="accent1"/>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smtClean="0">
                <a:solidFill>
                  <a:prstClr val="black"/>
                </a:solidFill>
              </a:rPr>
              <a:t>Periodical Revision of NSC</a:t>
            </a:r>
            <a:endParaRPr lang="en-US" dirty="0">
              <a:solidFill>
                <a:prstClr val="black"/>
              </a:solidFill>
            </a:endParaRPr>
          </a:p>
        </p:txBody>
      </p:sp>
      <p:sp>
        <p:nvSpPr>
          <p:cNvPr id="88" name="Right Arrow 87"/>
          <p:cNvSpPr/>
          <p:nvPr/>
        </p:nvSpPr>
        <p:spPr>
          <a:xfrm>
            <a:off x="4376569" y="1569720"/>
            <a:ext cx="838200" cy="228600"/>
          </a:xfrm>
          <a:prstGeom prst="rightArrow">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1" name="Striped Right Arrow 80"/>
          <p:cNvSpPr/>
          <p:nvPr/>
        </p:nvSpPr>
        <p:spPr>
          <a:xfrm>
            <a:off x="4704516" y="2141691"/>
            <a:ext cx="1150453" cy="228600"/>
          </a:xfrm>
          <a:prstGeom prst="stripedRightArrow">
            <a:avLst/>
          </a:prstGeom>
          <a:solidFill>
            <a:schemeClr val="bg1"/>
          </a:solid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Striped Right Arrow 81"/>
          <p:cNvSpPr/>
          <p:nvPr/>
        </p:nvSpPr>
        <p:spPr>
          <a:xfrm>
            <a:off x="5470264" y="3390452"/>
            <a:ext cx="838200" cy="228600"/>
          </a:xfrm>
          <a:prstGeom prst="stripedRightArrow">
            <a:avLst/>
          </a:prstGeom>
          <a:solidFill>
            <a:schemeClr val="bg1"/>
          </a:solid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Flowchart: Preparation 82"/>
          <p:cNvSpPr/>
          <p:nvPr/>
        </p:nvSpPr>
        <p:spPr>
          <a:xfrm>
            <a:off x="4227952" y="5139193"/>
            <a:ext cx="2895600" cy="1665915"/>
          </a:xfrm>
          <a:prstGeom prst="flowChartPreparation">
            <a:avLst/>
          </a:prstGeom>
          <a:solidFill>
            <a:schemeClr val="bg1"/>
          </a:solidFill>
          <a:ln>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4" name="TextBox 88"/>
          <p:cNvSpPr txBox="1"/>
          <p:nvPr/>
        </p:nvSpPr>
        <p:spPr>
          <a:xfrm>
            <a:off x="5817395" y="6154882"/>
            <a:ext cx="766612" cy="261610"/>
          </a:xfrm>
          <a:prstGeom prst="rect">
            <a:avLst/>
          </a:prstGeom>
          <a:solidFill>
            <a:schemeClr val="bg1"/>
          </a:solidFill>
          <a:ln w="38100" cmpd="sng">
            <a:solidFill>
              <a:srgbClr val="C0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smtClean="0">
                <a:solidFill>
                  <a:prstClr val="black"/>
                </a:solidFill>
              </a:rPr>
              <a:t>C&amp;C</a:t>
            </a:r>
          </a:p>
        </p:txBody>
      </p:sp>
      <p:sp>
        <p:nvSpPr>
          <p:cNvPr id="85" name="TextBox 90"/>
          <p:cNvSpPr txBox="1"/>
          <p:nvPr/>
        </p:nvSpPr>
        <p:spPr>
          <a:xfrm>
            <a:off x="5817395" y="5785756"/>
            <a:ext cx="759898" cy="261610"/>
          </a:xfrm>
          <a:prstGeom prst="rect">
            <a:avLst/>
          </a:prstGeom>
          <a:solidFill>
            <a:schemeClr val="bg1"/>
          </a:solidFill>
          <a:ln w="38100" cmpd="sng">
            <a:solidFill>
              <a:srgbClr val="C0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a:solidFill>
                  <a:prstClr val="black"/>
                </a:solidFill>
              </a:rPr>
              <a:t>ISLA</a:t>
            </a:r>
          </a:p>
        </p:txBody>
      </p:sp>
      <p:sp>
        <p:nvSpPr>
          <p:cNvPr id="86" name="TextBox 215"/>
          <p:cNvSpPr txBox="1"/>
          <p:nvPr/>
        </p:nvSpPr>
        <p:spPr>
          <a:xfrm>
            <a:off x="4849207" y="6187440"/>
            <a:ext cx="854480" cy="261610"/>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prstClr val="black"/>
                </a:solidFill>
              </a:rPr>
              <a:t> Vocational</a:t>
            </a:r>
          </a:p>
        </p:txBody>
      </p:sp>
      <p:sp>
        <p:nvSpPr>
          <p:cNvPr id="87" name="TextBox 216"/>
          <p:cNvSpPr txBox="1"/>
          <p:nvPr/>
        </p:nvSpPr>
        <p:spPr>
          <a:xfrm>
            <a:off x="4847414" y="6506583"/>
            <a:ext cx="854480" cy="261610"/>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a:solidFill>
                  <a:prstClr val="black"/>
                </a:solidFill>
              </a:rPr>
              <a:t> NGOs</a:t>
            </a:r>
          </a:p>
        </p:txBody>
      </p:sp>
      <p:sp>
        <p:nvSpPr>
          <p:cNvPr id="89" name="TextBox 109"/>
          <p:cNvSpPr txBox="1"/>
          <p:nvPr/>
        </p:nvSpPr>
        <p:spPr>
          <a:xfrm>
            <a:off x="4851517" y="5379208"/>
            <a:ext cx="854480" cy="261610"/>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smtClean="0">
                <a:solidFill>
                  <a:prstClr val="black"/>
                </a:solidFill>
              </a:rPr>
              <a:t>5 PAECs</a:t>
            </a:r>
            <a:endParaRPr lang="en-US" dirty="0">
              <a:solidFill>
                <a:prstClr val="black"/>
              </a:solidFill>
            </a:endParaRPr>
          </a:p>
        </p:txBody>
      </p:sp>
      <p:sp>
        <p:nvSpPr>
          <p:cNvPr id="90" name="TextBox 110"/>
          <p:cNvSpPr txBox="1"/>
          <p:nvPr/>
        </p:nvSpPr>
        <p:spPr>
          <a:xfrm>
            <a:off x="4849207" y="5705141"/>
            <a:ext cx="854480" cy="430887"/>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dirty="0">
                <a:solidFill>
                  <a:prstClr val="black"/>
                </a:solidFill>
              </a:rPr>
              <a:t> Private Sector</a:t>
            </a:r>
          </a:p>
        </p:txBody>
      </p:sp>
      <p:sp>
        <p:nvSpPr>
          <p:cNvPr id="91" name="TextBox 88"/>
          <p:cNvSpPr txBox="1"/>
          <p:nvPr/>
        </p:nvSpPr>
        <p:spPr>
          <a:xfrm>
            <a:off x="5817395" y="6500256"/>
            <a:ext cx="766612" cy="261610"/>
          </a:xfrm>
          <a:prstGeom prst="rect">
            <a:avLst/>
          </a:prstGeom>
          <a:solidFill>
            <a:schemeClr val="bg1"/>
          </a:solidFill>
          <a:ln w="38100" cmpd="sng">
            <a:solidFill>
              <a:srgbClr val="C0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smtClean="0">
                <a:solidFill>
                  <a:prstClr val="black"/>
                </a:solidFill>
              </a:rPr>
              <a:t>C3</a:t>
            </a:r>
            <a:endParaRPr lang="en-US" dirty="0">
              <a:solidFill>
                <a:prstClr val="black"/>
              </a:solidFill>
            </a:endParaRPr>
          </a:p>
        </p:txBody>
      </p:sp>
      <p:sp>
        <p:nvSpPr>
          <p:cNvPr id="92" name="Up Arrow 91"/>
          <p:cNvSpPr/>
          <p:nvPr/>
        </p:nvSpPr>
        <p:spPr>
          <a:xfrm>
            <a:off x="5366470" y="4610600"/>
            <a:ext cx="685800" cy="533400"/>
          </a:xfrm>
          <a:prstGeom prst="up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0070C0"/>
                </a:solidFill>
              </a:ln>
              <a:solidFill>
                <a:srgbClr val="0070C0"/>
              </a:solidFill>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9763" y="3826068"/>
            <a:ext cx="3815873" cy="2991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Pentagon 3"/>
          <p:cNvSpPr/>
          <p:nvPr/>
        </p:nvSpPr>
        <p:spPr>
          <a:xfrm rot="5400000">
            <a:off x="832248" y="1962441"/>
            <a:ext cx="3559579" cy="1439566"/>
          </a:xfrm>
          <a:prstGeom prst="homePlate">
            <a:avLst/>
          </a:prstGeom>
          <a:solidFill>
            <a:schemeClr val="accent1">
              <a:alpha val="34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214769" y="2141693"/>
            <a:ext cx="3649532" cy="276999"/>
          </a:xfrm>
          <a:prstGeom prst="rect">
            <a:avLst/>
          </a:prstGeom>
          <a:noFill/>
        </p:spPr>
        <p:txBody>
          <a:bodyPr wrap="square" rtlCol="0">
            <a:spAutoFit/>
          </a:bodyPr>
          <a:lstStyle/>
          <a:p>
            <a:pPr algn="r"/>
            <a:r>
              <a:rPr lang="en-US" sz="1200" dirty="0" smtClean="0"/>
              <a:t>Application by 70-80% of coffee farmers</a:t>
            </a:r>
            <a:endParaRPr lang="vi-VN" sz="1200" dirty="0"/>
          </a:p>
        </p:txBody>
      </p:sp>
      <p:sp>
        <p:nvSpPr>
          <p:cNvPr id="71" name="TextBox 90"/>
          <p:cNvSpPr txBox="1"/>
          <p:nvPr/>
        </p:nvSpPr>
        <p:spPr>
          <a:xfrm>
            <a:off x="5827731" y="5403427"/>
            <a:ext cx="759898" cy="261610"/>
          </a:xfrm>
          <a:prstGeom prst="rect">
            <a:avLst/>
          </a:prstGeom>
          <a:solidFill>
            <a:schemeClr val="bg1"/>
          </a:solidFill>
          <a:ln w="38100" cmpd="sng">
            <a:solidFill>
              <a:srgbClr val="C0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dirty="0" err="1" smtClean="0">
                <a:solidFill>
                  <a:prstClr val="black"/>
                </a:solidFill>
              </a:rPr>
              <a:t>VnSAT</a:t>
            </a:r>
            <a:endParaRPr lang="en-US" dirty="0">
              <a:solidFill>
                <a:prstClr val="black"/>
              </a:solidFill>
            </a:endParaRPr>
          </a:p>
        </p:txBody>
      </p:sp>
    </p:spTree>
    <p:extLst>
      <p:ext uri="{BB962C8B-B14F-4D97-AF65-F5344CB8AC3E}">
        <p14:creationId xmlns:p14="http://schemas.microsoft.com/office/powerpoint/2010/main" val="548587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475"/>
        <p:cNvGrpSpPr/>
        <p:nvPr/>
      </p:nvGrpSpPr>
      <p:grpSpPr>
        <a:xfrm>
          <a:off x="0" y="0"/>
          <a:ext cx="0" cy="0"/>
          <a:chOff x="0" y="0"/>
          <a:chExt cx="0" cy="0"/>
        </a:xfrm>
      </p:grpSpPr>
      <p:sp>
        <p:nvSpPr>
          <p:cNvPr id="476" name="Shape 476"/>
          <p:cNvSpPr txBox="1">
            <a:spLocks noGrp="1"/>
          </p:cNvSpPr>
          <p:nvPr>
            <p:ph type="title"/>
          </p:nvPr>
        </p:nvSpPr>
        <p:spPr>
          <a:xfrm>
            <a:off x="457200" y="274637"/>
            <a:ext cx="8229600" cy="778098"/>
          </a:xfrm>
          <a:prstGeom prst="rect">
            <a:avLst/>
          </a:prstGeom>
          <a:noFill/>
          <a:ln>
            <a:noFill/>
          </a:ln>
        </p:spPr>
        <p:txBody>
          <a:bodyPr lIns="91425" tIns="45700" rIns="91425" bIns="45700" anchor="t" anchorCtr="0">
            <a:noAutofit/>
          </a:bodyPr>
          <a:lstStyle/>
          <a:p>
            <a:pPr marL="0" marR="0" lvl="0" indent="0" algn="l" rtl="0">
              <a:spcBef>
                <a:spcPts val="0"/>
              </a:spcBef>
              <a:buClr>
                <a:srgbClr val="FFFFFF"/>
              </a:buClr>
              <a:buSzPct val="25000"/>
              <a:buFont typeface="Arial"/>
              <a:buNone/>
            </a:pPr>
            <a:r>
              <a:rPr lang="en-US" sz="2400" b="1" i="0" u="none" strike="noStrike" cap="none" dirty="0">
                <a:solidFill>
                  <a:srgbClr val="FFFFFF"/>
                </a:solidFill>
                <a:latin typeface="Arial"/>
                <a:ea typeface="Arial"/>
                <a:cs typeface="Arial"/>
                <a:sym typeface="Arial"/>
              </a:rPr>
              <a:t>Yara at a glance</a:t>
            </a:r>
          </a:p>
        </p:txBody>
      </p:sp>
      <p:sp>
        <p:nvSpPr>
          <p:cNvPr id="477" name="Shape 477"/>
          <p:cNvSpPr txBox="1">
            <a:spLocks noGrp="1"/>
          </p:cNvSpPr>
          <p:nvPr>
            <p:ph type="ftr" idx="11"/>
          </p:nvPr>
        </p:nvSpPr>
        <p:spPr>
          <a:xfrm>
            <a:off x="2592000" y="6350000"/>
            <a:ext cx="4320000" cy="365125"/>
          </a:xfrm>
          <a:prstGeom prst="rect">
            <a:avLst/>
          </a:prstGeom>
          <a:noFill/>
          <a:ln>
            <a:noFill/>
          </a:ln>
        </p:spPr>
        <p:txBody>
          <a:bodyPr lIns="91425" tIns="45700" rIns="91425" bIns="45700" anchor="ctr" anchorCtr="0">
            <a:noAutofit/>
          </a:bodyPr>
          <a:lstStyle/>
          <a:p>
            <a:pPr>
              <a:buSzPct val="25000"/>
            </a:pPr>
            <a:endParaRPr/>
          </a:p>
        </p:txBody>
      </p:sp>
    </p:spTree>
    <p:extLst>
      <p:ext uri="{BB962C8B-B14F-4D97-AF65-F5344CB8AC3E}">
        <p14:creationId xmlns:p14="http://schemas.microsoft.com/office/powerpoint/2010/main" val="2243586409"/>
      </p:ext>
    </p:extLst>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288" y="115889"/>
            <a:ext cx="8229600" cy="987425"/>
          </a:xfrm>
          <a:ln>
            <a:noFill/>
          </a:ln>
        </p:spPr>
        <p:txBody>
          <a:bodyPr/>
          <a:lstStyle/>
          <a:p>
            <a:pPr algn="l">
              <a:defRPr/>
            </a:pPr>
            <a:r>
              <a:rPr lang="fr-FR" sz="2000" kern="0" dirty="0">
                <a:solidFill>
                  <a:schemeClr val="accent3"/>
                </a:solidFill>
                <a:latin typeface="Calibri (Headings)"/>
              </a:rPr>
              <a:t>PPP Progress </a:t>
            </a:r>
            <a:r>
              <a:rPr lang="fr-FR" sz="2000" kern="0" dirty="0" smtClean="0">
                <a:solidFill>
                  <a:schemeClr val="accent3"/>
                </a:solidFill>
                <a:latin typeface="Calibri (Headings)"/>
              </a:rPr>
              <a:t>Update</a:t>
            </a:r>
            <a:r>
              <a:rPr lang="vi-VN" altLang="vi-VN" sz="2000" dirty="0" smtClean="0">
                <a:solidFill>
                  <a:schemeClr val="accent3"/>
                </a:solidFill>
                <a:latin typeface="Calibri (Headings)"/>
              </a:rPr>
              <a:t>: </a:t>
            </a:r>
            <a:r>
              <a:rPr lang="en-US" altLang="vi-VN" sz="2000" dirty="0" smtClean="0">
                <a:solidFill>
                  <a:schemeClr val="accent3"/>
                </a:solidFill>
                <a:latin typeface="Calibri (Headings)"/>
              </a:rPr>
              <a:t/>
            </a:r>
            <a:br>
              <a:rPr lang="en-US" altLang="vi-VN" sz="2000" dirty="0" smtClean="0">
                <a:solidFill>
                  <a:schemeClr val="accent3"/>
                </a:solidFill>
                <a:latin typeface="Calibri (Headings)"/>
              </a:rPr>
            </a:br>
            <a:r>
              <a:rPr lang="vi-VN" altLang="vi-VN" sz="2000" dirty="0" smtClean="0">
                <a:solidFill>
                  <a:schemeClr val="accent3"/>
                </a:solidFill>
                <a:latin typeface="Calibri (Headings)"/>
              </a:rPr>
              <a:t>Demos are showing encouraging results</a:t>
            </a:r>
            <a:endParaRPr lang="en-US" altLang="vi-VN" sz="2000" dirty="0" smtClean="0">
              <a:solidFill>
                <a:schemeClr val="accent3"/>
              </a:solidFill>
              <a:latin typeface="Calibri (Headings)"/>
            </a:endParaRPr>
          </a:p>
        </p:txBody>
      </p:sp>
      <p:pic>
        <p:nvPicPr>
          <p:cNvPr id="14339" name="Content Placeholder 5"/>
          <p:cNvPicPr>
            <a:picLocks noGrp="1" noChangeAspect="1"/>
          </p:cNvPicPr>
          <p:nvPr>
            <p:ph sz="half" idx="1"/>
          </p:nvPr>
        </p:nvPicPr>
        <p:blipFill>
          <a:blip r:embed="rId2">
            <a:extLst>
              <a:ext uri="{28A0092B-C50C-407E-A947-70E740481C1C}">
                <a14:useLocalDpi xmlns:a14="http://schemas.microsoft.com/office/drawing/2010/main"/>
              </a:ext>
            </a:extLst>
          </a:blip>
          <a:srcRect/>
          <a:stretch>
            <a:fillRect/>
          </a:stretch>
        </p:blipFill>
        <p:spPr>
          <a:xfrm>
            <a:off x="468315" y="1243013"/>
            <a:ext cx="3749675" cy="2490787"/>
          </a:xfrm>
        </p:spPr>
      </p:pic>
      <p:sp>
        <p:nvSpPr>
          <p:cNvPr id="14340" name="TextBox 7"/>
          <p:cNvSpPr txBox="1">
            <a:spLocks noChangeArrowheads="1"/>
          </p:cNvSpPr>
          <p:nvPr/>
        </p:nvSpPr>
        <p:spPr bwMode="auto">
          <a:xfrm>
            <a:off x="468313" y="1230314"/>
            <a:ext cx="38163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vi-VN" altLang="vi-VN" sz="1400" b="1" smtClean="0">
                <a:solidFill>
                  <a:prstClr val="white"/>
                </a:solidFill>
              </a:rPr>
              <a:t>Mr Nguyen Duy Thanh, Dak R’lap, Daknong</a:t>
            </a:r>
          </a:p>
          <a:p>
            <a:pPr eaLnBrk="1" fontAlgn="base" hangingPunct="1">
              <a:spcBef>
                <a:spcPct val="0"/>
              </a:spcBef>
              <a:spcAft>
                <a:spcPct val="0"/>
              </a:spcAft>
            </a:pPr>
            <a:r>
              <a:rPr lang="vi-VN" altLang="vi-VN" sz="1400" b="1" smtClean="0">
                <a:solidFill>
                  <a:srgbClr val="FFC000"/>
                </a:solidFill>
              </a:rPr>
              <a:t>Extensionnist</a:t>
            </a:r>
            <a:r>
              <a:rPr lang="vi-VN" altLang="vi-VN" sz="1400" b="1" smtClean="0">
                <a:solidFill>
                  <a:prstClr val="white"/>
                </a:solidFill>
              </a:rPr>
              <a:t> </a:t>
            </a:r>
            <a:endParaRPr lang="en-US" altLang="vi-VN" sz="1400" b="1" smtClean="0">
              <a:solidFill>
                <a:prstClr val="white"/>
              </a:solidFill>
            </a:endParaRPr>
          </a:p>
        </p:txBody>
      </p:sp>
      <p:pic>
        <p:nvPicPr>
          <p:cNvPr id="14341" name="Content Placeholder 15"/>
          <p:cNvPicPr>
            <a:picLocks noGrp="1" noChangeAspect="1"/>
          </p:cNvPicPr>
          <p:nvPr>
            <p:ph sz="half" idx="2"/>
          </p:nvPr>
        </p:nvPicPr>
        <p:blipFill>
          <a:blip r:embed="rId3">
            <a:extLst>
              <a:ext uri="{28A0092B-C50C-407E-A947-70E740481C1C}">
                <a14:useLocalDpi xmlns:a14="http://schemas.microsoft.com/office/drawing/2010/main"/>
              </a:ext>
            </a:extLst>
          </a:blip>
          <a:srcRect/>
          <a:stretch>
            <a:fillRect/>
          </a:stretch>
        </p:blipFill>
        <p:spPr>
          <a:xfrm>
            <a:off x="4757738" y="1195389"/>
            <a:ext cx="3822700" cy="2538412"/>
          </a:xfrm>
        </p:spPr>
      </p:pic>
      <p:sp>
        <p:nvSpPr>
          <p:cNvPr id="17" name="Rounded Rectangle 16"/>
          <p:cNvSpPr/>
          <p:nvPr/>
        </p:nvSpPr>
        <p:spPr>
          <a:xfrm>
            <a:off x="422275" y="3924301"/>
            <a:ext cx="3744913" cy="19431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base">
              <a:spcBef>
                <a:spcPct val="0"/>
              </a:spcBef>
              <a:spcAft>
                <a:spcPct val="0"/>
              </a:spcAft>
              <a:defRPr/>
            </a:pPr>
            <a:endParaRPr lang="en-US" dirty="0">
              <a:solidFill>
                <a:prstClr val="black"/>
              </a:solidFill>
              <a:latin typeface="+mj-lt"/>
            </a:endParaRPr>
          </a:p>
        </p:txBody>
      </p:sp>
      <p:sp>
        <p:nvSpPr>
          <p:cNvPr id="18" name="Rounded Rectangle 17"/>
          <p:cNvSpPr/>
          <p:nvPr/>
        </p:nvSpPr>
        <p:spPr>
          <a:xfrm>
            <a:off x="4787902" y="3924301"/>
            <a:ext cx="3744913" cy="19431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base">
              <a:spcBef>
                <a:spcPct val="0"/>
              </a:spcBef>
              <a:spcAft>
                <a:spcPct val="0"/>
              </a:spcAft>
              <a:defRPr/>
            </a:pPr>
            <a:endParaRPr lang="en-US">
              <a:solidFill>
                <a:prstClr val="black"/>
              </a:solidFill>
              <a:latin typeface="+mj-lt"/>
            </a:endParaRPr>
          </a:p>
        </p:txBody>
      </p:sp>
      <p:sp>
        <p:nvSpPr>
          <p:cNvPr id="14344" name="TextBox 19"/>
          <p:cNvSpPr txBox="1">
            <a:spLocks noChangeArrowheads="1"/>
          </p:cNvSpPr>
          <p:nvPr/>
        </p:nvSpPr>
        <p:spPr bwMode="auto">
          <a:xfrm>
            <a:off x="4787902" y="1230313"/>
            <a:ext cx="39608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vi-VN" altLang="vi-VN" sz="1400" b="1" smtClean="0">
                <a:solidFill>
                  <a:prstClr val="white"/>
                </a:solidFill>
              </a:rPr>
              <a:t>Mr Doan Van Huan, Lam Ha, LamDong</a:t>
            </a:r>
          </a:p>
          <a:p>
            <a:pPr eaLnBrk="1" fontAlgn="base" hangingPunct="1">
              <a:spcBef>
                <a:spcPct val="0"/>
              </a:spcBef>
              <a:spcAft>
                <a:spcPct val="0"/>
              </a:spcAft>
            </a:pPr>
            <a:r>
              <a:rPr lang="vi-VN" altLang="vi-VN" sz="1400" b="1" smtClean="0">
                <a:solidFill>
                  <a:srgbClr val="FFC000"/>
                </a:solidFill>
              </a:rPr>
              <a:t>Farmer leader</a:t>
            </a:r>
            <a:endParaRPr lang="en-US" altLang="vi-VN" sz="1400" b="1" smtClean="0">
              <a:solidFill>
                <a:srgbClr val="FFC000"/>
              </a:solidFill>
            </a:endParaRPr>
          </a:p>
        </p:txBody>
      </p:sp>
      <p:sp>
        <p:nvSpPr>
          <p:cNvPr id="21" name="TextBox 20"/>
          <p:cNvSpPr txBox="1"/>
          <p:nvPr/>
        </p:nvSpPr>
        <p:spPr>
          <a:xfrm>
            <a:off x="4787902" y="4129089"/>
            <a:ext cx="3744913" cy="1815882"/>
          </a:xfrm>
          <a:prstGeom prst="rect">
            <a:avLst/>
          </a:prstGeom>
          <a:noFill/>
        </p:spPr>
        <p:txBody>
          <a:bodyPr>
            <a:spAutoFit/>
          </a:bodyPr>
          <a:lstStyle/>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less fruit drops this year »</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homegenous flowering &amp; fruit set »</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bigger cherries »</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Expected Yield : &gt; 4 T/ha »</a:t>
            </a:r>
          </a:p>
          <a:p>
            <a:pPr fontAlgn="base">
              <a:spcBef>
                <a:spcPct val="0"/>
              </a:spcBef>
              <a:spcAft>
                <a:spcPct val="0"/>
              </a:spcAft>
              <a:defRPr/>
            </a:pPr>
            <a:endParaRPr lang="en-US" sz="1600" dirty="0">
              <a:solidFill>
                <a:prstClr val="black"/>
              </a:solidFill>
              <a:latin typeface="Calibri" panose="020F0502020204030204" pitchFamily="34" charset="0"/>
              <a:cs typeface="Calibri" panose="020F0502020204030204" pitchFamily="34" charset="0"/>
            </a:endParaRPr>
          </a:p>
        </p:txBody>
      </p:sp>
      <p:sp>
        <p:nvSpPr>
          <p:cNvPr id="22" name="TextBox 21"/>
          <p:cNvSpPr txBox="1"/>
          <p:nvPr/>
        </p:nvSpPr>
        <p:spPr>
          <a:xfrm>
            <a:off x="468313" y="4033838"/>
            <a:ext cx="3698875" cy="2215991"/>
          </a:xfrm>
          <a:prstGeom prst="rect">
            <a:avLst/>
          </a:prstGeom>
          <a:noFill/>
        </p:spPr>
        <p:txBody>
          <a:bodyPr>
            <a:spAutoFit/>
          </a:bodyPr>
          <a:lstStyle/>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saving labour cost, no need to burry the fertilizer»</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better fertilizer solubility »</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greener leaves, longer branches »</a:t>
            </a:r>
          </a:p>
          <a:p>
            <a:pPr algn="ctr" fontAlgn="base">
              <a:lnSpc>
                <a:spcPct val="150000"/>
              </a:lnSpc>
              <a:spcBef>
                <a:spcPct val="0"/>
              </a:spcBef>
              <a:spcAft>
                <a:spcPct val="0"/>
              </a:spcAft>
              <a:defRPr/>
            </a:pPr>
            <a:r>
              <a:rPr lang="vi-VN" sz="1600" b="1" dirty="0">
                <a:solidFill>
                  <a:prstClr val="black"/>
                </a:solidFill>
                <a:latin typeface="Calibri" panose="020F0502020204030204" pitchFamily="34" charset="0"/>
                <a:cs typeface="Calibri" panose="020F0502020204030204" pitchFamily="34" charset="0"/>
              </a:rPr>
              <a:t>« expected Yield : 4,5 T/ha»</a:t>
            </a:r>
          </a:p>
          <a:p>
            <a:pPr fontAlgn="base">
              <a:spcBef>
                <a:spcPct val="0"/>
              </a:spcBef>
              <a:spcAft>
                <a:spcPct val="0"/>
              </a:spcAft>
              <a:defRPr/>
            </a:pPr>
            <a:endParaRPr lang="en-US" dirty="0">
              <a:solidFill>
                <a:prstClr val="black"/>
              </a:solidFill>
              <a:latin typeface="Arial" pitchFamily="34" charset="0"/>
              <a:cs typeface="Arial" pitchFamily="34" charset="0"/>
            </a:endParaRPr>
          </a:p>
        </p:txBody>
      </p:sp>
      <p:pic>
        <p:nvPicPr>
          <p:cNvPr id="14347"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31063" y="6248400"/>
            <a:ext cx="3544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0414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911" y="76200"/>
            <a:ext cx="8664315" cy="533400"/>
          </a:xfrm>
        </p:spPr>
        <p:txBody>
          <a:bodyPr/>
          <a:lstStyle/>
          <a:p>
            <a:r>
              <a:rPr lang="nb-NO" dirty="0" smtClean="0">
                <a:solidFill>
                  <a:srgbClr val="AEB785"/>
                </a:solidFill>
              </a:rPr>
              <a:t>… Still, PPP face </a:t>
            </a:r>
            <a:r>
              <a:rPr lang="nb-NO" dirty="0" err="1" smtClean="0">
                <a:solidFill>
                  <a:srgbClr val="AEB785"/>
                </a:solidFill>
              </a:rPr>
              <a:t>challenges</a:t>
            </a:r>
            <a:r>
              <a:rPr lang="nb-NO" dirty="0" smtClean="0">
                <a:solidFill>
                  <a:srgbClr val="AEB785"/>
                </a:solidFill>
              </a:rPr>
              <a:t> to </a:t>
            </a:r>
            <a:r>
              <a:rPr lang="nb-NO" dirty="0" err="1" smtClean="0">
                <a:solidFill>
                  <a:srgbClr val="AEB785"/>
                </a:solidFill>
              </a:rPr>
              <a:t>go</a:t>
            </a:r>
            <a:r>
              <a:rPr lang="nb-NO" dirty="0" smtClean="0">
                <a:solidFill>
                  <a:srgbClr val="AEB785"/>
                </a:solidFill>
              </a:rPr>
              <a:t> </a:t>
            </a:r>
            <a:r>
              <a:rPr lang="nb-NO" dirty="0" err="1" smtClean="0">
                <a:solidFill>
                  <a:srgbClr val="AEB785"/>
                </a:solidFill>
              </a:rPr>
              <a:t>further</a:t>
            </a:r>
            <a:endParaRPr lang="nb-NO" dirty="0">
              <a:solidFill>
                <a:srgbClr val="AEB785"/>
              </a:solidFill>
            </a:endParaRPr>
          </a:p>
        </p:txBody>
      </p:sp>
      <p:grpSp>
        <p:nvGrpSpPr>
          <p:cNvPr id="9" name="Group 8"/>
          <p:cNvGrpSpPr/>
          <p:nvPr/>
        </p:nvGrpSpPr>
        <p:grpSpPr>
          <a:xfrm>
            <a:off x="5513235" y="988255"/>
            <a:ext cx="3435892" cy="3210008"/>
            <a:chOff x="3505200" y="3735029"/>
            <a:chExt cx="3072581" cy="2808670"/>
          </a:xfrm>
        </p:grpSpPr>
        <p:sp>
          <p:nvSpPr>
            <p:cNvPr id="4" name="Oval 3"/>
            <p:cNvSpPr/>
            <p:nvPr/>
          </p:nvSpPr>
          <p:spPr>
            <a:xfrm>
              <a:off x="4114800" y="3735029"/>
              <a:ext cx="1219200" cy="9906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buClr>
                  <a:srgbClr val="F89B28"/>
                </a:buClr>
              </a:pPr>
              <a:r>
                <a:rPr lang="en-US" sz="1500">
                  <a:solidFill>
                    <a:srgbClr val="FFFFFF"/>
                  </a:solidFill>
                </a:rPr>
                <a:t>Farmer/ Leaders/ Demos</a:t>
              </a:r>
              <a:endParaRPr lang="en-US" sz="1500" dirty="0">
                <a:solidFill>
                  <a:srgbClr val="FFFFFF"/>
                </a:solidFill>
              </a:endParaRPr>
            </a:p>
          </p:txBody>
        </p:sp>
        <p:sp>
          <p:nvSpPr>
            <p:cNvPr id="5" name="Oval 4"/>
            <p:cNvSpPr/>
            <p:nvPr/>
          </p:nvSpPr>
          <p:spPr>
            <a:xfrm>
              <a:off x="5343832" y="4039829"/>
              <a:ext cx="1219200" cy="9906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buClr>
                  <a:srgbClr val="F89B28"/>
                </a:buClr>
              </a:pPr>
              <a:r>
                <a:rPr lang="en-US" sz="1500" dirty="0">
                  <a:solidFill>
                    <a:srgbClr val="FFFFFF"/>
                  </a:solidFill>
                </a:rPr>
                <a:t>Coffee Buyers</a:t>
              </a:r>
            </a:p>
          </p:txBody>
        </p:sp>
        <p:sp>
          <p:nvSpPr>
            <p:cNvPr id="6" name="Oval 5"/>
            <p:cNvSpPr/>
            <p:nvPr/>
          </p:nvSpPr>
          <p:spPr>
            <a:xfrm>
              <a:off x="5358581" y="5067300"/>
              <a:ext cx="1219200" cy="9906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buClr>
                  <a:srgbClr val="F89B28"/>
                </a:buClr>
              </a:pPr>
              <a:r>
                <a:rPr lang="en-US" sz="1500" dirty="0">
                  <a:solidFill>
                    <a:srgbClr val="FFFFFF"/>
                  </a:solidFill>
                </a:rPr>
                <a:t>Agro </a:t>
              </a:r>
              <a:r>
                <a:rPr lang="en-US" sz="1500" dirty="0" smtClean="0">
                  <a:solidFill>
                    <a:srgbClr val="FFFFFF"/>
                  </a:solidFill>
                </a:rPr>
                <a:t>Supplier</a:t>
              </a:r>
              <a:endParaRPr lang="en-US" sz="1500" dirty="0">
                <a:solidFill>
                  <a:srgbClr val="FFFFFF"/>
                </a:solidFill>
              </a:endParaRPr>
            </a:p>
          </p:txBody>
        </p:sp>
        <p:sp>
          <p:nvSpPr>
            <p:cNvPr id="7" name="Oval 6"/>
            <p:cNvSpPr/>
            <p:nvPr/>
          </p:nvSpPr>
          <p:spPr>
            <a:xfrm>
              <a:off x="3505200" y="4725629"/>
              <a:ext cx="1376596" cy="9906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buClr>
                  <a:srgbClr val="F89B28"/>
                </a:buClr>
              </a:pPr>
              <a:r>
                <a:rPr lang="en-US" sz="1500">
                  <a:solidFill>
                    <a:srgbClr val="FFFFFF"/>
                  </a:solidFill>
                </a:rPr>
                <a:t>Local Authorities</a:t>
              </a:r>
              <a:endParaRPr lang="en-US" sz="1500" dirty="0">
                <a:solidFill>
                  <a:srgbClr val="FFFFFF"/>
                </a:solidFill>
              </a:endParaRPr>
            </a:p>
          </p:txBody>
        </p:sp>
        <p:sp>
          <p:nvSpPr>
            <p:cNvPr id="8" name="Oval 7"/>
            <p:cNvSpPr/>
            <p:nvPr/>
          </p:nvSpPr>
          <p:spPr>
            <a:xfrm>
              <a:off x="4299006" y="5553099"/>
              <a:ext cx="1219200" cy="9906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buClr>
                  <a:srgbClr val="F89B28"/>
                </a:buClr>
              </a:pPr>
              <a:r>
                <a:rPr lang="en-US" sz="1500" dirty="0">
                  <a:solidFill>
                    <a:srgbClr val="FFFFFF"/>
                  </a:solidFill>
                </a:rPr>
                <a:t>Banking, credits</a:t>
              </a:r>
            </a:p>
          </p:txBody>
        </p:sp>
      </p:grpSp>
      <p:sp>
        <p:nvSpPr>
          <p:cNvPr id="12" name="Rectangle 11"/>
          <p:cNvSpPr/>
          <p:nvPr/>
        </p:nvSpPr>
        <p:spPr>
          <a:xfrm>
            <a:off x="174411" y="3215148"/>
            <a:ext cx="2253161" cy="1204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r>
              <a:rPr lang="en-US" sz="1400" b="1" dirty="0">
                <a:solidFill>
                  <a:srgbClr val="FF0000"/>
                </a:solidFill>
              </a:rPr>
              <a:t>Knowledge transfer:</a:t>
            </a:r>
          </a:p>
          <a:p>
            <a:pPr marL="285750" indent="-285750">
              <a:buClr>
                <a:srgbClr val="F89B28"/>
              </a:buClr>
              <a:buFont typeface="Arial" pitchFamily="34" charset="0"/>
              <a:buChar char="•"/>
            </a:pPr>
            <a:r>
              <a:rPr lang="en-US" sz="1400" dirty="0">
                <a:solidFill>
                  <a:srgbClr val="000000"/>
                </a:solidFill>
              </a:rPr>
              <a:t>NSC</a:t>
            </a:r>
          </a:p>
          <a:p>
            <a:pPr marL="285750" indent="-285750">
              <a:buClr>
                <a:srgbClr val="F89B28"/>
              </a:buClr>
              <a:buFont typeface="Arial" pitchFamily="34" charset="0"/>
              <a:buChar char="•"/>
            </a:pPr>
            <a:r>
              <a:rPr lang="en-US" sz="1400" dirty="0">
                <a:solidFill>
                  <a:srgbClr val="000000"/>
                </a:solidFill>
              </a:rPr>
              <a:t>Procedure for farmer meetings for foreign experts</a:t>
            </a:r>
          </a:p>
        </p:txBody>
      </p:sp>
      <p:sp>
        <p:nvSpPr>
          <p:cNvPr id="13" name="Rectangle 12"/>
          <p:cNvSpPr/>
          <p:nvPr/>
        </p:nvSpPr>
        <p:spPr>
          <a:xfrm>
            <a:off x="197347" y="4800600"/>
            <a:ext cx="2501284" cy="1204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r>
              <a:rPr lang="en-US" sz="1400" b="1" dirty="0" smtClean="0">
                <a:solidFill>
                  <a:srgbClr val="FF0000"/>
                </a:solidFill>
              </a:rPr>
              <a:t>Environmental </a:t>
            </a:r>
            <a:r>
              <a:rPr lang="en-US" sz="1400" b="1" dirty="0">
                <a:solidFill>
                  <a:srgbClr val="FF0000"/>
                </a:solidFill>
              </a:rPr>
              <a:t>Friendly/Sustainability:</a:t>
            </a:r>
          </a:p>
          <a:p>
            <a:pPr marL="285750" indent="-285750">
              <a:buClr>
                <a:srgbClr val="F89B28"/>
              </a:buClr>
              <a:buFont typeface="Arial" pitchFamily="34" charset="0"/>
              <a:buChar char="•"/>
            </a:pPr>
            <a:r>
              <a:rPr lang="en-US" sz="1400" dirty="0">
                <a:solidFill>
                  <a:srgbClr val="000000"/>
                </a:solidFill>
              </a:rPr>
              <a:t>Carbon footprint for Urea, SA</a:t>
            </a:r>
          </a:p>
          <a:p>
            <a:pPr marL="285750" indent="-285750">
              <a:buClr>
                <a:srgbClr val="F89B28"/>
              </a:buClr>
              <a:buFont typeface="Arial" pitchFamily="34" charset="0"/>
              <a:buChar char="•"/>
            </a:pPr>
            <a:r>
              <a:rPr lang="en-US" sz="1400" dirty="0">
                <a:solidFill>
                  <a:srgbClr val="000000"/>
                </a:solidFill>
              </a:rPr>
              <a:t>Water saving in link with qualitied agro-inputs</a:t>
            </a:r>
          </a:p>
        </p:txBody>
      </p:sp>
      <p:sp>
        <p:nvSpPr>
          <p:cNvPr id="14" name="Rectangle 13"/>
          <p:cNvSpPr/>
          <p:nvPr/>
        </p:nvSpPr>
        <p:spPr>
          <a:xfrm>
            <a:off x="2583067" y="2035343"/>
            <a:ext cx="2930169" cy="1204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r>
              <a:rPr lang="en-US" sz="1400" b="1" dirty="0">
                <a:solidFill>
                  <a:srgbClr val="FF0000"/>
                </a:solidFill>
              </a:rPr>
              <a:t>Access to high technology/ quality inputs:</a:t>
            </a:r>
          </a:p>
          <a:p>
            <a:pPr marL="285750" indent="-285750">
              <a:buClr>
                <a:srgbClr val="F89B28"/>
              </a:buClr>
              <a:buFont typeface="Arial" pitchFamily="34" charset="0"/>
              <a:buChar char="•"/>
            </a:pPr>
            <a:r>
              <a:rPr lang="en-US" sz="1400" dirty="0">
                <a:solidFill>
                  <a:srgbClr val="000000"/>
                </a:solidFill>
              </a:rPr>
              <a:t>Tax of Nitrate based fertilizer vs SA/Urea</a:t>
            </a:r>
          </a:p>
          <a:p>
            <a:pPr marL="285750" indent="-285750">
              <a:buClr>
                <a:srgbClr val="F89B28"/>
              </a:buClr>
              <a:buFont typeface="Arial" pitchFamily="34" charset="0"/>
              <a:buChar char="•"/>
            </a:pPr>
            <a:r>
              <a:rPr lang="en-US" sz="1400" dirty="0">
                <a:solidFill>
                  <a:srgbClr val="000000"/>
                </a:solidFill>
              </a:rPr>
              <a:t>Tax on irrigation technology product</a:t>
            </a:r>
          </a:p>
          <a:p>
            <a:pPr marL="285750" indent="-285750">
              <a:buClr>
                <a:srgbClr val="F89B28"/>
              </a:buClr>
              <a:buFont typeface="Arial" pitchFamily="34" charset="0"/>
              <a:buChar char="•"/>
            </a:pPr>
            <a:r>
              <a:rPr lang="en-US" sz="1400" dirty="0">
                <a:solidFill>
                  <a:srgbClr val="000000"/>
                </a:solidFill>
              </a:rPr>
              <a:t>Managing low quality Agro inputs </a:t>
            </a:r>
            <a:r>
              <a:rPr lang="en-US" sz="1400" dirty="0" smtClean="0">
                <a:solidFill>
                  <a:srgbClr val="000000"/>
                </a:solidFill>
              </a:rPr>
              <a:t>production</a:t>
            </a:r>
            <a:endParaRPr lang="en-US" sz="1400" dirty="0">
              <a:solidFill>
                <a:srgbClr val="000000"/>
              </a:solidFill>
            </a:endParaRPr>
          </a:p>
        </p:txBody>
      </p:sp>
      <p:sp>
        <p:nvSpPr>
          <p:cNvPr id="15" name="Rectangle 14"/>
          <p:cNvSpPr/>
          <p:nvPr/>
        </p:nvSpPr>
        <p:spPr>
          <a:xfrm>
            <a:off x="76965" y="1170876"/>
            <a:ext cx="2621667" cy="1496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r>
              <a:rPr lang="en-US" sz="1400" b="1" dirty="0">
                <a:solidFill>
                  <a:srgbClr val="FF0000"/>
                </a:solidFill>
              </a:rPr>
              <a:t>Empower the Farmers</a:t>
            </a:r>
          </a:p>
          <a:p>
            <a:pPr marL="285750" indent="-285750">
              <a:buClr>
                <a:srgbClr val="F89B28"/>
              </a:buClr>
              <a:buFont typeface="Arial" pitchFamily="34" charset="0"/>
              <a:buChar char="•"/>
            </a:pPr>
            <a:r>
              <a:rPr lang="en-US" sz="1400" dirty="0">
                <a:solidFill>
                  <a:srgbClr val="000000"/>
                </a:solidFill>
              </a:rPr>
              <a:t>Credit for farmers to save cost from qualitied input materials</a:t>
            </a:r>
          </a:p>
          <a:p>
            <a:pPr marL="285750" indent="-285750">
              <a:buClr>
                <a:srgbClr val="F89B28"/>
              </a:buClr>
              <a:buFont typeface="Arial" pitchFamily="34" charset="0"/>
              <a:buChar char="•"/>
            </a:pPr>
            <a:r>
              <a:rPr lang="en-US" sz="1400" dirty="0">
                <a:solidFill>
                  <a:srgbClr val="000000"/>
                </a:solidFill>
              </a:rPr>
              <a:t>Re-balance the relationship of  the Growers &amp; Retailers</a:t>
            </a:r>
          </a:p>
        </p:txBody>
      </p:sp>
      <p:sp>
        <p:nvSpPr>
          <p:cNvPr id="16" name="Rectangle 15"/>
          <p:cNvSpPr/>
          <p:nvPr/>
        </p:nvSpPr>
        <p:spPr>
          <a:xfrm>
            <a:off x="2548894" y="4093333"/>
            <a:ext cx="2964340" cy="1204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Clr>
                <a:srgbClr val="F89B28"/>
              </a:buClr>
            </a:pPr>
            <a:r>
              <a:rPr lang="en-US" sz="1400" b="1" dirty="0">
                <a:solidFill>
                  <a:srgbClr val="FF0000"/>
                </a:solidFill>
              </a:rPr>
              <a:t>Communication</a:t>
            </a:r>
          </a:p>
          <a:p>
            <a:pPr marL="285750" indent="-285750">
              <a:buClr>
                <a:srgbClr val="F89B28"/>
              </a:buClr>
              <a:buFont typeface="Arial" pitchFamily="34" charset="0"/>
              <a:buChar char="•"/>
            </a:pPr>
            <a:r>
              <a:rPr lang="en-US" sz="1400" dirty="0">
                <a:solidFill>
                  <a:srgbClr val="000000"/>
                </a:solidFill>
              </a:rPr>
              <a:t>State media programs</a:t>
            </a:r>
          </a:p>
          <a:p>
            <a:pPr marL="285750" indent="-285750">
              <a:buClr>
                <a:srgbClr val="F89B28"/>
              </a:buClr>
              <a:buFont typeface="Arial" pitchFamily="34" charset="0"/>
              <a:buChar char="•"/>
            </a:pPr>
            <a:r>
              <a:rPr lang="en-US" sz="1400" dirty="0">
                <a:solidFill>
                  <a:srgbClr val="000000"/>
                </a:solidFill>
              </a:rPr>
              <a:t>Recommendation from research sectors</a:t>
            </a:r>
          </a:p>
        </p:txBody>
      </p:sp>
    </p:spTree>
    <p:extLst>
      <p:ext uri="{BB962C8B-B14F-4D97-AF65-F5344CB8AC3E}">
        <p14:creationId xmlns:p14="http://schemas.microsoft.com/office/powerpoint/2010/main" val="706830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Hung\2014\CA\PPP\data\logo\PPP logo - EL.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7428"/>
          <a:stretch/>
        </p:blipFill>
        <p:spPr bwMode="auto">
          <a:xfrm>
            <a:off x="665842" y="3129646"/>
            <a:ext cx="5323964" cy="865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8758" y="4751023"/>
            <a:ext cx="3356428" cy="169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78758" y="1233690"/>
            <a:ext cx="4528457" cy="830997"/>
          </a:xfrm>
          <a:prstGeom prst="rect">
            <a:avLst/>
          </a:prstGeom>
          <a:noFill/>
        </p:spPr>
        <p:txBody>
          <a:bodyPr wrap="square" rtlCol="0">
            <a:spAutoFit/>
          </a:bodyPr>
          <a:lstStyle/>
          <a:p>
            <a:pPr marL="0" indent="0">
              <a:buClr>
                <a:schemeClr val="bg2"/>
              </a:buClr>
              <a:buFont typeface="Arial" panose="020B0604020202020204" pitchFamily="34" charset="0"/>
              <a:buNone/>
            </a:pPr>
            <a:r>
              <a:rPr lang="en-US" sz="4800" dirty="0" smtClean="0">
                <a:solidFill>
                  <a:srgbClr val="3B3026"/>
                </a:solidFill>
              </a:rPr>
              <a:t>Thank you!</a:t>
            </a:r>
          </a:p>
        </p:txBody>
      </p:sp>
    </p:spTree>
    <p:extLst>
      <p:ext uri="{BB962C8B-B14F-4D97-AF65-F5344CB8AC3E}">
        <p14:creationId xmlns:p14="http://schemas.microsoft.com/office/powerpoint/2010/main" val="3080641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Shape 483"/>
          <p:cNvSpPr txBox="1">
            <a:spLocks noGrp="1"/>
          </p:cNvSpPr>
          <p:nvPr>
            <p:ph type="dt" idx="10"/>
          </p:nvPr>
        </p:nvSpPr>
        <p:spPr>
          <a:xfrm>
            <a:off x="6935564" y="6350000"/>
            <a:ext cx="1649635" cy="365125"/>
          </a:xfrm>
          <a:prstGeom prst="rect">
            <a:avLst/>
          </a:prstGeom>
          <a:noFill/>
          <a:ln>
            <a:noFill/>
          </a:ln>
        </p:spPr>
        <p:txBody>
          <a:bodyPr lIns="91425" tIns="45700" rIns="91425" bIns="45700" anchor="ctr" anchorCtr="0">
            <a:noAutofit/>
          </a:bodyPr>
          <a:lstStyle/>
          <a:p>
            <a:pPr>
              <a:buSzPct val="25000"/>
            </a:pPr>
            <a:endParaRPr/>
          </a:p>
        </p:txBody>
      </p:sp>
      <p:sp>
        <p:nvSpPr>
          <p:cNvPr id="484" name="Shape 484"/>
          <p:cNvSpPr txBox="1">
            <a:spLocks noGrp="1"/>
          </p:cNvSpPr>
          <p:nvPr>
            <p:ph type="ftr" idx="11"/>
          </p:nvPr>
        </p:nvSpPr>
        <p:spPr>
          <a:xfrm>
            <a:off x="2592000" y="6350000"/>
            <a:ext cx="4320000" cy="365125"/>
          </a:xfrm>
          <a:prstGeom prst="rect">
            <a:avLst/>
          </a:prstGeom>
          <a:noFill/>
          <a:ln>
            <a:noFill/>
          </a:ln>
        </p:spPr>
        <p:txBody>
          <a:bodyPr lIns="91425" tIns="45700" rIns="91425" bIns="45700" anchor="ctr" anchorCtr="0">
            <a:noAutofit/>
          </a:bodyPr>
          <a:lstStyle/>
          <a:p>
            <a:pPr>
              <a:buSzPct val="25000"/>
            </a:pPr>
            <a:endParaRPr/>
          </a:p>
        </p:txBody>
      </p:sp>
      <p:sp>
        <p:nvSpPr>
          <p:cNvPr id="485" name="Shape 485"/>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3</a:t>
            </a:fld>
            <a:endParaRPr lang="en-US" sz="1200">
              <a:solidFill>
                <a:srgbClr val="888888"/>
              </a:solidFill>
            </a:endParaRPr>
          </a:p>
        </p:txBody>
      </p:sp>
      <p:sp>
        <p:nvSpPr>
          <p:cNvPr id="486" name="Shape 486"/>
          <p:cNvSpPr txBox="1">
            <a:spLocks noGrp="1"/>
          </p:cNvSpPr>
          <p:nvPr>
            <p:ph type="title"/>
          </p:nvPr>
        </p:nvSpPr>
        <p:spPr>
          <a:xfrm>
            <a:off x="457200" y="274637"/>
            <a:ext cx="8229600" cy="778098"/>
          </a:xfrm>
          <a:prstGeom prst="rect">
            <a:avLst/>
          </a:prstGeom>
          <a:noFill/>
          <a:ln>
            <a:noFill/>
          </a:ln>
        </p:spPr>
        <p:txBody>
          <a:bodyPr lIns="91425" tIns="45700" rIns="91425" bIns="45700" anchor="t" anchorCtr="0">
            <a:noAutofit/>
          </a:bodyPr>
          <a:lstStyle/>
          <a:p>
            <a:pPr marL="0" marR="0" lvl="0" indent="0" algn="l" rtl="0">
              <a:spcBef>
                <a:spcPts val="0"/>
              </a:spcBef>
              <a:buClr>
                <a:srgbClr val="5E8AB4"/>
              </a:buClr>
              <a:buSzPct val="25000"/>
              <a:buFont typeface="Arial"/>
              <a:buNone/>
            </a:pPr>
            <a:r>
              <a:rPr lang="en-US" sz="2400" b="1" i="0" u="none" strike="noStrike" cap="none" dirty="0">
                <a:solidFill>
                  <a:srgbClr val="5E8AB4"/>
                </a:solidFill>
                <a:latin typeface="Arial"/>
                <a:ea typeface="Arial"/>
                <a:cs typeface="Arial"/>
                <a:sym typeface="Arial"/>
              </a:rPr>
              <a:t>Born in Norway, we have pioneered agricultural growth and production for </a:t>
            </a:r>
            <a:r>
              <a:rPr lang="en-US" dirty="0" smtClean="0">
                <a:solidFill>
                  <a:srgbClr val="5E8AB4"/>
                </a:solidFill>
              </a:rPr>
              <a:t>&gt;</a:t>
            </a:r>
            <a:r>
              <a:rPr lang="en-US" sz="2400" b="1" i="0" u="none" strike="noStrike" cap="none" dirty="0" smtClean="0">
                <a:solidFill>
                  <a:srgbClr val="5E8AB4"/>
                </a:solidFill>
                <a:latin typeface="Arial"/>
                <a:ea typeface="Arial"/>
                <a:cs typeface="Arial"/>
                <a:sym typeface="Arial"/>
              </a:rPr>
              <a:t>100 </a:t>
            </a:r>
            <a:r>
              <a:rPr lang="en-US" sz="2400" b="1" i="0" u="none" strike="noStrike" cap="none" dirty="0">
                <a:solidFill>
                  <a:srgbClr val="5E8AB4"/>
                </a:solidFill>
                <a:latin typeface="Arial"/>
                <a:ea typeface="Arial"/>
                <a:cs typeface="Arial"/>
                <a:sym typeface="Arial"/>
              </a:rPr>
              <a:t>years</a:t>
            </a:r>
          </a:p>
        </p:txBody>
      </p:sp>
      <p:pic>
        <p:nvPicPr>
          <p:cNvPr id="487" name="Shape 487"/>
          <p:cNvPicPr preferRelativeResize="0"/>
          <p:nvPr/>
        </p:nvPicPr>
        <p:blipFill rotWithShape="1">
          <a:blip r:embed="rId3" cstate="email">
            <a:alphaModFix/>
            <a:extLst>
              <a:ext uri="{28A0092B-C50C-407E-A947-70E740481C1C}">
                <a14:useLocalDpi xmlns:a14="http://schemas.microsoft.com/office/drawing/2010/main"/>
              </a:ext>
            </a:extLst>
          </a:blip>
          <a:srcRect b="-1"/>
          <a:stretch/>
        </p:blipFill>
        <p:spPr>
          <a:xfrm>
            <a:off x="4679896" y="1987550"/>
            <a:ext cx="1242000" cy="550349"/>
          </a:xfrm>
          <a:prstGeom prst="rect">
            <a:avLst/>
          </a:prstGeom>
          <a:noFill/>
          <a:ln>
            <a:noFill/>
          </a:ln>
        </p:spPr>
      </p:pic>
      <p:sp>
        <p:nvSpPr>
          <p:cNvPr id="488" name="Shape 488"/>
          <p:cNvSpPr txBox="1"/>
          <p:nvPr/>
        </p:nvSpPr>
        <p:spPr>
          <a:xfrm>
            <a:off x="4679896" y="2522350"/>
            <a:ext cx="1242000" cy="1477327"/>
          </a:xfrm>
          <a:prstGeom prst="rect">
            <a:avLst/>
          </a:prstGeom>
          <a:noFill/>
          <a:ln>
            <a:noFill/>
          </a:ln>
        </p:spPr>
        <p:txBody>
          <a:bodyPr lIns="0" tIns="45700" rIns="0" bIns="45700" anchor="t" anchorCtr="0">
            <a:noAutofit/>
          </a:bodyPr>
          <a:lstStyle/>
          <a:p>
            <a:pPr>
              <a:buSzPct val="25000"/>
            </a:pPr>
            <a:r>
              <a:rPr lang="en-US" sz="1000" b="1" kern="0">
                <a:solidFill>
                  <a:srgbClr val="6E6259"/>
                </a:solidFill>
                <a:ea typeface="Arial"/>
                <a:cs typeface="Arial"/>
                <a:sym typeface="Arial"/>
              </a:rPr>
              <a:t>Going global</a:t>
            </a:r>
          </a:p>
          <a:p>
            <a:endParaRPr sz="1000" b="1" kern="0">
              <a:solidFill>
                <a:srgbClr val="6E6259"/>
              </a:solidFill>
              <a:ea typeface="Arial"/>
              <a:cs typeface="Arial"/>
              <a:sym typeface="Arial"/>
            </a:endParaRPr>
          </a:p>
          <a:p>
            <a:pPr>
              <a:buSzPct val="25000"/>
            </a:pPr>
            <a:r>
              <a:rPr lang="en-US" sz="900" kern="0">
                <a:solidFill>
                  <a:srgbClr val="6E6259"/>
                </a:solidFill>
                <a:ea typeface="Arial"/>
                <a:cs typeface="Arial"/>
                <a:sym typeface="Arial"/>
              </a:rPr>
              <a:t>Qafco JV established in 1969. Yara acquires companies in the Netherlands, Sweden, Germany, the UK, France, Italy and China and establishes an office in Zimbabwe. Adubos Trevo is acquired in Brazil. </a:t>
            </a:r>
          </a:p>
        </p:txBody>
      </p:sp>
      <p:sp>
        <p:nvSpPr>
          <p:cNvPr id="489" name="Shape 489"/>
          <p:cNvSpPr txBox="1"/>
          <p:nvPr/>
        </p:nvSpPr>
        <p:spPr>
          <a:xfrm>
            <a:off x="4679896" y="1600200"/>
            <a:ext cx="1242000" cy="276998"/>
          </a:xfrm>
          <a:prstGeom prst="rect">
            <a:avLst/>
          </a:prstGeom>
          <a:solidFill>
            <a:schemeClr val="accent2"/>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1960-2003</a:t>
            </a:r>
          </a:p>
        </p:txBody>
      </p:sp>
      <p:pic>
        <p:nvPicPr>
          <p:cNvPr id="490" name="Shape 490"/>
          <p:cNvPicPr preferRelativeResize="0"/>
          <p:nvPr/>
        </p:nvPicPr>
        <p:blipFill rotWithShape="1">
          <a:blip r:embed="rId4" cstate="email">
            <a:alphaModFix/>
            <a:extLst>
              <a:ext uri="{28A0092B-C50C-407E-A947-70E740481C1C}">
                <a14:useLocalDpi xmlns:a14="http://schemas.microsoft.com/office/drawing/2010/main"/>
              </a:ext>
            </a:extLst>
          </a:blip>
          <a:srcRect t="-1323"/>
          <a:stretch/>
        </p:blipFill>
        <p:spPr>
          <a:xfrm>
            <a:off x="6062071" y="1987550"/>
            <a:ext cx="1242000" cy="550349"/>
          </a:xfrm>
          <a:prstGeom prst="rect">
            <a:avLst/>
          </a:prstGeom>
          <a:noFill/>
          <a:ln>
            <a:noFill/>
          </a:ln>
        </p:spPr>
      </p:pic>
      <p:sp>
        <p:nvSpPr>
          <p:cNvPr id="491" name="Shape 491"/>
          <p:cNvSpPr txBox="1"/>
          <p:nvPr/>
        </p:nvSpPr>
        <p:spPr>
          <a:xfrm>
            <a:off x="6062071" y="2522350"/>
            <a:ext cx="1242000" cy="2354490"/>
          </a:xfrm>
          <a:prstGeom prst="rect">
            <a:avLst/>
          </a:prstGeom>
          <a:noFill/>
          <a:ln>
            <a:noFill/>
          </a:ln>
        </p:spPr>
        <p:txBody>
          <a:bodyPr lIns="0" tIns="45700" rIns="0" bIns="45700" anchor="t" anchorCtr="0">
            <a:noAutofit/>
          </a:bodyPr>
          <a:lstStyle/>
          <a:p>
            <a:pPr>
              <a:buSzPct val="25000"/>
            </a:pPr>
            <a:r>
              <a:rPr lang="en-US" sz="900" b="1" kern="0" dirty="0">
                <a:solidFill>
                  <a:srgbClr val="6E6259"/>
                </a:solidFill>
                <a:ea typeface="Arial"/>
                <a:cs typeface="Arial"/>
                <a:sym typeface="Arial"/>
              </a:rPr>
              <a:t>Going public </a:t>
            </a:r>
            <a:r>
              <a:rPr lang="en-US" sz="900" b="1" kern="0" dirty="0" smtClean="0">
                <a:solidFill>
                  <a:srgbClr val="6E6259"/>
                </a:solidFill>
                <a:ea typeface="Arial"/>
                <a:cs typeface="Arial"/>
                <a:sym typeface="Arial"/>
              </a:rPr>
              <a:t>- </a:t>
            </a:r>
            <a:r>
              <a:rPr lang="en-US" sz="900" b="1" kern="0" dirty="0">
                <a:solidFill>
                  <a:srgbClr val="6E6259"/>
                </a:solidFill>
                <a:ea typeface="Arial"/>
                <a:cs typeface="Arial"/>
                <a:sym typeface="Arial"/>
              </a:rPr>
              <a:t>industry shaper</a:t>
            </a:r>
          </a:p>
          <a:p>
            <a:endParaRPr sz="800" kern="0" dirty="0">
              <a:solidFill>
                <a:srgbClr val="6E6259"/>
              </a:solidFill>
              <a:ea typeface="Arial"/>
              <a:cs typeface="Arial"/>
              <a:sym typeface="Arial"/>
            </a:endParaRPr>
          </a:p>
          <a:p>
            <a:pPr>
              <a:buSzPct val="25000"/>
            </a:pPr>
            <a:r>
              <a:rPr lang="en-US" sz="800" kern="0" dirty="0">
                <a:solidFill>
                  <a:srgbClr val="6E6259"/>
                </a:solidFill>
                <a:ea typeface="Arial"/>
                <a:cs typeface="Arial"/>
                <a:sym typeface="Arial"/>
              </a:rPr>
              <a:t>March 25, 2004, Yara is listed on the Oslo Stock Exchange. The tagline ‘Knowledge grows’ introduced.</a:t>
            </a:r>
          </a:p>
          <a:p>
            <a:endParaRPr sz="800" kern="0" dirty="0">
              <a:solidFill>
                <a:srgbClr val="6E6259"/>
              </a:solidFill>
              <a:ea typeface="Arial"/>
              <a:cs typeface="Arial"/>
              <a:sym typeface="Arial"/>
            </a:endParaRPr>
          </a:p>
          <a:p>
            <a:pPr>
              <a:buSzPct val="25000"/>
            </a:pPr>
            <a:r>
              <a:rPr lang="en-US" sz="800" kern="0" dirty="0">
                <a:solidFill>
                  <a:srgbClr val="6E6259"/>
                </a:solidFill>
                <a:ea typeface="Arial"/>
                <a:cs typeface="Arial"/>
                <a:sym typeface="Arial"/>
              </a:rPr>
              <a:t>Yara offers solutions and work with public and private partners to create profitable and sustainable growth both for shareholders, stakeholders and society at large</a:t>
            </a:r>
          </a:p>
          <a:p>
            <a:pPr>
              <a:buSzPct val="25000"/>
            </a:pPr>
            <a:r>
              <a:rPr lang="en-US" sz="800" kern="0" dirty="0">
                <a:solidFill>
                  <a:srgbClr val="6E6259"/>
                </a:solidFill>
                <a:ea typeface="Arial"/>
                <a:cs typeface="Arial"/>
                <a:sym typeface="Arial"/>
              </a:rPr>
              <a:t>                           </a:t>
            </a:r>
          </a:p>
          <a:p>
            <a:endParaRPr sz="900" kern="0" dirty="0">
              <a:solidFill>
                <a:srgbClr val="6E6259"/>
              </a:solidFill>
              <a:ea typeface="Arial"/>
              <a:cs typeface="Arial"/>
              <a:sym typeface="Arial"/>
            </a:endParaRPr>
          </a:p>
        </p:txBody>
      </p:sp>
      <p:sp>
        <p:nvSpPr>
          <p:cNvPr id="492" name="Shape 492"/>
          <p:cNvSpPr txBox="1"/>
          <p:nvPr/>
        </p:nvSpPr>
        <p:spPr>
          <a:xfrm>
            <a:off x="6060487" y="1600200"/>
            <a:ext cx="1243584" cy="276998"/>
          </a:xfrm>
          <a:prstGeom prst="rect">
            <a:avLst/>
          </a:prstGeom>
          <a:solidFill>
            <a:schemeClr val="accent3"/>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2004-2014</a:t>
            </a:r>
          </a:p>
        </p:txBody>
      </p:sp>
      <p:pic>
        <p:nvPicPr>
          <p:cNvPr id="493" name="Shape 493"/>
          <p:cNvPicPr preferRelativeResize="0"/>
          <p:nvPr/>
        </p:nvPicPr>
        <p:blipFill rotWithShape="1">
          <a:blip r:embed="rId5" cstate="email">
            <a:alphaModFix/>
            <a:extLst>
              <a:ext uri="{28A0092B-C50C-407E-A947-70E740481C1C}">
                <a14:useLocalDpi xmlns:a14="http://schemas.microsoft.com/office/drawing/2010/main"/>
              </a:ext>
            </a:extLst>
          </a:blip>
          <a:srcRect t="-1130" b="-1"/>
          <a:stretch/>
        </p:blipFill>
        <p:spPr>
          <a:xfrm>
            <a:off x="7444214" y="1987550"/>
            <a:ext cx="1242585" cy="550349"/>
          </a:xfrm>
          <a:prstGeom prst="rect">
            <a:avLst/>
          </a:prstGeom>
          <a:noFill/>
          <a:ln>
            <a:noFill/>
          </a:ln>
        </p:spPr>
      </p:pic>
      <p:sp>
        <p:nvSpPr>
          <p:cNvPr id="494" name="Shape 494"/>
          <p:cNvSpPr txBox="1"/>
          <p:nvPr/>
        </p:nvSpPr>
        <p:spPr>
          <a:xfrm>
            <a:off x="7444800" y="2522350"/>
            <a:ext cx="1242000" cy="1877437"/>
          </a:xfrm>
          <a:prstGeom prst="rect">
            <a:avLst/>
          </a:prstGeom>
          <a:noFill/>
          <a:ln>
            <a:noFill/>
          </a:ln>
        </p:spPr>
        <p:txBody>
          <a:bodyPr lIns="0" tIns="45700" rIns="0" bIns="45700" anchor="t" anchorCtr="0">
            <a:noAutofit/>
          </a:bodyPr>
          <a:lstStyle/>
          <a:p>
            <a:pPr>
              <a:buSzPct val="25000"/>
            </a:pPr>
            <a:r>
              <a:rPr lang="en-US" sz="1000" b="1" kern="0" dirty="0">
                <a:solidFill>
                  <a:srgbClr val="6E6259"/>
                </a:solidFill>
                <a:ea typeface="Arial"/>
                <a:cs typeface="Arial"/>
                <a:sym typeface="Arial"/>
              </a:rPr>
              <a:t>Knowledge grows — providing shared value</a:t>
            </a:r>
          </a:p>
          <a:p>
            <a:endParaRPr sz="900" b="1" kern="0" dirty="0">
              <a:solidFill>
                <a:srgbClr val="6E6259"/>
              </a:solidFill>
              <a:ea typeface="Arial"/>
              <a:cs typeface="Arial"/>
              <a:sym typeface="Arial"/>
            </a:endParaRPr>
          </a:p>
          <a:p>
            <a:pPr>
              <a:buSzPct val="25000"/>
            </a:pPr>
            <a:r>
              <a:rPr lang="en-US" sz="900" kern="0" dirty="0" err="1">
                <a:solidFill>
                  <a:srgbClr val="6E6259"/>
                </a:solidFill>
                <a:ea typeface="Arial"/>
                <a:cs typeface="Arial"/>
                <a:sym typeface="Arial"/>
              </a:rPr>
              <a:t>Yara´s</a:t>
            </a:r>
            <a:r>
              <a:rPr lang="en-US" sz="900" kern="0" dirty="0">
                <a:solidFill>
                  <a:srgbClr val="6E6259"/>
                </a:solidFill>
                <a:ea typeface="Arial"/>
                <a:cs typeface="Arial"/>
                <a:sym typeface="Arial"/>
              </a:rPr>
              <a:t> knowledge, products and solutions grow farmers’, distributors’ and industrial customers´ businesses profitably and responsibly </a:t>
            </a:r>
            <a:r>
              <a:rPr lang="en-US" sz="900" kern="0" dirty="0" smtClean="0">
                <a:solidFill>
                  <a:srgbClr val="6E6259"/>
                </a:solidFill>
                <a:ea typeface="Arial"/>
                <a:cs typeface="Arial"/>
                <a:sym typeface="Arial"/>
              </a:rPr>
              <a:t>while protecting </a:t>
            </a:r>
            <a:r>
              <a:rPr lang="en-US" sz="900" kern="0" dirty="0">
                <a:solidFill>
                  <a:srgbClr val="6E6259"/>
                </a:solidFill>
                <a:ea typeface="Arial"/>
                <a:cs typeface="Arial"/>
                <a:sym typeface="Arial"/>
              </a:rPr>
              <a:t>the earth´s resources, food and environment.</a:t>
            </a:r>
          </a:p>
          <a:p>
            <a:endParaRPr sz="1000" b="1" kern="0" dirty="0">
              <a:solidFill>
                <a:srgbClr val="6E6259"/>
              </a:solidFill>
              <a:ea typeface="Arial"/>
              <a:cs typeface="Arial"/>
              <a:sym typeface="Arial"/>
            </a:endParaRPr>
          </a:p>
        </p:txBody>
      </p:sp>
      <p:sp>
        <p:nvSpPr>
          <p:cNvPr id="495" name="Shape 495"/>
          <p:cNvSpPr txBox="1"/>
          <p:nvPr/>
        </p:nvSpPr>
        <p:spPr>
          <a:xfrm>
            <a:off x="7443215" y="1600199"/>
            <a:ext cx="1243584" cy="283464"/>
          </a:xfrm>
          <a:prstGeom prst="rect">
            <a:avLst/>
          </a:prstGeom>
          <a:solidFill>
            <a:schemeClr val="accent4"/>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2015 </a:t>
            </a:r>
          </a:p>
        </p:txBody>
      </p:sp>
      <p:pic>
        <p:nvPicPr>
          <p:cNvPr id="496" name="Shape 496"/>
          <p:cNvPicPr preferRelativeResize="0"/>
          <p:nvPr/>
        </p:nvPicPr>
        <p:blipFill rotWithShape="1">
          <a:blip r:embed="rId6">
            <a:alphaModFix/>
          </a:blip>
          <a:srcRect/>
          <a:stretch/>
        </p:blipFill>
        <p:spPr>
          <a:xfrm>
            <a:off x="7566763" y="4725144"/>
            <a:ext cx="998075" cy="770473"/>
          </a:xfrm>
          <a:prstGeom prst="rect">
            <a:avLst/>
          </a:prstGeom>
          <a:noFill/>
          <a:ln>
            <a:noFill/>
          </a:ln>
        </p:spPr>
      </p:pic>
      <p:pic>
        <p:nvPicPr>
          <p:cNvPr id="497" name="Shape 497"/>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295741" y="1987550"/>
            <a:ext cx="1244456" cy="550349"/>
          </a:xfrm>
          <a:prstGeom prst="rect">
            <a:avLst/>
          </a:prstGeom>
          <a:noFill/>
          <a:ln>
            <a:noFill/>
          </a:ln>
        </p:spPr>
      </p:pic>
      <p:sp>
        <p:nvSpPr>
          <p:cNvPr id="498" name="Shape 498"/>
          <p:cNvSpPr txBox="1"/>
          <p:nvPr/>
        </p:nvSpPr>
        <p:spPr>
          <a:xfrm>
            <a:off x="3298196" y="2522349"/>
            <a:ext cx="1242000" cy="1492716"/>
          </a:xfrm>
          <a:prstGeom prst="rect">
            <a:avLst/>
          </a:prstGeom>
          <a:noFill/>
          <a:ln>
            <a:noFill/>
          </a:ln>
        </p:spPr>
        <p:txBody>
          <a:bodyPr lIns="0" tIns="45700" rIns="0" bIns="45700" anchor="t" anchorCtr="0">
            <a:noAutofit/>
          </a:bodyPr>
          <a:lstStyle/>
          <a:p>
            <a:pPr>
              <a:buSzPct val="25000"/>
            </a:pPr>
            <a:r>
              <a:rPr lang="en-US" sz="1000" b="1" kern="0">
                <a:solidFill>
                  <a:srgbClr val="6E6259"/>
                </a:solidFill>
                <a:ea typeface="Arial"/>
                <a:cs typeface="Arial"/>
                <a:sym typeface="Arial"/>
              </a:rPr>
              <a:t>Extending our reach</a:t>
            </a:r>
          </a:p>
          <a:p>
            <a:endParaRPr sz="1000" b="1" kern="0">
              <a:solidFill>
                <a:srgbClr val="6E6259"/>
              </a:solidFill>
              <a:ea typeface="Arial"/>
              <a:cs typeface="Arial"/>
              <a:sym typeface="Arial"/>
            </a:endParaRPr>
          </a:p>
          <a:p>
            <a:pPr>
              <a:buSzPct val="25000"/>
            </a:pPr>
            <a:r>
              <a:rPr lang="en-US" sz="900" kern="0">
                <a:solidFill>
                  <a:srgbClr val="6E6259"/>
                </a:solidFill>
                <a:ea typeface="Arial"/>
                <a:cs typeface="Arial"/>
                <a:sym typeface="Arial"/>
              </a:rPr>
              <a:t>Stockholm is home to a new sales office and the USA becomes a customer. The Glomfjord plant opens using hydroelectric power to upgrade ammonia to calcium nitrate and NPK.</a:t>
            </a:r>
          </a:p>
          <a:p>
            <a:endParaRPr sz="900" kern="0">
              <a:solidFill>
                <a:srgbClr val="6E6259"/>
              </a:solidFill>
              <a:ea typeface="Arial"/>
              <a:cs typeface="Arial"/>
              <a:sym typeface="Arial"/>
            </a:endParaRPr>
          </a:p>
          <a:p>
            <a:endParaRPr sz="1000" kern="0">
              <a:solidFill>
                <a:srgbClr val="6E6259"/>
              </a:solidFill>
              <a:ea typeface="Arial"/>
              <a:cs typeface="Arial"/>
              <a:sym typeface="Arial"/>
            </a:endParaRPr>
          </a:p>
        </p:txBody>
      </p:sp>
      <p:sp>
        <p:nvSpPr>
          <p:cNvPr id="499" name="Shape 499"/>
          <p:cNvSpPr txBox="1"/>
          <p:nvPr/>
        </p:nvSpPr>
        <p:spPr>
          <a:xfrm>
            <a:off x="3296612" y="1600200"/>
            <a:ext cx="1243584" cy="276998"/>
          </a:xfrm>
          <a:prstGeom prst="rect">
            <a:avLst/>
          </a:prstGeom>
          <a:solidFill>
            <a:schemeClr val="accent4"/>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1940-1959</a:t>
            </a:r>
          </a:p>
        </p:txBody>
      </p:sp>
      <p:pic>
        <p:nvPicPr>
          <p:cNvPr id="500" name="Shape 500"/>
          <p:cNvPicPr preferRelativeResize="0"/>
          <p:nvPr/>
        </p:nvPicPr>
        <p:blipFill rotWithShape="1">
          <a:blip r:embed="rId8" cstate="email">
            <a:alphaModFix/>
            <a:extLst>
              <a:ext uri="{28A0092B-C50C-407E-A947-70E740481C1C}">
                <a14:useLocalDpi xmlns:a14="http://schemas.microsoft.com/office/drawing/2010/main"/>
              </a:ext>
            </a:extLst>
          </a:blip>
          <a:srcRect b="-1"/>
          <a:stretch/>
        </p:blipFill>
        <p:spPr>
          <a:xfrm>
            <a:off x="1915467" y="1987550"/>
            <a:ext cx="1242000" cy="550349"/>
          </a:xfrm>
          <a:prstGeom prst="rect">
            <a:avLst/>
          </a:prstGeom>
          <a:noFill/>
          <a:ln>
            <a:noFill/>
          </a:ln>
        </p:spPr>
      </p:pic>
      <p:sp>
        <p:nvSpPr>
          <p:cNvPr id="501" name="Shape 501"/>
          <p:cNvSpPr txBox="1"/>
          <p:nvPr/>
        </p:nvSpPr>
        <p:spPr>
          <a:xfrm>
            <a:off x="1915467" y="2522349"/>
            <a:ext cx="1242000" cy="1908215"/>
          </a:xfrm>
          <a:prstGeom prst="rect">
            <a:avLst/>
          </a:prstGeom>
          <a:noFill/>
          <a:ln>
            <a:noFill/>
          </a:ln>
        </p:spPr>
        <p:txBody>
          <a:bodyPr lIns="0" tIns="45700" rIns="0" bIns="45700" anchor="t" anchorCtr="0">
            <a:noAutofit/>
          </a:bodyPr>
          <a:lstStyle/>
          <a:p>
            <a:pPr>
              <a:buSzPct val="25000"/>
            </a:pPr>
            <a:r>
              <a:rPr lang="en-US" sz="1000" b="1" kern="0" dirty="0">
                <a:solidFill>
                  <a:srgbClr val="6E6259"/>
                </a:solidFill>
                <a:ea typeface="Arial"/>
                <a:cs typeface="Arial"/>
                <a:sym typeface="Arial"/>
              </a:rPr>
              <a:t>Attracting Royal attention</a:t>
            </a:r>
            <a:br>
              <a:rPr lang="en-US" sz="1000" b="1" kern="0" dirty="0">
                <a:solidFill>
                  <a:srgbClr val="6E6259"/>
                </a:solidFill>
                <a:ea typeface="Arial"/>
                <a:cs typeface="Arial"/>
                <a:sym typeface="Arial"/>
              </a:rPr>
            </a:br>
            <a:r>
              <a:rPr lang="en-US" sz="1000" b="1" kern="0" dirty="0">
                <a:solidFill>
                  <a:srgbClr val="6E6259"/>
                </a:solidFill>
                <a:ea typeface="Arial"/>
                <a:cs typeface="Arial"/>
                <a:sym typeface="Arial"/>
              </a:rPr>
              <a:t/>
            </a:r>
            <a:br>
              <a:rPr lang="en-US" sz="1000" b="1" kern="0" dirty="0">
                <a:solidFill>
                  <a:srgbClr val="6E6259"/>
                </a:solidFill>
                <a:ea typeface="Arial"/>
                <a:cs typeface="Arial"/>
                <a:sym typeface="Arial"/>
              </a:rPr>
            </a:br>
            <a:r>
              <a:rPr lang="en-US" sz="900" kern="0" dirty="0">
                <a:solidFill>
                  <a:srgbClr val="6E6259"/>
                </a:solidFill>
                <a:ea typeface="Arial"/>
                <a:cs typeface="Arial"/>
                <a:sym typeface="Arial"/>
              </a:rPr>
              <a:t>New large scale production plants opening and under construction in </a:t>
            </a:r>
            <a:r>
              <a:rPr lang="en-US" sz="900" kern="0" dirty="0" err="1">
                <a:solidFill>
                  <a:srgbClr val="6E6259"/>
                </a:solidFill>
                <a:ea typeface="Arial"/>
                <a:cs typeface="Arial"/>
                <a:sym typeface="Arial"/>
              </a:rPr>
              <a:t>Notodden</a:t>
            </a:r>
            <a:r>
              <a:rPr lang="en-US" sz="900" kern="0" dirty="0">
                <a:solidFill>
                  <a:srgbClr val="6E6259"/>
                </a:solidFill>
                <a:ea typeface="Arial"/>
                <a:cs typeface="Arial"/>
                <a:sym typeface="Arial"/>
              </a:rPr>
              <a:t> and </a:t>
            </a:r>
            <a:r>
              <a:rPr lang="en-US" sz="900" kern="0" dirty="0" err="1">
                <a:solidFill>
                  <a:srgbClr val="6E6259"/>
                </a:solidFill>
                <a:ea typeface="Arial"/>
                <a:cs typeface="Arial"/>
                <a:sym typeface="Arial"/>
              </a:rPr>
              <a:t>Rjukan</a:t>
            </a:r>
            <a:r>
              <a:rPr lang="en-US" sz="900" kern="0" dirty="0">
                <a:solidFill>
                  <a:srgbClr val="6E6259"/>
                </a:solidFill>
                <a:ea typeface="Arial"/>
                <a:cs typeface="Arial"/>
                <a:sym typeface="Arial"/>
              </a:rPr>
              <a:t> respectively are visited by King </a:t>
            </a:r>
            <a:r>
              <a:rPr lang="en-US" sz="900" kern="0" dirty="0" err="1">
                <a:solidFill>
                  <a:srgbClr val="6E6259"/>
                </a:solidFill>
                <a:ea typeface="Arial"/>
                <a:cs typeface="Arial"/>
                <a:sym typeface="Arial"/>
              </a:rPr>
              <a:t>Chulalongorn</a:t>
            </a:r>
            <a:r>
              <a:rPr lang="en-US" sz="900" kern="0" dirty="0">
                <a:solidFill>
                  <a:srgbClr val="6E6259"/>
                </a:solidFill>
                <a:ea typeface="Arial"/>
                <a:cs typeface="Arial"/>
                <a:sym typeface="Arial"/>
              </a:rPr>
              <a:t> of Siam. The plant at </a:t>
            </a:r>
            <a:r>
              <a:rPr lang="en-US" sz="900" kern="0" dirty="0" err="1">
                <a:solidFill>
                  <a:srgbClr val="6E6259"/>
                </a:solidFill>
                <a:ea typeface="Arial"/>
                <a:cs typeface="Arial"/>
                <a:sym typeface="Arial"/>
              </a:rPr>
              <a:t>Herøya</a:t>
            </a:r>
            <a:r>
              <a:rPr lang="en-US" sz="900" kern="0" dirty="0">
                <a:solidFill>
                  <a:srgbClr val="6E6259"/>
                </a:solidFill>
                <a:ea typeface="Arial"/>
                <a:cs typeface="Arial"/>
                <a:sym typeface="Arial"/>
              </a:rPr>
              <a:t> established in 1928. First production of regular NPK fertilizer in 1938</a:t>
            </a:r>
            <a:r>
              <a:rPr lang="en-US" sz="1000" kern="0" dirty="0">
                <a:solidFill>
                  <a:srgbClr val="6E6259"/>
                </a:solidFill>
                <a:ea typeface="Arial"/>
                <a:cs typeface="Arial"/>
                <a:sym typeface="Arial"/>
              </a:rPr>
              <a:t>.</a:t>
            </a:r>
          </a:p>
          <a:p>
            <a:pPr>
              <a:spcBef>
                <a:spcPts val="600"/>
              </a:spcBef>
            </a:pPr>
            <a:endParaRPr sz="1000" kern="0" dirty="0">
              <a:solidFill>
                <a:srgbClr val="6E6259"/>
              </a:solidFill>
              <a:ea typeface="Arial"/>
              <a:cs typeface="Arial"/>
              <a:sym typeface="Arial"/>
            </a:endParaRPr>
          </a:p>
        </p:txBody>
      </p:sp>
      <p:sp>
        <p:nvSpPr>
          <p:cNvPr id="502" name="Shape 502"/>
          <p:cNvSpPr txBox="1"/>
          <p:nvPr/>
        </p:nvSpPr>
        <p:spPr>
          <a:xfrm>
            <a:off x="1917097" y="1600200"/>
            <a:ext cx="1240371" cy="279399"/>
          </a:xfrm>
          <a:prstGeom prst="rect">
            <a:avLst/>
          </a:prstGeom>
          <a:solidFill>
            <a:schemeClr val="accent3"/>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1906-1939</a:t>
            </a:r>
          </a:p>
        </p:txBody>
      </p:sp>
      <p:pic>
        <p:nvPicPr>
          <p:cNvPr id="503" name="Shape 503"/>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539552" y="1988840"/>
            <a:ext cx="1241568" cy="549059"/>
          </a:xfrm>
          <a:prstGeom prst="rect">
            <a:avLst/>
          </a:prstGeom>
          <a:noFill/>
          <a:ln>
            <a:noFill/>
          </a:ln>
        </p:spPr>
      </p:pic>
      <p:sp>
        <p:nvSpPr>
          <p:cNvPr id="504" name="Shape 504"/>
          <p:cNvSpPr txBox="1"/>
          <p:nvPr/>
        </p:nvSpPr>
        <p:spPr>
          <a:xfrm>
            <a:off x="539120" y="2499769"/>
            <a:ext cx="1242000" cy="1107995"/>
          </a:xfrm>
          <a:prstGeom prst="rect">
            <a:avLst/>
          </a:prstGeom>
          <a:noFill/>
          <a:ln>
            <a:noFill/>
          </a:ln>
        </p:spPr>
        <p:txBody>
          <a:bodyPr lIns="0" tIns="45700" rIns="0" bIns="45700" anchor="t" anchorCtr="0">
            <a:noAutofit/>
          </a:bodyPr>
          <a:lstStyle/>
          <a:p>
            <a:pPr>
              <a:buSzPct val="25000"/>
            </a:pPr>
            <a:r>
              <a:rPr lang="en-US" sz="1000" b="1" kern="0" dirty="0" err="1">
                <a:solidFill>
                  <a:srgbClr val="6E6259"/>
                </a:solidFill>
                <a:ea typeface="Arial"/>
                <a:cs typeface="Arial"/>
                <a:sym typeface="Arial"/>
              </a:rPr>
              <a:t>Birkeland’s</a:t>
            </a:r>
            <a:r>
              <a:rPr lang="en-US" sz="1000" b="1" kern="0" dirty="0">
                <a:solidFill>
                  <a:srgbClr val="6E6259"/>
                </a:solidFill>
                <a:ea typeface="Arial"/>
                <a:cs typeface="Arial"/>
                <a:sym typeface="Arial"/>
              </a:rPr>
              <a:t> invention</a:t>
            </a:r>
            <a:br>
              <a:rPr lang="en-US" sz="1000" b="1" kern="0" dirty="0">
                <a:solidFill>
                  <a:srgbClr val="6E6259"/>
                </a:solidFill>
                <a:ea typeface="Arial"/>
                <a:cs typeface="Arial"/>
                <a:sym typeface="Arial"/>
              </a:rPr>
            </a:br>
            <a:r>
              <a:rPr lang="en-US" sz="1000" b="1" kern="0" dirty="0">
                <a:solidFill>
                  <a:srgbClr val="6E6259"/>
                </a:solidFill>
                <a:ea typeface="Arial"/>
                <a:cs typeface="Arial"/>
                <a:sym typeface="Arial"/>
              </a:rPr>
              <a:t/>
            </a:r>
            <a:br>
              <a:rPr lang="en-US" sz="1000" b="1" kern="0" dirty="0">
                <a:solidFill>
                  <a:srgbClr val="6E6259"/>
                </a:solidFill>
                <a:ea typeface="Arial"/>
                <a:cs typeface="Arial"/>
                <a:sym typeface="Arial"/>
              </a:rPr>
            </a:br>
            <a:r>
              <a:rPr lang="en-US" sz="900" kern="0" dirty="0" err="1">
                <a:solidFill>
                  <a:srgbClr val="6E6259"/>
                </a:solidFill>
                <a:ea typeface="Arial"/>
                <a:cs typeface="Arial"/>
                <a:sym typeface="Arial"/>
              </a:rPr>
              <a:t>Birkeland’s</a:t>
            </a:r>
            <a:r>
              <a:rPr lang="en-US" sz="900" kern="0" dirty="0">
                <a:solidFill>
                  <a:srgbClr val="6E6259"/>
                </a:solidFill>
                <a:ea typeface="Arial"/>
                <a:cs typeface="Arial"/>
                <a:sym typeface="Arial"/>
              </a:rPr>
              <a:t> discovery that hydroelectric power could be used to extract nitrogen from the air led to </a:t>
            </a:r>
            <a:r>
              <a:rPr lang="en-US" sz="900" kern="0" dirty="0" err="1">
                <a:solidFill>
                  <a:srgbClr val="6E6259"/>
                </a:solidFill>
                <a:ea typeface="Arial"/>
                <a:cs typeface="Arial"/>
                <a:sym typeface="Arial"/>
              </a:rPr>
              <a:t>Norsk</a:t>
            </a:r>
            <a:r>
              <a:rPr lang="en-US" sz="900" kern="0" dirty="0">
                <a:solidFill>
                  <a:srgbClr val="6E6259"/>
                </a:solidFill>
                <a:ea typeface="Arial"/>
                <a:cs typeface="Arial"/>
                <a:sym typeface="Arial"/>
              </a:rPr>
              <a:t> Hydro opening December 2, 1905.</a:t>
            </a:r>
          </a:p>
        </p:txBody>
      </p:sp>
      <p:sp>
        <p:nvSpPr>
          <p:cNvPr id="505" name="Shape 505"/>
          <p:cNvSpPr txBox="1"/>
          <p:nvPr/>
        </p:nvSpPr>
        <p:spPr>
          <a:xfrm>
            <a:off x="539552" y="1600200"/>
            <a:ext cx="1238400" cy="276998"/>
          </a:xfrm>
          <a:prstGeom prst="rect">
            <a:avLst/>
          </a:prstGeom>
          <a:solidFill>
            <a:schemeClr val="accent2"/>
          </a:solidFill>
          <a:ln>
            <a:noFill/>
          </a:ln>
        </p:spPr>
        <p:txBody>
          <a:bodyPr lIns="91425" tIns="45700" rIns="91425" bIns="45700" anchor="t" anchorCtr="0">
            <a:noAutofit/>
          </a:bodyPr>
          <a:lstStyle/>
          <a:p>
            <a:pPr>
              <a:buSzPct val="25000"/>
            </a:pPr>
            <a:r>
              <a:rPr lang="en-US" sz="1200" kern="0">
                <a:solidFill>
                  <a:srgbClr val="FFFFFF"/>
                </a:solidFill>
                <a:ea typeface="Arial"/>
                <a:cs typeface="Arial"/>
                <a:sym typeface="Arial"/>
              </a:rPr>
              <a:t>1900-1905</a:t>
            </a:r>
          </a:p>
        </p:txBody>
      </p:sp>
      <p:pic>
        <p:nvPicPr>
          <p:cNvPr id="506" name="Shape 506"/>
          <p:cNvPicPr preferRelativeResize="0"/>
          <p:nvPr/>
        </p:nvPicPr>
        <p:blipFill rotWithShape="1">
          <a:blip r:embed="rId10">
            <a:alphaModFix/>
          </a:blip>
          <a:srcRect/>
          <a:stretch/>
        </p:blipFill>
        <p:spPr>
          <a:xfrm>
            <a:off x="4984728" y="4725144"/>
            <a:ext cx="632333" cy="502333"/>
          </a:xfrm>
          <a:prstGeom prst="rect">
            <a:avLst/>
          </a:prstGeom>
          <a:noFill/>
          <a:ln>
            <a:noFill/>
          </a:ln>
        </p:spPr>
      </p:pic>
      <p:pic>
        <p:nvPicPr>
          <p:cNvPr id="507" name="Shape 507"/>
          <p:cNvPicPr preferRelativeResize="0"/>
          <p:nvPr/>
        </p:nvPicPr>
        <p:blipFill rotWithShape="1">
          <a:blip r:embed="rId11">
            <a:alphaModFix/>
          </a:blip>
          <a:srcRect/>
          <a:stretch/>
        </p:blipFill>
        <p:spPr>
          <a:xfrm>
            <a:off x="3544087" y="4725144"/>
            <a:ext cx="750217" cy="578532"/>
          </a:xfrm>
          <a:prstGeom prst="rect">
            <a:avLst/>
          </a:prstGeom>
          <a:noFill/>
          <a:ln>
            <a:noFill/>
          </a:ln>
        </p:spPr>
      </p:pic>
      <p:pic>
        <p:nvPicPr>
          <p:cNvPr id="508" name="Shape 508"/>
          <p:cNvPicPr preferRelativeResize="0"/>
          <p:nvPr/>
        </p:nvPicPr>
        <p:blipFill rotWithShape="1">
          <a:blip r:embed="rId12">
            <a:alphaModFix/>
          </a:blip>
          <a:srcRect/>
          <a:stretch/>
        </p:blipFill>
        <p:spPr>
          <a:xfrm>
            <a:off x="2125560" y="4725144"/>
            <a:ext cx="821814" cy="612399"/>
          </a:xfrm>
          <a:prstGeom prst="rect">
            <a:avLst/>
          </a:prstGeom>
          <a:noFill/>
          <a:ln>
            <a:noFill/>
          </a:ln>
        </p:spPr>
      </p:pic>
      <p:pic>
        <p:nvPicPr>
          <p:cNvPr id="509" name="Shape 509"/>
          <p:cNvPicPr preferRelativeResize="0"/>
          <p:nvPr/>
        </p:nvPicPr>
        <p:blipFill rotWithShape="1">
          <a:blip r:embed="rId13">
            <a:alphaModFix/>
          </a:blip>
          <a:srcRect/>
          <a:stretch/>
        </p:blipFill>
        <p:spPr>
          <a:xfrm>
            <a:off x="781929" y="4725144"/>
            <a:ext cx="756383" cy="770653"/>
          </a:xfrm>
          <a:prstGeom prst="rect">
            <a:avLst/>
          </a:prstGeom>
          <a:noFill/>
          <a:ln>
            <a:noFill/>
          </a:ln>
        </p:spPr>
      </p:pic>
      <p:pic>
        <p:nvPicPr>
          <p:cNvPr id="510" name="Shape 510"/>
          <p:cNvPicPr preferRelativeResize="0"/>
          <p:nvPr/>
        </p:nvPicPr>
        <p:blipFill rotWithShape="1">
          <a:blip r:embed="rId14" cstate="email">
            <a:alphaModFix/>
            <a:extLst>
              <a:ext uri="{28A0092B-C50C-407E-A947-70E740481C1C}">
                <a14:useLocalDpi xmlns:a14="http://schemas.microsoft.com/office/drawing/2010/main"/>
              </a:ext>
            </a:extLst>
          </a:blip>
          <a:srcRect/>
          <a:stretch/>
        </p:blipFill>
        <p:spPr>
          <a:xfrm>
            <a:off x="5047516" y="5441921"/>
            <a:ext cx="506761" cy="503266"/>
          </a:xfrm>
          <a:prstGeom prst="rect">
            <a:avLst/>
          </a:prstGeom>
          <a:noFill/>
          <a:ln>
            <a:noFill/>
          </a:ln>
        </p:spPr>
      </p:pic>
      <p:sp>
        <p:nvSpPr>
          <p:cNvPr id="511" name="Shape 511"/>
          <p:cNvSpPr/>
          <p:nvPr/>
        </p:nvSpPr>
        <p:spPr>
          <a:xfrm>
            <a:off x="8028407" y="1725503"/>
            <a:ext cx="215999" cy="31103"/>
          </a:xfrm>
          <a:prstGeom prst="rightArrow">
            <a:avLst>
              <a:gd name="adj1" fmla="val 50000"/>
              <a:gd name="adj2" fmla="val 50000"/>
            </a:avLst>
          </a:prstGeom>
          <a:solidFill>
            <a:schemeClr val="lt1"/>
          </a:solidFill>
          <a:ln w="25400" cap="flat" cmpd="sng">
            <a:solidFill>
              <a:schemeClr val="lt1"/>
            </a:solidFill>
            <a:prstDash val="solid"/>
            <a:round/>
            <a:headEnd type="none" w="med" len="med"/>
            <a:tailEnd type="none" w="med" len="med"/>
          </a:ln>
        </p:spPr>
        <p:txBody>
          <a:bodyPr lIns="91425" tIns="45700" rIns="91425" bIns="45700" anchor="ctr" anchorCtr="0">
            <a:noAutofit/>
          </a:bodyPr>
          <a:lstStyle/>
          <a:p>
            <a:pPr algn="ctr"/>
            <a:endParaRPr kern="0">
              <a:solidFill>
                <a:srgbClr val="FFFFFF"/>
              </a:solidFill>
              <a:ea typeface="Arial"/>
              <a:cs typeface="Arial"/>
              <a:sym typeface="Arial"/>
            </a:endParaRPr>
          </a:p>
        </p:txBody>
      </p:sp>
      <p:pic>
        <p:nvPicPr>
          <p:cNvPr id="512" name="Shape 512"/>
          <p:cNvPicPr preferRelativeResize="0"/>
          <p:nvPr/>
        </p:nvPicPr>
        <p:blipFill rotWithShape="1">
          <a:blip r:embed="rId6">
            <a:alphaModFix/>
          </a:blip>
          <a:srcRect/>
          <a:stretch/>
        </p:blipFill>
        <p:spPr>
          <a:xfrm>
            <a:off x="6228183" y="4725144"/>
            <a:ext cx="998075" cy="770473"/>
          </a:xfrm>
          <a:prstGeom prst="rect">
            <a:avLst/>
          </a:prstGeom>
          <a:noFill/>
          <a:ln>
            <a:noFill/>
          </a:ln>
        </p:spPr>
      </p:pic>
    </p:spTree>
    <p:extLst>
      <p:ext uri="{BB962C8B-B14F-4D97-AF65-F5344CB8AC3E}">
        <p14:creationId xmlns:p14="http://schemas.microsoft.com/office/powerpoint/2010/main" val="3440719073"/>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pic>
        <p:nvPicPr>
          <p:cNvPr id="1395" name="Picture 1394" descr="corporate world map 2016 sites.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206500"/>
            <a:ext cx="9144000" cy="4110455"/>
          </a:xfrm>
          <a:prstGeom prst="rect">
            <a:avLst/>
          </a:prstGeom>
        </p:spPr>
      </p:pic>
      <p:sp>
        <p:nvSpPr>
          <p:cNvPr id="518" name="Shape 518"/>
          <p:cNvSpPr txBox="1">
            <a:spLocks noGrp="1"/>
          </p:cNvSpPr>
          <p:nvPr>
            <p:ph type="dt" idx="10"/>
          </p:nvPr>
        </p:nvSpPr>
        <p:spPr>
          <a:xfrm>
            <a:off x="6935564" y="6350000"/>
            <a:ext cx="1649635" cy="365125"/>
          </a:xfrm>
          <a:prstGeom prst="rect">
            <a:avLst/>
          </a:prstGeom>
          <a:noFill/>
          <a:ln>
            <a:noFill/>
          </a:ln>
        </p:spPr>
        <p:txBody>
          <a:bodyPr lIns="91425" tIns="45700" rIns="91425" bIns="45700" anchor="ctr" anchorCtr="0">
            <a:noAutofit/>
          </a:bodyPr>
          <a:lstStyle/>
          <a:p>
            <a:pPr>
              <a:buSzPct val="25000"/>
            </a:pPr>
            <a:endParaRPr/>
          </a:p>
        </p:txBody>
      </p:sp>
      <p:sp>
        <p:nvSpPr>
          <p:cNvPr id="519" name="Shape 519"/>
          <p:cNvSpPr txBox="1">
            <a:spLocks noGrp="1"/>
          </p:cNvSpPr>
          <p:nvPr>
            <p:ph type="ftr" idx="11"/>
          </p:nvPr>
        </p:nvSpPr>
        <p:spPr>
          <a:xfrm>
            <a:off x="2592000" y="6350000"/>
            <a:ext cx="4320000" cy="365125"/>
          </a:xfrm>
          <a:prstGeom prst="rect">
            <a:avLst/>
          </a:prstGeom>
          <a:noFill/>
          <a:ln>
            <a:noFill/>
          </a:ln>
        </p:spPr>
        <p:txBody>
          <a:bodyPr lIns="91425" tIns="45700" rIns="91425" bIns="45700" anchor="ctr" anchorCtr="0">
            <a:noAutofit/>
          </a:bodyPr>
          <a:lstStyle/>
          <a:p>
            <a:pPr>
              <a:buSzPct val="25000"/>
            </a:pPr>
            <a:endParaRPr/>
          </a:p>
        </p:txBody>
      </p:sp>
      <p:sp>
        <p:nvSpPr>
          <p:cNvPr id="520" name="Shape 520"/>
          <p:cNvSpPr txBox="1">
            <a:spLocks noGrp="1"/>
          </p:cNvSpPr>
          <p:nvPr>
            <p:ph type="sldNum" idx="12"/>
          </p:nvPr>
        </p:nvSpPr>
        <p:spPr>
          <a:xfrm>
            <a:off x="8604447" y="6350000"/>
            <a:ext cx="526852" cy="365125"/>
          </a:xfrm>
          <a:prstGeom prst="rect">
            <a:avLst/>
          </a:prstGeom>
          <a:noFill/>
          <a:ln>
            <a:noFill/>
          </a:ln>
        </p:spPr>
        <p:txBody>
          <a:bodyPr lIns="0" tIns="45700" rIns="72000" bIns="45700" anchor="ctr" anchorCtr="0">
            <a:noAutofit/>
          </a:bodyPr>
          <a:lstStyle/>
          <a:p>
            <a:pPr algn="r">
              <a:buSzPct val="25000"/>
            </a:pPr>
            <a:fld id="{00000000-1234-1234-1234-123412341234}" type="slidenum">
              <a:rPr lang="en-US" sz="1200">
                <a:solidFill>
                  <a:srgbClr val="888888"/>
                </a:solidFill>
              </a:rPr>
              <a:pPr algn="r">
                <a:buSzPct val="25000"/>
              </a:pPr>
              <a:t>4</a:t>
            </a:fld>
            <a:endParaRPr lang="en-US" sz="1200">
              <a:solidFill>
                <a:srgbClr val="888888"/>
              </a:solidFill>
            </a:endParaRPr>
          </a:p>
        </p:txBody>
      </p:sp>
      <p:sp>
        <p:nvSpPr>
          <p:cNvPr id="521" name="Shape 521"/>
          <p:cNvSpPr txBox="1">
            <a:spLocks noGrp="1"/>
          </p:cNvSpPr>
          <p:nvPr>
            <p:ph type="title"/>
          </p:nvPr>
        </p:nvSpPr>
        <p:spPr>
          <a:xfrm>
            <a:off x="457200" y="274637"/>
            <a:ext cx="8229600" cy="778098"/>
          </a:xfrm>
          <a:prstGeom prst="rect">
            <a:avLst/>
          </a:prstGeom>
          <a:noFill/>
          <a:ln>
            <a:noFill/>
          </a:ln>
        </p:spPr>
        <p:txBody>
          <a:bodyPr lIns="91425" tIns="45700" rIns="91425" bIns="45700" anchor="t" anchorCtr="0">
            <a:noAutofit/>
          </a:bodyPr>
          <a:lstStyle/>
          <a:p>
            <a:pPr marL="0" marR="0" lvl="0" indent="0" algn="l" rtl="0">
              <a:spcBef>
                <a:spcPts val="0"/>
              </a:spcBef>
              <a:buClr>
                <a:srgbClr val="5E8AB4"/>
              </a:buClr>
              <a:buSzPct val="25000"/>
              <a:buFont typeface="Arial"/>
              <a:buNone/>
            </a:pPr>
            <a:r>
              <a:rPr lang="en-US" sz="2400" b="1" i="0" u="none" strike="noStrike" cap="none" dirty="0">
                <a:solidFill>
                  <a:srgbClr val="5E8AB4"/>
                </a:solidFill>
                <a:latin typeface="Arial"/>
                <a:ea typeface="Arial"/>
                <a:cs typeface="Arial"/>
                <a:sym typeface="Arial"/>
              </a:rPr>
              <a:t>Our global </a:t>
            </a:r>
            <a:r>
              <a:rPr lang="en-US" sz="2400" b="1" i="0" u="none" strike="noStrike" cap="none" dirty="0" smtClean="0">
                <a:solidFill>
                  <a:srgbClr val="5E8AB4"/>
                </a:solidFill>
                <a:latin typeface="Arial"/>
                <a:ea typeface="Arial"/>
                <a:cs typeface="Arial"/>
                <a:sym typeface="Arial"/>
              </a:rPr>
              <a:t>presence is </a:t>
            </a:r>
            <a:r>
              <a:rPr lang="en-US" sz="2400" b="1" i="0" u="none" strike="noStrike" cap="none" dirty="0">
                <a:solidFill>
                  <a:srgbClr val="5E8AB4"/>
                </a:solidFill>
                <a:latin typeface="Arial"/>
                <a:ea typeface="Arial"/>
                <a:cs typeface="Arial"/>
                <a:sym typeface="Arial"/>
              </a:rPr>
              <a:t>growing</a:t>
            </a:r>
          </a:p>
        </p:txBody>
      </p:sp>
      <p:sp>
        <p:nvSpPr>
          <p:cNvPr id="522" name="Shape 522"/>
          <p:cNvSpPr/>
          <p:nvPr/>
        </p:nvSpPr>
        <p:spPr>
          <a:xfrm>
            <a:off x="7700838" y="836712"/>
            <a:ext cx="1263650" cy="632993"/>
          </a:xfrm>
          <a:prstGeom prst="rect">
            <a:avLst/>
          </a:prstGeom>
          <a:noFill/>
          <a:ln>
            <a:noFill/>
          </a:ln>
        </p:spPr>
        <p:txBody>
          <a:bodyPr lIns="91425" tIns="45700" rIns="91425" bIns="45700" anchor="t" anchorCtr="0">
            <a:noAutofit/>
          </a:bodyPr>
          <a:lstStyle/>
          <a:p>
            <a:pPr>
              <a:lnSpc>
                <a:spcPct val="90000"/>
              </a:lnSpc>
              <a:buSzPct val="25000"/>
            </a:pPr>
            <a:r>
              <a:rPr lang="en-US" kern="0" dirty="0">
                <a:solidFill>
                  <a:srgbClr val="78A22F"/>
                </a:solidFill>
                <a:ea typeface="Arial"/>
                <a:cs typeface="Arial"/>
                <a:sym typeface="Arial"/>
              </a:rPr>
              <a:t>13 000</a:t>
            </a:r>
            <a:r>
              <a:rPr lang="en-US" b="1" kern="0" dirty="0">
                <a:solidFill>
                  <a:srgbClr val="78A22F"/>
                </a:solidFill>
                <a:ea typeface="Arial"/>
                <a:cs typeface="Arial"/>
                <a:sym typeface="Arial"/>
              </a:rPr>
              <a:t> </a:t>
            </a:r>
          </a:p>
          <a:p>
            <a:pPr>
              <a:lnSpc>
                <a:spcPct val="120000"/>
              </a:lnSpc>
              <a:buSzPct val="25000"/>
            </a:pPr>
            <a:r>
              <a:rPr lang="en-US" sz="800" kern="0" dirty="0">
                <a:solidFill>
                  <a:srgbClr val="6E6259"/>
                </a:solidFill>
                <a:ea typeface="Arial"/>
                <a:cs typeface="Arial"/>
                <a:sym typeface="Arial"/>
              </a:rPr>
              <a:t>The number of </a:t>
            </a:r>
            <a:br>
              <a:rPr lang="en-US" sz="800" kern="0" dirty="0">
                <a:solidFill>
                  <a:srgbClr val="6E6259"/>
                </a:solidFill>
                <a:ea typeface="Arial"/>
                <a:cs typeface="Arial"/>
                <a:sym typeface="Arial"/>
              </a:rPr>
            </a:br>
            <a:r>
              <a:rPr lang="en-US" sz="800" kern="0" dirty="0">
                <a:solidFill>
                  <a:srgbClr val="6E6259"/>
                </a:solidFill>
                <a:ea typeface="Arial"/>
                <a:cs typeface="Arial"/>
                <a:sym typeface="Arial"/>
              </a:rPr>
              <a:t>people we employ</a:t>
            </a:r>
          </a:p>
        </p:txBody>
      </p:sp>
      <p:sp>
        <p:nvSpPr>
          <p:cNvPr id="523" name="Shape 523"/>
          <p:cNvSpPr/>
          <p:nvPr/>
        </p:nvSpPr>
        <p:spPr>
          <a:xfrm>
            <a:off x="5796135" y="4437112"/>
            <a:ext cx="1276349" cy="632993"/>
          </a:xfrm>
          <a:prstGeom prst="rect">
            <a:avLst/>
          </a:prstGeom>
          <a:noFill/>
          <a:ln>
            <a:noFill/>
          </a:ln>
        </p:spPr>
        <p:txBody>
          <a:bodyPr lIns="91425" tIns="45700" rIns="91425" bIns="45700" anchor="t" anchorCtr="0">
            <a:noAutofit/>
          </a:bodyPr>
          <a:lstStyle/>
          <a:p>
            <a:pPr>
              <a:lnSpc>
                <a:spcPct val="90000"/>
              </a:lnSpc>
              <a:buSzPct val="25000"/>
            </a:pPr>
            <a:r>
              <a:rPr lang="en-US" kern="0" dirty="0" smtClean="0">
                <a:solidFill>
                  <a:srgbClr val="78A22F"/>
                </a:solidFill>
                <a:cs typeface="Arial"/>
                <a:sym typeface="Arial"/>
              </a:rPr>
              <a:t>60</a:t>
            </a:r>
            <a:r>
              <a:rPr lang="en-US" b="1" kern="0" dirty="0" smtClean="0">
                <a:solidFill>
                  <a:srgbClr val="78A22F"/>
                </a:solidFill>
                <a:ea typeface="Arial"/>
                <a:cs typeface="Arial"/>
                <a:sym typeface="Arial"/>
              </a:rPr>
              <a:t> </a:t>
            </a:r>
            <a:endParaRPr lang="en-US" b="1" kern="0" dirty="0">
              <a:solidFill>
                <a:srgbClr val="78A22F"/>
              </a:solidFill>
              <a:ea typeface="Arial"/>
              <a:cs typeface="Arial"/>
              <a:sym typeface="Arial"/>
            </a:endParaRPr>
          </a:p>
          <a:p>
            <a:pPr>
              <a:lnSpc>
                <a:spcPct val="120000"/>
              </a:lnSpc>
              <a:buSzPct val="25000"/>
            </a:pPr>
            <a:r>
              <a:rPr lang="en-US" sz="800" kern="0" dirty="0">
                <a:solidFill>
                  <a:srgbClr val="6E6259"/>
                </a:solidFill>
                <a:ea typeface="Arial"/>
                <a:cs typeface="Arial"/>
                <a:sym typeface="Arial"/>
              </a:rPr>
              <a:t>The number of countries we operate in</a:t>
            </a:r>
          </a:p>
        </p:txBody>
      </p:sp>
      <p:sp>
        <p:nvSpPr>
          <p:cNvPr id="524" name="Shape 524"/>
          <p:cNvSpPr/>
          <p:nvPr/>
        </p:nvSpPr>
        <p:spPr>
          <a:xfrm>
            <a:off x="7700838" y="5316285"/>
            <a:ext cx="1263650" cy="632993"/>
          </a:xfrm>
          <a:prstGeom prst="rect">
            <a:avLst/>
          </a:prstGeom>
          <a:noFill/>
          <a:ln>
            <a:noFill/>
          </a:ln>
        </p:spPr>
        <p:txBody>
          <a:bodyPr lIns="91425" tIns="45700" rIns="91425" bIns="45700" anchor="t" anchorCtr="0">
            <a:noAutofit/>
          </a:bodyPr>
          <a:lstStyle/>
          <a:p>
            <a:pPr>
              <a:lnSpc>
                <a:spcPct val="90000"/>
              </a:lnSpc>
              <a:buSzPct val="25000"/>
            </a:pPr>
            <a:r>
              <a:rPr lang="en-US" kern="0">
                <a:solidFill>
                  <a:srgbClr val="78A22F"/>
                </a:solidFill>
                <a:ea typeface="Arial"/>
                <a:cs typeface="Arial"/>
                <a:sym typeface="Arial"/>
              </a:rPr>
              <a:t>15 million</a:t>
            </a:r>
            <a:r>
              <a:rPr lang="en-US" b="1" kern="0">
                <a:solidFill>
                  <a:srgbClr val="78A22F"/>
                </a:solidFill>
                <a:ea typeface="Arial"/>
                <a:cs typeface="Arial"/>
                <a:sym typeface="Arial"/>
              </a:rPr>
              <a:t> </a:t>
            </a:r>
          </a:p>
          <a:p>
            <a:pPr>
              <a:lnSpc>
                <a:spcPct val="120000"/>
              </a:lnSpc>
              <a:buSzPct val="25000"/>
            </a:pPr>
            <a:r>
              <a:rPr lang="en-US" sz="800" kern="0">
                <a:solidFill>
                  <a:srgbClr val="6E6259"/>
                </a:solidFill>
                <a:ea typeface="Arial"/>
                <a:cs typeface="Arial"/>
                <a:sym typeface="Arial"/>
              </a:rPr>
              <a:t>The number of </a:t>
            </a:r>
            <a:br>
              <a:rPr lang="en-US" sz="800" kern="0">
                <a:solidFill>
                  <a:srgbClr val="6E6259"/>
                </a:solidFill>
                <a:ea typeface="Arial"/>
                <a:cs typeface="Arial"/>
                <a:sym typeface="Arial"/>
              </a:rPr>
            </a:br>
            <a:r>
              <a:rPr lang="en-US" sz="800" kern="0">
                <a:solidFill>
                  <a:srgbClr val="6E6259"/>
                </a:solidFill>
                <a:ea typeface="Arial"/>
                <a:cs typeface="Arial"/>
                <a:sym typeface="Arial"/>
              </a:rPr>
              <a:t>farmers we work with</a:t>
            </a:r>
          </a:p>
        </p:txBody>
      </p:sp>
      <p:sp>
        <p:nvSpPr>
          <p:cNvPr id="525" name="Shape 525"/>
          <p:cNvSpPr/>
          <p:nvPr/>
        </p:nvSpPr>
        <p:spPr>
          <a:xfrm>
            <a:off x="7916862" y="2651991"/>
            <a:ext cx="1263650" cy="632993"/>
          </a:xfrm>
          <a:prstGeom prst="rect">
            <a:avLst/>
          </a:prstGeom>
          <a:noFill/>
          <a:ln>
            <a:noFill/>
          </a:ln>
        </p:spPr>
        <p:txBody>
          <a:bodyPr lIns="91425" tIns="45700" rIns="91425" bIns="45700" anchor="t" anchorCtr="0">
            <a:noAutofit/>
          </a:bodyPr>
          <a:lstStyle/>
          <a:p>
            <a:pPr>
              <a:lnSpc>
                <a:spcPct val="90000"/>
              </a:lnSpc>
              <a:buSzPct val="25000"/>
            </a:pPr>
            <a:r>
              <a:rPr lang="en-US" kern="0" dirty="0" smtClean="0">
                <a:solidFill>
                  <a:srgbClr val="78A22F"/>
                </a:solidFill>
                <a:ea typeface="Arial"/>
                <a:cs typeface="Arial"/>
                <a:sym typeface="Arial"/>
              </a:rPr>
              <a:t>160</a:t>
            </a:r>
            <a:endParaRPr lang="en-US" kern="0" dirty="0">
              <a:solidFill>
                <a:srgbClr val="78A22F"/>
              </a:solidFill>
              <a:ea typeface="Arial"/>
              <a:cs typeface="Arial"/>
              <a:sym typeface="Arial"/>
            </a:endParaRPr>
          </a:p>
          <a:p>
            <a:pPr>
              <a:lnSpc>
                <a:spcPct val="120000"/>
              </a:lnSpc>
              <a:buSzPct val="25000"/>
            </a:pPr>
            <a:r>
              <a:rPr lang="en-US" sz="800" kern="0" dirty="0">
                <a:solidFill>
                  <a:srgbClr val="6E6259"/>
                </a:solidFill>
                <a:ea typeface="Arial"/>
                <a:cs typeface="Arial"/>
                <a:sym typeface="Arial"/>
              </a:rPr>
              <a:t>The number of </a:t>
            </a:r>
            <a:br>
              <a:rPr lang="en-US" sz="800" kern="0" dirty="0">
                <a:solidFill>
                  <a:srgbClr val="6E6259"/>
                </a:solidFill>
                <a:ea typeface="Arial"/>
                <a:cs typeface="Arial"/>
                <a:sym typeface="Arial"/>
              </a:rPr>
            </a:br>
            <a:r>
              <a:rPr lang="en-US" sz="800" kern="0" dirty="0">
                <a:solidFill>
                  <a:srgbClr val="6E6259"/>
                </a:solidFill>
                <a:ea typeface="Arial"/>
                <a:cs typeface="Arial"/>
                <a:sym typeface="Arial"/>
              </a:rPr>
              <a:t>countries we sell to</a:t>
            </a:r>
          </a:p>
        </p:txBody>
      </p:sp>
      <p:sp>
        <p:nvSpPr>
          <p:cNvPr id="526" name="Shape 526"/>
          <p:cNvSpPr/>
          <p:nvPr/>
        </p:nvSpPr>
        <p:spPr>
          <a:xfrm>
            <a:off x="4038764" y="5316285"/>
            <a:ext cx="1301749" cy="632993"/>
          </a:xfrm>
          <a:prstGeom prst="rect">
            <a:avLst/>
          </a:prstGeom>
          <a:noFill/>
          <a:ln>
            <a:noFill/>
          </a:ln>
        </p:spPr>
        <p:txBody>
          <a:bodyPr lIns="91425" tIns="45700" rIns="91425" bIns="45700" anchor="t" anchorCtr="0">
            <a:noAutofit/>
          </a:bodyPr>
          <a:lstStyle/>
          <a:p>
            <a:pPr>
              <a:lnSpc>
                <a:spcPct val="90000"/>
              </a:lnSpc>
              <a:buSzPct val="25000"/>
            </a:pPr>
            <a:r>
              <a:rPr lang="en-US" kern="0">
                <a:solidFill>
                  <a:srgbClr val="78A22F"/>
                </a:solidFill>
                <a:ea typeface="Arial"/>
                <a:cs typeface="Arial"/>
                <a:sym typeface="Arial"/>
              </a:rPr>
              <a:t>240 million</a:t>
            </a:r>
            <a:r>
              <a:rPr lang="en-US" b="1" kern="0">
                <a:solidFill>
                  <a:srgbClr val="78A22F"/>
                </a:solidFill>
                <a:ea typeface="Arial"/>
                <a:cs typeface="Arial"/>
                <a:sym typeface="Arial"/>
              </a:rPr>
              <a:t> </a:t>
            </a:r>
          </a:p>
          <a:p>
            <a:pPr>
              <a:lnSpc>
                <a:spcPct val="120000"/>
              </a:lnSpc>
              <a:buSzPct val="25000"/>
            </a:pPr>
            <a:r>
              <a:rPr lang="en-US" sz="800" kern="0">
                <a:solidFill>
                  <a:srgbClr val="6E6259"/>
                </a:solidFill>
                <a:ea typeface="Arial"/>
                <a:cs typeface="Arial"/>
                <a:sym typeface="Arial"/>
              </a:rPr>
              <a:t>tons of grains our products help produce</a:t>
            </a:r>
          </a:p>
        </p:txBody>
      </p:sp>
      <p:sp>
        <p:nvSpPr>
          <p:cNvPr id="527" name="Shape 527"/>
          <p:cNvSpPr/>
          <p:nvPr/>
        </p:nvSpPr>
        <p:spPr>
          <a:xfrm>
            <a:off x="2257388" y="5316285"/>
            <a:ext cx="1301749" cy="632993"/>
          </a:xfrm>
          <a:prstGeom prst="rect">
            <a:avLst/>
          </a:prstGeom>
          <a:noFill/>
          <a:ln>
            <a:noFill/>
          </a:ln>
        </p:spPr>
        <p:txBody>
          <a:bodyPr lIns="91425" tIns="45700" rIns="91425" bIns="45700" anchor="t" anchorCtr="0">
            <a:noAutofit/>
          </a:bodyPr>
          <a:lstStyle/>
          <a:p>
            <a:pPr>
              <a:lnSpc>
                <a:spcPct val="90000"/>
              </a:lnSpc>
              <a:buSzPct val="25000"/>
            </a:pPr>
            <a:r>
              <a:rPr lang="en-US" kern="0" dirty="0">
                <a:solidFill>
                  <a:srgbClr val="78A22F"/>
                </a:solidFill>
                <a:ea typeface="Arial"/>
                <a:cs typeface="Arial"/>
                <a:sym typeface="Arial"/>
              </a:rPr>
              <a:t>50 million</a:t>
            </a:r>
            <a:r>
              <a:rPr lang="en-US" b="1" kern="0" dirty="0">
                <a:solidFill>
                  <a:srgbClr val="78A22F"/>
                </a:solidFill>
                <a:ea typeface="Arial"/>
                <a:cs typeface="Arial"/>
                <a:sym typeface="Arial"/>
              </a:rPr>
              <a:t> </a:t>
            </a:r>
          </a:p>
          <a:p>
            <a:pPr>
              <a:lnSpc>
                <a:spcPct val="120000"/>
              </a:lnSpc>
              <a:buSzPct val="25000"/>
            </a:pPr>
            <a:r>
              <a:rPr lang="en-US" sz="800" kern="0" dirty="0">
                <a:solidFill>
                  <a:srgbClr val="6E6259"/>
                </a:solidFill>
                <a:ea typeface="Arial"/>
                <a:cs typeface="Arial"/>
                <a:sym typeface="Arial"/>
              </a:rPr>
              <a:t>citizens our products deliver fresh air for</a:t>
            </a:r>
          </a:p>
        </p:txBody>
      </p:sp>
      <p:sp>
        <p:nvSpPr>
          <p:cNvPr id="528" name="Shape 528"/>
          <p:cNvSpPr/>
          <p:nvPr/>
        </p:nvSpPr>
        <p:spPr>
          <a:xfrm>
            <a:off x="5820142" y="5316955"/>
            <a:ext cx="1301749" cy="632993"/>
          </a:xfrm>
          <a:prstGeom prst="rect">
            <a:avLst/>
          </a:prstGeom>
          <a:noFill/>
          <a:ln>
            <a:noFill/>
          </a:ln>
        </p:spPr>
        <p:txBody>
          <a:bodyPr lIns="91425" tIns="45700" rIns="91425" bIns="45700" anchor="t" anchorCtr="0">
            <a:noAutofit/>
          </a:bodyPr>
          <a:lstStyle/>
          <a:p>
            <a:pPr>
              <a:lnSpc>
                <a:spcPct val="90000"/>
              </a:lnSpc>
              <a:buSzPct val="25000"/>
            </a:pPr>
            <a:r>
              <a:rPr lang="en-US" kern="0">
                <a:solidFill>
                  <a:srgbClr val="78A22F"/>
                </a:solidFill>
                <a:ea typeface="Arial"/>
                <a:cs typeface="Arial"/>
                <a:sym typeface="Arial"/>
              </a:rPr>
              <a:t>240 million</a:t>
            </a:r>
            <a:r>
              <a:rPr lang="en-US" b="1" kern="0">
                <a:solidFill>
                  <a:srgbClr val="78A22F"/>
                </a:solidFill>
                <a:ea typeface="Arial"/>
                <a:cs typeface="Arial"/>
                <a:sym typeface="Arial"/>
              </a:rPr>
              <a:t> </a:t>
            </a:r>
          </a:p>
          <a:p>
            <a:pPr>
              <a:lnSpc>
                <a:spcPct val="120000"/>
              </a:lnSpc>
              <a:buSzPct val="25000"/>
            </a:pPr>
            <a:r>
              <a:rPr lang="en-US" sz="800" kern="0">
                <a:solidFill>
                  <a:srgbClr val="6E6259"/>
                </a:solidFill>
                <a:ea typeface="Arial"/>
                <a:cs typeface="Arial"/>
                <a:sym typeface="Arial"/>
              </a:rPr>
              <a:t>people our products </a:t>
            </a:r>
            <a:br>
              <a:rPr lang="en-US" sz="800" kern="0">
                <a:solidFill>
                  <a:srgbClr val="6E6259"/>
                </a:solidFill>
                <a:ea typeface="Arial"/>
                <a:cs typeface="Arial"/>
                <a:sym typeface="Arial"/>
              </a:rPr>
            </a:br>
            <a:r>
              <a:rPr lang="en-US" sz="800" kern="0">
                <a:solidFill>
                  <a:srgbClr val="6E6259"/>
                </a:solidFill>
                <a:ea typeface="Arial"/>
                <a:cs typeface="Arial"/>
                <a:sym typeface="Arial"/>
              </a:rPr>
              <a:t>help to feed</a:t>
            </a:r>
          </a:p>
        </p:txBody>
      </p:sp>
      <p:sp>
        <p:nvSpPr>
          <p:cNvPr id="2" name="TextBox 1"/>
          <p:cNvSpPr txBox="1"/>
          <p:nvPr/>
        </p:nvSpPr>
        <p:spPr>
          <a:xfrm>
            <a:off x="179512" y="6093296"/>
            <a:ext cx="3528392" cy="246221"/>
          </a:xfrm>
          <a:prstGeom prst="rect">
            <a:avLst/>
          </a:prstGeom>
          <a:noFill/>
        </p:spPr>
        <p:txBody>
          <a:bodyPr wrap="square" rtlCol="0">
            <a:spAutoFit/>
          </a:bodyPr>
          <a:lstStyle/>
          <a:p>
            <a:r>
              <a:rPr lang="en-US" sz="1000" kern="0" dirty="0" smtClean="0">
                <a:solidFill>
                  <a:srgbClr val="000000"/>
                </a:solidFill>
                <a:cs typeface="Arial"/>
                <a:sym typeface="Arial"/>
              </a:rPr>
              <a:t>* Yara operated terminals and logistical production sites</a:t>
            </a:r>
            <a:endParaRPr lang="en-US" sz="1000" kern="0" dirty="0">
              <a:solidFill>
                <a:srgbClr val="000000"/>
              </a:solidFill>
              <a:cs typeface="Arial"/>
              <a:sym typeface="Arial"/>
            </a:endParaRPr>
          </a:p>
        </p:txBody>
      </p:sp>
    </p:spTree>
    <p:extLst>
      <p:ext uri="{BB962C8B-B14F-4D97-AF65-F5344CB8AC3E}">
        <p14:creationId xmlns:p14="http://schemas.microsoft.com/office/powerpoint/2010/main" val="103723794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nb-NO">
              <a:solidFill>
                <a:srgbClr val="000000">
                  <a:tint val="75000"/>
                </a:srgbClr>
              </a:solidFill>
            </a:endParaRPr>
          </a:p>
        </p:txBody>
      </p:sp>
      <p:sp>
        <p:nvSpPr>
          <p:cNvPr id="4" name="Footer Placeholder 3"/>
          <p:cNvSpPr>
            <a:spLocks noGrp="1"/>
          </p:cNvSpPr>
          <p:nvPr>
            <p:ph type="ftr" sz="quarter" idx="11"/>
          </p:nvPr>
        </p:nvSpPr>
        <p:spPr/>
        <p:txBody>
          <a:bodyPr/>
          <a:lstStyle/>
          <a:p>
            <a:endParaRPr lang="nb-NO">
              <a:solidFill>
                <a:srgbClr val="000000">
                  <a:tint val="75000"/>
                </a:srgbClr>
              </a:solidFill>
            </a:endParaRPr>
          </a:p>
        </p:txBody>
      </p:sp>
      <p:sp>
        <p:nvSpPr>
          <p:cNvPr id="5" name="Slide Number Placeholder 4"/>
          <p:cNvSpPr>
            <a:spLocks noGrp="1"/>
          </p:cNvSpPr>
          <p:nvPr>
            <p:ph type="sldNum" sz="quarter" idx="12"/>
          </p:nvPr>
        </p:nvSpPr>
        <p:spPr/>
        <p:txBody>
          <a:bodyPr/>
          <a:lstStyle/>
          <a:p>
            <a:fld id="{0CD838A1-36B1-482C-8BFA-C0C63145B508}" type="slidenum">
              <a:rPr lang="nb-NO" smtClean="0">
                <a:solidFill>
                  <a:srgbClr val="000000">
                    <a:tint val="75000"/>
                  </a:srgbClr>
                </a:solidFill>
              </a:rPr>
              <a:pPr/>
              <a:t>5</a:t>
            </a:fld>
            <a:endParaRPr lang="nb-NO">
              <a:solidFill>
                <a:srgbClr val="000000">
                  <a:tint val="75000"/>
                </a:srgbClr>
              </a:solidFill>
            </a:endParaRPr>
          </a:p>
        </p:txBody>
      </p:sp>
      <p:sp>
        <p:nvSpPr>
          <p:cNvPr id="6" name="Title 5"/>
          <p:cNvSpPr>
            <a:spLocks noGrp="1"/>
          </p:cNvSpPr>
          <p:nvPr>
            <p:ph type="title"/>
          </p:nvPr>
        </p:nvSpPr>
        <p:spPr/>
        <p:txBody>
          <a:bodyPr/>
          <a:lstStyle/>
          <a:p>
            <a:r>
              <a:rPr lang="en-US" dirty="0" smtClean="0">
                <a:solidFill>
                  <a:srgbClr val="5E8AB4"/>
                </a:solidFill>
              </a:rPr>
              <a:t>We sold 33 million tonnes </a:t>
            </a:r>
            <a:r>
              <a:rPr lang="en-US" dirty="0">
                <a:solidFill>
                  <a:srgbClr val="5E8AB4"/>
                </a:solidFill>
              </a:rPr>
              <a:t>o</a:t>
            </a:r>
            <a:r>
              <a:rPr lang="en-US" dirty="0" smtClean="0">
                <a:solidFill>
                  <a:srgbClr val="5E8AB4"/>
                </a:solidFill>
              </a:rPr>
              <a:t>f </a:t>
            </a:r>
            <a:r>
              <a:rPr lang="en-US" dirty="0">
                <a:solidFill>
                  <a:srgbClr val="5E8AB4"/>
                </a:solidFill>
              </a:rPr>
              <a:t>p</a:t>
            </a:r>
            <a:r>
              <a:rPr lang="en-US" dirty="0" smtClean="0">
                <a:solidFill>
                  <a:srgbClr val="5E8AB4"/>
                </a:solidFill>
              </a:rPr>
              <a:t>roducts &amp;</a:t>
            </a:r>
            <a:br>
              <a:rPr lang="en-US" dirty="0" smtClean="0">
                <a:solidFill>
                  <a:srgbClr val="5E8AB4"/>
                </a:solidFill>
              </a:rPr>
            </a:br>
            <a:r>
              <a:rPr lang="en-US" dirty="0" smtClean="0">
                <a:solidFill>
                  <a:srgbClr val="5E8AB4"/>
                </a:solidFill>
              </a:rPr>
              <a:t>solutions globally in 2015</a:t>
            </a:r>
            <a:endParaRPr lang="en-US" dirty="0">
              <a:solidFill>
                <a:srgbClr val="5E8AB4"/>
              </a:solidFill>
            </a:endParaRPr>
          </a:p>
        </p:txBody>
      </p:sp>
      <p:grpSp>
        <p:nvGrpSpPr>
          <p:cNvPr id="1538" name="Group 2697"/>
          <p:cNvGrpSpPr/>
          <p:nvPr/>
        </p:nvGrpSpPr>
        <p:grpSpPr>
          <a:xfrm>
            <a:off x="4653275" y="2960688"/>
            <a:ext cx="952500" cy="2206625"/>
            <a:chOff x="4653275" y="2960688"/>
            <a:chExt cx="952500" cy="2206625"/>
          </a:xfrm>
          <a:solidFill>
            <a:srgbClr val="DDD0C8"/>
          </a:solidFill>
        </p:grpSpPr>
        <p:sp>
          <p:nvSpPr>
            <p:cNvPr id="1539" name="Freeform 1538"/>
            <p:cNvSpPr>
              <a:spLocks/>
            </p:cNvSpPr>
            <p:nvPr/>
          </p:nvSpPr>
          <p:spPr bwMode="auto">
            <a:xfrm>
              <a:off x="5321613" y="3035300"/>
              <a:ext cx="31750" cy="117475"/>
            </a:xfrm>
            <a:custGeom>
              <a:avLst/>
              <a:gdLst/>
              <a:ahLst/>
              <a:cxnLst>
                <a:cxn ang="0">
                  <a:pos x="20" y="17"/>
                </a:cxn>
                <a:cxn ang="0">
                  <a:pos x="19" y="17"/>
                </a:cxn>
                <a:cxn ang="0">
                  <a:pos x="18" y="17"/>
                </a:cxn>
                <a:cxn ang="0">
                  <a:pos x="18" y="16"/>
                </a:cxn>
                <a:cxn ang="0">
                  <a:pos x="18" y="14"/>
                </a:cxn>
                <a:cxn ang="0">
                  <a:pos x="17" y="14"/>
                </a:cxn>
                <a:cxn ang="0">
                  <a:pos x="15" y="14"/>
                </a:cxn>
                <a:cxn ang="0">
                  <a:pos x="14" y="14"/>
                </a:cxn>
                <a:cxn ang="0">
                  <a:pos x="13" y="16"/>
                </a:cxn>
                <a:cxn ang="0">
                  <a:pos x="13" y="17"/>
                </a:cxn>
                <a:cxn ang="0">
                  <a:pos x="11" y="17"/>
                </a:cxn>
                <a:cxn ang="0">
                  <a:pos x="11" y="18"/>
                </a:cxn>
                <a:cxn ang="0">
                  <a:pos x="11" y="19"/>
                </a:cxn>
                <a:cxn ang="0">
                  <a:pos x="11" y="21"/>
                </a:cxn>
                <a:cxn ang="0">
                  <a:pos x="11" y="22"/>
                </a:cxn>
                <a:cxn ang="0">
                  <a:pos x="11" y="23"/>
                </a:cxn>
                <a:cxn ang="0">
                  <a:pos x="11" y="25"/>
                </a:cxn>
                <a:cxn ang="0">
                  <a:pos x="11" y="26"/>
                </a:cxn>
                <a:cxn ang="0">
                  <a:pos x="13" y="26"/>
                </a:cxn>
                <a:cxn ang="0">
                  <a:pos x="13" y="27"/>
                </a:cxn>
                <a:cxn ang="0">
                  <a:pos x="11" y="27"/>
                </a:cxn>
                <a:cxn ang="0">
                  <a:pos x="11" y="29"/>
                </a:cxn>
                <a:cxn ang="0">
                  <a:pos x="13" y="29"/>
                </a:cxn>
                <a:cxn ang="0">
                  <a:pos x="14" y="27"/>
                </a:cxn>
                <a:cxn ang="0">
                  <a:pos x="14" y="29"/>
                </a:cxn>
                <a:cxn ang="0">
                  <a:pos x="15" y="29"/>
                </a:cxn>
                <a:cxn ang="0">
                  <a:pos x="17" y="29"/>
                </a:cxn>
                <a:cxn ang="0">
                  <a:pos x="17" y="30"/>
                </a:cxn>
                <a:cxn ang="0">
                  <a:pos x="15" y="30"/>
                </a:cxn>
                <a:cxn ang="0">
                  <a:pos x="14" y="30"/>
                </a:cxn>
                <a:cxn ang="0">
                  <a:pos x="14" y="31"/>
                </a:cxn>
                <a:cxn ang="0">
                  <a:pos x="13" y="31"/>
                </a:cxn>
                <a:cxn ang="0">
                  <a:pos x="13" y="32"/>
                </a:cxn>
                <a:cxn ang="0">
                  <a:pos x="11" y="32"/>
                </a:cxn>
                <a:cxn ang="0">
                  <a:pos x="11" y="34"/>
                </a:cxn>
                <a:cxn ang="0">
                  <a:pos x="11" y="35"/>
                </a:cxn>
                <a:cxn ang="0">
                  <a:pos x="11" y="36"/>
                </a:cxn>
                <a:cxn ang="0">
                  <a:pos x="11" y="38"/>
                </a:cxn>
                <a:cxn ang="0">
                  <a:pos x="13" y="38"/>
                </a:cxn>
                <a:cxn ang="0">
                  <a:pos x="14" y="38"/>
                </a:cxn>
                <a:cxn ang="0">
                  <a:pos x="15" y="38"/>
                </a:cxn>
                <a:cxn ang="0">
                  <a:pos x="17" y="38"/>
                </a:cxn>
                <a:cxn ang="0">
                  <a:pos x="18" y="36"/>
                </a:cxn>
                <a:cxn ang="0">
                  <a:pos x="19" y="35"/>
                </a:cxn>
                <a:cxn ang="0">
                  <a:pos x="19" y="42"/>
                </a:cxn>
                <a:cxn ang="0">
                  <a:pos x="18" y="57"/>
                </a:cxn>
                <a:cxn ang="0">
                  <a:pos x="17" y="73"/>
                </a:cxn>
                <a:cxn ang="0">
                  <a:pos x="15" y="74"/>
                </a:cxn>
                <a:cxn ang="0">
                  <a:pos x="7" y="56"/>
                </a:cxn>
                <a:cxn ang="0">
                  <a:pos x="0" y="38"/>
                </a:cxn>
                <a:cxn ang="0">
                  <a:pos x="6" y="21"/>
                </a:cxn>
                <a:cxn ang="0">
                  <a:pos x="11" y="2"/>
                </a:cxn>
                <a:cxn ang="0">
                  <a:pos x="19" y="0"/>
                </a:cxn>
                <a:cxn ang="0">
                  <a:pos x="20" y="10"/>
                </a:cxn>
                <a:cxn ang="0">
                  <a:pos x="20" y="17"/>
                </a:cxn>
              </a:cxnLst>
              <a:rect l="0" t="0" r="r" b="b"/>
              <a:pathLst>
                <a:path w="20" h="74">
                  <a:moveTo>
                    <a:pt x="20" y="17"/>
                  </a:moveTo>
                  <a:lnTo>
                    <a:pt x="19" y="17"/>
                  </a:lnTo>
                  <a:lnTo>
                    <a:pt x="18" y="17"/>
                  </a:lnTo>
                  <a:lnTo>
                    <a:pt x="18" y="16"/>
                  </a:lnTo>
                  <a:lnTo>
                    <a:pt x="18" y="14"/>
                  </a:lnTo>
                  <a:lnTo>
                    <a:pt x="17" y="14"/>
                  </a:lnTo>
                  <a:lnTo>
                    <a:pt x="15" y="14"/>
                  </a:lnTo>
                  <a:lnTo>
                    <a:pt x="14" y="14"/>
                  </a:lnTo>
                  <a:lnTo>
                    <a:pt x="13" y="16"/>
                  </a:lnTo>
                  <a:lnTo>
                    <a:pt x="13" y="17"/>
                  </a:lnTo>
                  <a:lnTo>
                    <a:pt x="11" y="17"/>
                  </a:lnTo>
                  <a:lnTo>
                    <a:pt x="11" y="18"/>
                  </a:lnTo>
                  <a:lnTo>
                    <a:pt x="11" y="19"/>
                  </a:lnTo>
                  <a:lnTo>
                    <a:pt x="11" y="21"/>
                  </a:lnTo>
                  <a:lnTo>
                    <a:pt x="11" y="22"/>
                  </a:lnTo>
                  <a:lnTo>
                    <a:pt x="11" y="23"/>
                  </a:lnTo>
                  <a:lnTo>
                    <a:pt x="11" y="25"/>
                  </a:lnTo>
                  <a:lnTo>
                    <a:pt x="11" y="26"/>
                  </a:lnTo>
                  <a:lnTo>
                    <a:pt x="13" y="26"/>
                  </a:lnTo>
                  <a:lnTo>
                    <a:pt x="13" y="27"/>
                  </a:lnTo>
                  <a:lnTo>
                    <a:pt x="11" y="27"/>
                  </a:lnTo>
                  <a:lnTo>
                    <a:pt x="11" y="29"/>
                  </a:lnTo>
                  <a:lnTo>
                    <a:pt x="13" y="29"/>
                  </a:lnTo>
                  <a:lnTo>
                    <a:pt x="14" y="27"/>
                  </a:lnTo>
                  <a:lnTo>
                    <a:pt x="14" y="29"/>
                  </a:lnTo>
                  <a:lnTo>
                    <a:pt x="15" y="29"/>
                  </a:lnTo>
                  <a:lnTo>
                    <a:pt x="17" y="29"/>
                  </a:lnTo>
                  <a:lnTo>
                    <a:pt x="17" y="30"/>
                  </a:lnTo>
                  <a:lnTo>
                    <a:pt x="15" y="30"/>
                  </a:lnTo>
                  <a:lnTo>
                    <a:pt x="14" y="30"/>
                  </a:lnTo>
                  <a:lnTo>
                    <a:pt x="14" y="31"/>
                  </a:lnTo>
                  <a:lnTo>
                    <a:pt x="13" y="31"/>
                  </a:lnTo>
                  <a:lnTo>
                    <a:pt x="13" y="32"/>
                  </a:lnTo>
                  <a:lnTo>
                    <a:pt x="11" y="32"/>
                  </a:lnTo>
                  <a:lnTo>
                    <a:pt x="11" y="34"/>
                  </a:lnTo>
                  <a:lnTo>
                    <a:pt x="11" y="35"/>
                  </a:lnTo>
                  <a:lnTo>
                    <a:pt x="11" y="36"/>
                  </a:lnTo>
                  <a:lnTo>
                    <a:pt x="11" y="38"/>
                  </a:lnTo>
                  <a:lnTo>
                    <a:pt x="13" y="38"/>
                  </a:lnTo>
                  <a:lnTo>
                    <a:pt x="14" y="38"/>
                  </a:lnTo>
                  <a:lnTo>
                    <a:pt x="15" y="38"/>
                  </a:lnTo>
                  <a:lnTo>
                    <a:pt x="17" y="38"/>
                  </a:lnTo>
                  <a:lnTo>
                    <a:pt x="18" y="36"/>
                  </a:lnTo>
                  <a:lnTo>
                    <a:pt x="19" y="35"/>
                  </a:lnTo>
                  <a:lnTo>
                    <a:pt x="19" y="42"/>
                  </a:lnTo>
                  <a:lnTo>
                    <a:pt x="18" y="57"/>
                  </a:lnTo>
                  <a:lnTo>
                    <a:pt x="17" y="73"/>
                  </a:lnTo>
                  <a:lnTo>
                    <a:pt x="15" y="74"/>
                  </a:lnTo>
                  <a:lnTo>
                    <a:pt x="7" y="56"/>
                  </a:lnTo>
                  <a:lnTo>
                    <a:pt x="0" y="38"/>
                  </a:lnTo>
                  <a:lnTo>
                    <a:pt x="6" y="21"/>
                  </a:lnTo>
                  <a:lnTo>
                    <a:pt x="11" y="2"/>
                  </a:lnTo>
                  <a:lnTo>
                    <a:pt x="19" y="0"/>
                  </a:lnTo>
                  <a:lnTo>
                    <a:pt x="20" y="10"/>
                  </a:lnTo>
                  <a:lnTo>
                    <a:pt x="20"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0" name="Freeform 1539"/>
            <p:cNvSpPr>
              <a:spLocks/>
            </p:cNvSpPr>
            <p:nvPr/>
          </p:nvSpPr>
          <p:spPr bwMode="auto">
            <a:xfrm>
              <a:off x="5339075" y="2992438"/>
              <a:ext cx="33338" cy="46037"/>
            </a:xfrm>
            <a:custGeom>
              <a:avLst/>
              <a:gdLst/>
              <a:ahLst/>
              <a:cxnLst>
                <a:cxn ang="0">
                  <a:pos x="19" y="15"/>
                </a:cxn>
                <a:cxn ang="0">
                  <a:pos x="8" y="27"/>
                </a:cxn>
                <a:cxn ang="0">
                  <a:pos x="0" y="29"/>
                </a:cxn>
                <a:cxn ang="0">
                  <a:pos x="6" y="15"/>
                </a:cxn>
                <a:cxn ang="0">
                  <a:pos x="7" y="10"/>
                </a:cxn>
                <a:cxn ang="0">
                  <a:pos x="11" y="0"/>
                </a:cxn>
                <a:cxn ang="0">
                  <a:pos x="21" y="3"/>
                </a:cxn>
                <a:cxn ang="0">
                  <a:pos x="19" y="15"/>
                </a:cxn>
              </a:cxnLst>
              <a:rect l="0" t="0" r="r" b="b"/>
              <a:pathLst>
                <a:path w="21" h="29">
                  <a:moveTo>
                    <a:pt x="19" y="15"/>
                  </a:moveTo>
                  <a:lnTo>
                    <a:pt x="8" y="27"/>
                  </a:lnTo>
                  <a:lnTo>
                    <a:pt x="0" y="29"/>
                  </a:lnTo>
                  <a:lnTo>
                    <a:pt x="6" y="15"/>
                  </a:lnTo>
                  <a:lnTo>
                    <a:pt x="7" y="10"/>
                  </a:lnTo>
                  <a:lnTo>
                    <a:pt x="11" y="0"/>
                  </a:lnTo>
                  <a:lnTo>
                    <a:pt x="21" y="3"/>
                  </a:lnTo>
                  <a:lnTo>
                    <a:pt x="19" y="1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1" name="Freeform 1540"/>
            <p:cNvSpPr>
              <a:spLocks/>
            </p:cNvSpPr>
            <p:nvPr/>
          </p:nvSpPr>
          <p:spPr bwMode="auto">
            <a:xfrm>
              <a:off x="5567675" y="3684588"/>
              <a:ext cx="38100" cy="47625"/>
            </a:xfrm>
            <a:custGeom>
              <a:avLst/>
              <a:gdLst/>
              <a:ahLst/>
              <a:cxnLst>
                <a:cxn ang="0">
                  <a:pos x="0" y="30"/>
                </a:cxn>
                <a:cxn ang="0">
                  <a:pos x="19" y="30"/>
                </a:cxn>
                <a:cxn ang="0">
                  <a:pos x="24" y="21"/>
                </a:cxn>
                <a:cxn ang="0">
                  <a:pos x="17" y="0"/>
                </a:cxn>
                <a:cxn ang="0">
                  <a:pos x="11" y="1"/>
                </a:cxn>
                <a:cxn ang="0">
                  <a:pos x="0" y="30"/>
                </a:cxn>
              </a:cxnLst>
              <a:rect l="0" t="0" r="r" b="b"/>
              <a:pathLst>
                <a:path w="24" h="30">
                  <a:moveTo>
                    <a:pt x="0" y="30"/>
                  </a:moveTo>
                  <a:lnTo>
                    <a:pt x="19" y="30"/>
                  </a:lnTo>
                  <a:lnTo>
                    <a:pt x="24" y="21"/>
                  </a:lnTo>
                  <a:lnTo>
                    <a:pt x="17" y="0"/>
                  </a:lnTo>
                  <a:lnTo>
                    <a:pt x="11" y="1"/>
                  </a:lnTo>
                  <a:lnTo>
                    <a:pt x="0" y="3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2" name="Freeform 1541"/>
            <p:cNvSpPr>
              <a:spLocks/>
            </p:cNvSpPr>
            <p:nvPr/>
          </p:nvSpPr>
          <p:spPr bwMode="auto">
            <a:xfrm>
              <a:off x="4653275" y="3668713"/>
              <a:ext cx="212725" cy="352425"/>
            </a:xfrm>
            <a:custGeom>
              <a:avLst/>
              <a:gdLst/>
              <a:ahLst/>
              <a:cxnLst>
                <a:cxn ang="0">
                  <a:pos x="124" y="61"/>
                </a:cxn>
                <a:cxn ang="0">
                  <a:pos x="103" y="61"/>
                </a:cxn>
                <a:cxn ang="0">
                  <a:pos x="95" y="65"/>
                </a:cxn>
                <a:cxn ang="0">
                  <a:pos x="109" y="83"/>
                </a:cxn>
                <a:cxn ang="0">
                  <a:pos x="121" y="109"/>
                </a:cxn>
                <a:cxn ang="0">
                  <a:pos x="112" y="125"/>
                </a:cxn>
                <a:cxn ang="0">
                  <a:pos x="103" y="140"/>
                </a:cxn>
                <a:cxn ang="0">
                  <a:pos x="109" y="168"/>
                </a:cxn>
                <a:cxn ang="0">
                  <a:pos x="118" y="182"/>
                </a:cxn>
                <a:cxn ang="0">
                  <a:pos x="127" y="196"/>
                </a:cxn>
                <a:cxn ang="0">
                  <a:pos x="134" y="213"/>
                </a:cxn>
                <a:cxn ang="0">
                  <a:pos x="130" y="222"/>
                </a:cxn>
                <a:cxn ang="0">
                  <a:pos x="114" y="219"/>
                </a:cxn>
                <a:cxn ang="0">
                  <a:pos x="100" y="215"/>
                </a:cxn>
                <a:cxn ang="0">
                  <a:pos x="83" y="215"/>
                </a:cxn>
                <a:cxn ang="0">
                  <a:pos x="66" y="215"/>
                </a:cxn>
                <a:cxn ang="0">
                  <a:pos x="48" y="215"/>
                </a:cxn>
                <a:cxn ang="0">
                  <a:pos x="35" y="213"/>
                </a:cxn>
                <a:cxn ang="0">
                  <a:pos x="22" y="211"/>
                </a:cxn>
                <a:cxn ang="0">
                  <a:pos x="22" y="191"/>
                </a:cxn>
                <a:cxn ang="0">
                  <a:pos x="21" y="185"/>
                </a:cxn>
                <a:cxn ang="0">
                  <a:pos x="19" y="178"/>
                </a:cxn>
                <a:cxn ang="0">
                  <a:pos x="10" y="179"/>
                </a:cxn>
                <a:cxn ang="0">
                  <a:pos x="8" y="177"/>
                </a:cxn>
                <a:cxn ang="0">
                  <a:pos x="2" y="165"/>
                </a:cxn>
                <a:cxn ang="0">
                  <a:pos x="0" y="166"/>
                </a:cxn>
                <a:cxn ang="0">
                  <a:pos x="1" y="163"/>
                </a:cxn>
                <a:cxn ang="0">
                  <a:pos x="6" y="147"/>
                </a:cxn>
                <a:cxn ang="0">
                  <a:pos x="14" y="135"/>
                </a:cxn>
                <a:cxn ang="0">
                  <a:pos x="22" y="123"/>
                </a:cxn>
                <a:cxn ang="0">
                  <a:pos x="35" y="120"/>
                </a:cxn>
                <a:cxn ang="0">
                  <a:pos x="45" y="131"/>
                </a:cxn>
                <a:cxn ang="0">
                  <a:pos x="57" y="116"/>
                </a:cxn>
                <a:cxn ang="0">
                  <a:pos x="64" y="97"/>
                </a:cxn>
                <a:cxn ang="0">
                  <a:pos x="69" y="88"/>
                </a:cxn>
                <a:cxn ang="0">
                  <a:pos x="75" y="71"/>
                </a:cxn>
                <a:cxn ang="0">
                  <a:pos x="82" y="57"/>
                </a:cxn>
                <a:cxn ang="0">
                  <a:pos x="88" y="44"/>
                </a:cxn>
                <a:cxn ang="0">
                  <a:pos x="100" y="32"/>
                </a:cxn>
                <a:cxn ang="0">
                  <a:pos x="105" y="22"/>
                </a:cxn>
                <a:cxn ang="0">
                  <a:pos x="98" y="14"/>
                </a:cxn>
                <a:cxn ang="0">
                  <a:pos x="95" y="0"/>
                </a:cxn>
                <a:cxn ang="0">
                  <a:pos x="101" y="0"/>
                </a:cxn>
                <a:cxn ang="0">
                  <a:pos x="111" y="19"/>
                </a:cxn>
                <a:cxn ang="0">
                  <a:pos x="112" y="41"/>
                </a:cxn>
                <a:cxn ang="0">
                  <a:pos x="124" y="61"/>
                </a:cxn>
              </a:cxnLst>
              <a:rect l="0" t="0" r="r" b="b"/>
              <a:pathLst>
                <a:path w="134" h="222">
                  <a:moveTo>
                    <a:pt x="124" y="61"/>
                  </a:moveTo>
                  <a:lnTo>
                    <a:pt x="103" y="61"/>
                  </a:lnTo>
                  <a:lnTo>
                    <a:pt x="95" y="65"/>
                  </a:lnTo>
                  <a:lnTo>
                    <a:pt x="109" y="83"/>
                  </a:lnTo>
                  <a:lnTo>
                    <a:pt x="121" y="109"/>
                  </a:lnTo>
                  <a:lnTo>
                    <a:pt x="112" y="125"/>
                  </a:lnTo>
                  <a:lnTo>
                    <a:pt x="103" y="140"/>
                  </a:lnTo>
                  <a:lnTo>
                    <a:pt x="109" y="168"/>
                  </a:lnTo>
                  <a:lnTo>
                    <a:pt x="118" y="182"/>
                  </a:lnTo>
                  <a:lnTo>
                    <a:pt x="127" y="196"/>
                  </a:lnTo>
                  <a:lnTo>
                    <a:pt x="134" y="213"/>
                  </a:lnTo>
                  <a:lnTo>
                    <a:pt x="130" y="222"/>
                  </a:lnTo>
                  <a:lnTo>
                    <a:pt x="114" y="219"/>
                  </a:lnTo>
                  <a:lnTo>
                    <a:pt x="100" y="215"/>
                  </a:lnTo>
                  <a:lnTo>
                    <a:pt x="83" y="215"/>
                  </a:lnTo>
                  <a:lnTo>
                    <a:pt x="66" y="215"/>
                  </a:lnTo>
                  <a:lnTo>
                    <a:pt x="48" y="215"/>
                  </a:lnTo>
                  <a:lnTo>
                    <a:pt x="35" y="213"/>
                  </a:lnTo>
                  <a:lnTo>
                    <a:pt x="22" y="211"/>
                  </a:lnTo>
                  <a:lnTo>
                    <a:pt x="22" y="191"/>
                  </a:lnTo>
                  <a:lnTo>
                    <a:pt x="21" y="185"/>
                  </a:lnTo>
                  <a:lnTo>
                    <a:pt x="19" y="178"/>
                  </a:lnTo>
                  <a:lnTo>
                    <a:pt x="10" y="179"/>
                  </a:lnTo>
                  <a:lnTo>
                    <a:pt x="8" y="177"/>
                  </a:lnTo>
                  <a:lnTo>
                    <a:pt x="2" y="165"/>
                  </a:lnTo>
                  <a:lnTo>
                    <a:pt x="0" y="166"/>
                  </a:lnTo>
                  <a:lnTo>
                    <a:pt x="1" y="163"/>
                  </a:lnTo>
                  <a:lnTo>
                    <a:pt x="6" y="147"/>
                  </a:lnTo>
                  <a:lnTo>
                    <a:pt x="14" y="135"/>
                  </a:lnTo>
                  <a:lnTo>
                    <a:pt x="22" y="123"/>
                  </a:lnTo>
                  <a:lnTo>
                    <a:pt x="35" y="120"/>
                  </a:lnTo>
                  <a:lnTo>
                    <a:pt x="45" y="131"/>
                  </a:lnTo>
                  <a:lnTo>
                    <a:pt x="57" y="116"/>
                  </a:lnTo>
                  <a:lnTo>
                    <a:pt x="64" y="97"/>
                  </a:lnTo>
                  <a:lnTo>
                    <a:pt x="69" y="88"/>
                  </a:lnTo>
                  <a:lnTo>
                    <a:pt x="75" y="71"/>
                  </a:lnTo>
                  <a:lnTo>
                    <a:pt x="82" y="57"/>
                  </a:lnTo>
                  <a:lnTo>
                    <a:pt x="88" y="44"/>
                  </a:lnTo>
                  <a:lnTo>
                    <a:pt x="100" y="32"/>
                  </a:lnTo>
                  <a:lnTo>
                    <a:pt x="105" y="22"/>
                  </a:lnTo>
                  <a:lnTo>
                    <a:pt x="98" y="14"/>
                  </a:lnTo>
                  <a:lnTo>
                    <a:pt x="95" y="0"/>
                  </a:lnTo>
                  <a:lnTo>
                    <a:pt x="101" y="0"/>
                  </a:lnTo>
                  <a:lnTo>
                    <a:pt x="111" y="19"/>
                  </a:lnTo>
                  <a:lnTo>
                    <a:pt x="112" y="41"/>
                  </a:lnTo>
                  <a:lnTo>
                    <a:pt x="124" y="6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3" name="Freeform 1542"/>
            <p:cNvSpPr>
              <a:spLocks/>
            </p:cNvSpPr>
            <p:nvPr/>
          </p:nvSpPr>
          <p:spPr bwMode="auto">
            <a:xfrm>
              <a:off x="5243825" y="4406900"/>
              <a:ext cx="290513" cy="512763"/>
            </a:xfrm>
            <a:custGeom>
              <a:avLst/>
              <a:gdLst/>
              <a:ahLst/>
              <a:cxnLst>
                <a:cxn ang="0">
                  <a:pos x="75" y="189"/>
                </a:cxn>
                <a:cxn ang="0">
                  <a:pos x="81" y="182"/>
                </a:cxn>
                <a:cxn ang="0">
                  <a:pos x="112" y="148"/>
                </a:cxn>
                <a:cxn ang="0">
                  <a:pos x="144" y="130"/>
                </a:cxn>
                <a:cxn ang="0">
                  <a:pos x="181" y="91"/>
                </a:cxn>
                <a:cxn ang="0">
                  <a:pos x="181" y="78"/>
                </a:cxn>
                <a:cxn ang="0">
                  <a:pos x="181" y="39"/>
                </a:cxn>
                <a:cxn ang="0">
                  <a:pos x="181" y="0"/>
                </a:cxn>
                <a:cxn ang="0">
                  <a:pos x="162" y="9"/>
                </a:cxn>
                <a:cxn ang="0">
                  <a:pos x="135" y="18"/>
                </a:cxn>
                <a:cxn ang="0">
                  <a:pos x="102" y="19"/>
                </a:cxn>
                <a:cxn ang="0">
                  <a:pos x="85" y="21"/>
                </a:cxn>
                <a:cxn ang="0">
                  <a:pos x="76" y="39"/>
                </a:cxn>
                <a:cxn ang="0">
                  <a:pos x="89" y="70"/>
                </a:cxn>
                <a:cxn ang="0">
                  <a:pos x="97" y="96"/>
                </a:cxn>
                <a:cxn ang="0">
                  <a:pos x="84" y="120"/>
                </a:cxn>
                <a:cxn ang="0">
                  <a:pos x="79" y="118"/>
                </a:cxn>
                <a:cxn ang="0">
                  <a:pos x="76" y="86"/>
                </a:cxn>
                <a:cxn ang="0">
                  <a:pos x="59" y="78"/>
                </a:cxn>
                <a:cxn ang="0">
                  <a:pos x="39" y="75"/>
                </a:cxn>
                <a:cxn ang="0">
                  <a:pos x="13" y="86"/>
                </a:cxn>
                <a:cxn ang="0">
                  <a:pos x="3" y="101"/>
                </a:cxn>
                <a:cxn ang="0">
                  <a:pos x="12" y="108"/>
                </a:cxn>
                <a:cxn ang="0">
                  <a:pos x="46" y="122"/>
                </a:cxn>
                <a:cxn ang="0">
                  <a:pos x="42" y="164"/>
                </a:cxn>
                <a:cxn ang="0">
                  <a:pos x="38" y="198"/>
                </a:cxn>
                <a:cxn ang="0">
                  <a:pos x="24" y="225"/>
                </a:cxn>
                <a:cxn ang="0">
                  <a:pos x="16" y="250"/>
                </a:cxn>
                <a:cxn ang="0">
                  <a:pos x="20" y="284"/>
                </a:cxn>
                <a:cxn ang="0">
                  <a:pos x="21" y="323"/>
                </a:cxn>
                <a:cxn ang="0">
                  <a:pos x="34" y="310"/>
                </a:cxn>
                <a:cxn ang="0">
                  <a:pos x="51" y="289"/>
                </a:cxn>
                <a:cxn ang="0">
                  <a:pos x="80" y="272"/>
                </a:cxn>
                <a:cxn ang="0">
                  <a:pos x="82" y="246"/>
                </a:cxn>
                <a:cxn ang="0">
                  <a:pos x="81" y="234"/>
                </a:cxn>
                <a:cxn ang="0">
                  <a:pos x="76" y="202"/>
                </a:cxn>
              </a:cxnLst>
              <a:rect l="0" t="0" r="r" b="b"/>
              <a:pathLst>
                <a:path w="183" h="323">
                  <a:moveTo>
                    <a:pt x="76" y="202"/>
                  </a:moveTo>
                  <a:lnTo>
                    <a:pt x="75" y="189"/>
                  </a:lnTo>
                  <a:lnTo>
                    <a:pt x="76" y="185"/>
                  </a:lnTo>
                  <a:lnTo>
                    <a:pt x="81" y="182"/>
                  </a:lnTo>
                  <a:lnTo>
                    <a:pt x="101" y="165"/>
                  </a:lnTo>
                  <a:lnTo>
                    <a:pt x="112" y="148"/>
                  </a:lnTo>
                  <a:lnTo>
                    <a:pt x="128" y="139"/>
                  </a:lnTo>
                  <a:lnTo>
                    <a:pt x="144" y="130"/>
                  </a:lnTo>
                  <a:lnTo>
                    <a:pt x="165" y="117"/>
                  </a:lnTo>
                  <a:lnTo>
                    <a:pt x="181" y="91"/>
                  </a:lnTo>
                  <a:lnTo>
                    <a:pt x="183" y="77"/>
                  </a:lnTo>
                  <a:lnTo>
                    <a:pt x="181" y="78"/>
                  </a:lnTo>
                  <a:lnTo>
                    <a:pt x="179" y="49"/>
                  </a:lnTo>
                  <a:lnTo>
                    <a:pt x="181" y="39"/>
                  </a:lnTo>
                  <a:lnTo>
                    <a:pt x="181" y="13"/>
                  </a:lnTo>
                  <a:lnTo>
                    <a:pt x="181" y="0"/>
                  </a:lnTo>
                  <a:lnTo>
                    <a:pt x="180" y="0"/>
                  </a:lnTo>
                  <a:lnTo>
                    <a:pt x="162" y="9"/>
                  </a:lnTo>
                  <a:lnTo>
                    <a:pt x="144" y="18"/>
                  </a:lnTo>
                  <a:lnTo>
                    <a:pt x="135" y="18"/>
                  </a:lnTo>
                  <a:lnTo>
                    <a:pt x="123" y="23"/>
                  </a:lnTo>
                  <a:lnTo>
                    <a:pt x="102" y="19"/>
                  </a:lnTo>
                  <a:lnTo>
                    <a:pt x="93" y="21"/>
                  </a:lnTo>
                  <a:lnTo>
                    <a:pt x="85" y="21"/>
                  </a:lnTo>
                  <a:lnTo>
                    <a:pt x="79" y="25"/>
                  </a:lnTo>
                  <a:lnTo>
                    <a:pt x="76" y="39"/>
                  </a:lnTo>
                  <a:lnTo>
                    <a:pt x="79" y="60"/>
                  </a:lnTo>
                  <a:lnTo>
                    <a:pt x="89" y="70"/>
                  </a:lnTo>
                  <a:lnTo>
                    <a:pt x="99" y="82"/>
                  </a:lnTo>
                  <a:lnTo>
                    <a:pt x="97" y="96"/>
                  </a:lnTo>
                  <a:lnTo>
                    <a:pt x="94" y="111"/>
                  </a:lnTo>
                  <a:lnTo>
                    <a:pt x="84" y="120"/>
                  </a:lnTo>
                  <a:lnTo>
                    <a:pt x="86" y="131"/>
                  </a:lnTo>
                  <a:lnTo>
                    <a:pt x="79" y="118"/>
                  </a:lnTo>
                  <a:lnTo>
                    <a:pt x="69" y="105"/>
                  </a:lnTo>
                  <a:lnTo>
                    <a:pt x="76" y="86"/>
                  </a:lnTo>
                  <a:lnTo>
                    <a:pt x="69" y="78"/>
                  </a:lnTo>
                  <a:lnTo>
                    <a:pt x="59" y="78"/>
                  </a:lnTo>
                  <a:lnTo>
                    <a:pt x="52" y="69"/>
                  </a:lnTo>
                  <a:lnTo>
                    <a:pt x="39" y="75"/>
                  </a:lnTo>
                  <a:lnTo>
                    <a:pt x="26" y="81"/>
                  </a:lnTo>
                  <a:lnTo>
                    <a:pt x="13" y="86"/>
                  </a:lnTo>
                  <a:lnTo>
                    <a:pt x="0" y="91"/>
                  </a:lnTo>
                  <a:lnTo>
                    <a:pt x="3" y="101"/>
                  </a:lnTo>
                  <a:lnTo>
                    <a:pt x="3" y="109"/>
                  </a:lnTo>
                  <a:lnTo>
                    <a:pt x="12" y="108"/>
                  </a:lnTo>
                  <a:lnTo>
                    <a:pt x="29" y="116"/>
                  </a:lnTo>
                  <a:lnTo>
                    <a:pt x="46" y="122"/>
                  </a:lnTo>
                  <a:lnTo>
                    <a:pt x="46" y="147"/>
                  </a:lnTo>
                  <a:lnTo>
                    <a:pt x="42" y="164"/>
                  </a:lnTo>
                  <a:lnTo>
                    <a:pt x="45" y="181"/>
                  </a:lnTo>
                  <a:lnTo>
                    <a:pt x="38" y="198"/>
                  </a:lnTo>
                  <a:lnTo>
                    <a:pt x="34" y="215"/>
                  </a:lnTo>
                  <a:lnTo>
                    <a:pt x="24" y="225"/>
                  </a:lnTo>
                  <a:lnTo>
                    <a:pt x="12" y="236"/>
                  </a:lnTo>
                  <a:lnTo>
                    <a:pt x="16" y="250"/>
                  </a:lnTo>
                  <a:lnTo>
                    <a:pt x="19" y="263"/>
                  </a:lnTo>
                  <a:lnTo>
                    <a:pt x="20" y="284"/>
                  </a:lnTo>
                  <a:lnTo>
                    <a:pt x="20" y="305"/>
                  </a:lnTo>
                  <a:lnTo>
                    <a:pt x="21" y="323"/>
                  </a:lnTo>
                  <a:lnTo>
                    <a:pt x="34" y="323"/>
                  </a:lnTo>
                  <a:lnTo>
                    <a:pt x="34" y="310"/>
                  </a:lnTo>
                  <a:lnTo>
                    <a:pt x="30" y="306"/>
                  </a:lnTo>
                  <a:lnTo>
                    <a:pt x="51" y="289"/>
                  </a:lnTo>
                  <a:lnTo>
                    <a:pt x="71" y="280"/>
                  </a:lnTo>
                  <a:lnTo>
                    <a:pt x="80" y="272"/>
                  </a:lnTo>
                  <a:lnTo>
                    <a:pt x="80" y="264"/>
                  </a:lnTo>
                  <a:lnTo>
                    <a:pt x="82" y="246"/>
                  </a:lnTo>
                  <a:lnTo>
                    <a:pt x="85" y="229"/>
                  </a:lnTo>
                  <a:lnTo>
                    <a:pt x="81" y="234"/>
                  </a:lnTo>
                  <a:lnTo>
                    <a:pt x="79" y="219"/>
                  </a:lnTo>
                  <a:lnTo>
                    <a:pt x="76" y="20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4" name="Freeform 1543"/>
            <p:cNvSpPr>
              <a:spLocks/>
            </p:cNvSpPr>
            <p:nvPr/>
          </p:nvSpPr>
          <p:spPr bwMode="auto">
            <a:xfrm>
              <a:off x="5018400" y="4333875"/>
              <a:ext cx="325438" cy="311150"/>
            </a:xfrm>
            <a:custGeom>
              <a:avLst/>
              <a:gdLst/>
              <a:ahLst/>
              <a:cxnLst>
                <a:cxn ang="0">
                  <a:pos x="37" y="94"/>
                </a:cxn>
                <a:cxn ang="0">
                  <a:pos x="19" y="95"/>
                </a:cxn>
                <a:cxn ang="0">
                  <a:pos x="2" y="95"/>
                </a:cxn>
                <a:cxn ang="0">
                  <a:pos x="2" y="111"/>
                </a:cxn>
                <a:cxn ang="0">
                  <a:pos x="0" y="127"/>
                </a:cxn>
                <a:cxn ang="0">
                  <a:pos x="0" y="142"/>
                </a:cxn>
                <a:cxn ang="0">
                  <a:pos x="0" y="158"/>
                </a:cxn>
                <a:cxn ang="0">
                  <a:pos x="12" y="172"/>
                </a:cxn>
                <a:cxn ang="0">
                  <a:pos x="25" y="187"/>
                </a:cxn>
                <a:cxn ang="0">
                  <a:pos x="37" y="184"/>
                </a:cxn>
                <a:cxn ang="0">
                  <a:pos x="55" y="190"/>
                </a:cxn>
                <a:cxn ang="0">
                  <a:pos x="80" y="196"/>
                </a:cxn>
                <a:cxn ang="0">
                  <a:pos x="95" y="181"/>
                </a:cxn>
                <a:cxn ang="0">
                  <a:pos x="115" y="166"/>
                </a:cxn>
                <a:cxn ang="0">
                  <a:pos x="120" y="154"/>
                </a:cxn>
                <a:cxn ang="0">
                  <a:pos x="133" y="150"/>
                </a:cxn>
                <a:cxn ang="0">
                  <a:pos x="145" y="147"/>
                </a:cxn>
                <a:cxn ang="0">
                  <a:pos x="142" y="137"/>
                </a:cxn>
                <a:cxn ang="0">
                  <a:pos x="155" y="132"/>
                </a:cxn>
                <a:cxn ang="0">
                  <a:pos x="168" y="127"/>
                </a:cxn>
                <a:cxn ang="0">
                  <a:pos x="181" y="121"/>
                </a:cxn>
                <a:cxn ang="0">
                  <a:pos x="194" y="115"/>
                </a:cxn>
                <a:cxn ang="0">
                  <a:pos x="187" y="107"/>
                </a:cxn>
                <a:cxn ang="0">
                  <a:pos x="196" y="88"/>
                </a:cxn>
                <a:cxn ang="0">
                  <a:pos x="198" y="82"/>
                </a:cxn>
                <a:cxn ang="0">
                  <a:pos x="200" y="67"/>
                </a:cxn>
                <a:cxn ang="0">
                  <a:pos x="201" y="52"/>
                </a:cxn>
                <a:cxn ang="0">
                  <a:pos x="205" y="45"/>
                </a:cxn>
                <a:cxn ang="0">
                  <a:pos x="194" y="29"/>
                </a:cxn>
                <a:cxn ang="0">
                  <a:pos x="193" y="24"/>
                </a:cxn>
                <a:cxn ang="0">
                  <a:pos x="175" y="15"/>
                </a:cxn>
                <a:cxn ang="0">
                  <a:pos x="157" y="4"/>
                </a:cxn>
                <a:cxn ang="0">
                  <a:pos x="155" y="0"/>
                </a:cxn>
                <a:cxn ang="0">
                  <a:pos x="140" y="4"/>
                </a:cxn>
                <a:cxn ang="0">
                  <a:pos x="124" y="8"/>
                </a:cxn>
                <a:cxn ang="0">
                  <a:pos x="114" y="22"/>
                </a:cxn>
                <a:cxn ang="0">
                  <a:pos x="118" y="39"/>
                </a:cxn>
                <a:cxn ang="0">
                  <a:pos x="116" y="56"/>
                </a:cxn>
                <a:cxn ang="0">
                  <a:pos x="115" y="73"/>
                </a:cxn>
                <a:cxn ang="0">
                  <a:pos x="132" y="85"/>
                </a:cxn>
                <a:cxn ang="0">
                  <a:pos x="137" y="78"/>
                </a:cxn>
                <a:cxn ang="0">
                  <a:pos x="133" y="103"/>
                </a:cxn>
                <a:cxn ang="0">
                  <a:pos x="129" y="102"/>
                </a:cxn>
                <a:cxn ang="0">
                  <a:pos x="122" y="102"/>
                </a:cxn>
                <a:cxn ang="0">
                  <a:pos x="107" y="84"/>
                </a:cxn>
                <a:cxn ang="0">
                  <a:pos x="97" y="76"/>
                </a:cxn>
                <a:cxn ang="0">
                  <a:pos x="89" y="68"/>
                </a:cxn>
                <a:cxn ang="0">
                  <a:pos x="82" y="76"/>
                </a:cxn>
                <a:cxn ang="0">
                  <a:pos x="60" y="67"/>
                </a:cxn>
                <a:cxn ang="0">
                  <a:pos x="58" y="61"/>
                </a:cxn>
                <a:cxn ang="0">
                  <a:pos x="43" y="63"/>
                </a:cxn>
                <a:cxn ang="0">
                  <a:pos x="37" y="54"/>
                </a:cxn>
                <a:cxn ang="0">
                  <a:pos x="37" y="73"/>
                </a:cxn>
                <a:cxn ang="0">
                  <a:pos x="37" y="94"/>
                </a:cxn>
              </a:cxnLst>
              <a:rect l="0" t="0" r="r" b="b"/>
              <a:pathLst>
                <a:path w="205" h="196">
                  <a:moveTo>
                    <a:pt x="37" y="94"/>
                  </a:moveTo>
                  <a:lnTo>
                    <a:pt x="19" y="95"/>
                  </a:lnTo>
                  <a:lnTo>
                    <a:pt x="2" y="95"/>
                  </a:lnTo>
                  <a:lnTo>
                    <a:pt x="2" y="111"/>
                  </a:lnTo>
                  <a:lnTo>
                    <a:pt x="0" y="127"/>
                  </a:lnTo>
                  <a:lnTo>
                    <a:pt x="0" y="142"/>
                  </a:lnTo>
                  <a:lnTo>
                    <a:pt x="0" y="158"/>
                  </a:lnTo>
                  <a:lnTo>
                    <a:pt x="12" y="172"/>
                  </a:lnTo>
                  <a:lnTo>
                    <a:pt x="25" y="187"/>
                  </a:lnTo>
                  <a:lnTo>
                    <a:pt x="37" y="184"/>
                  </a:lnTo>
                  <a:lnTo>
                    <a:pt x="55" y="190"/>
                  </a:lnTo>
                  <a:lnTo>
                    <a:pt x="80" y="196"/>
                  </a:lnTo>
                  <a:lnTo>
                    <a:pt x="95" y="181"/>
                  </a:lnTo>
                  <a:lnTo>
                    <a:pt x="115" y="166"/>
                  </a:lnTo>
                  <a:lnTo>
                    <a:pt x="120" y="154"/>
                  </a:lnTo>
                  <a:lnTo>
                    <a:pt x="133" y="150"/>
                  </a:lnTo>
                  <a:lnTo>
                    <a:pt x="145" y="147"/>
                  </a:lnTo>
                  <a:lnTo>
                    <a:pt x="142" y="137"/>
                  </a:lnTo>
                  <a:lnTo>
                    <a:pt x="155" y="132"/>
                  </a:lnTo>
                  <a:lnTo>
                    <a:pt x="168" y="127"/>
                  </a:lnTo>
                  <a:lnTo>
                    <a:pt x="181" y="121"/>
                  </a:lnTo>
                  <a:lnTo>
                    <a:pt x="194" y="115"/>
                  </a:lnTo>
                  <a:lnTo>
                    <a:pt x="187" y="107"/>
                  </a:lnTo>
                  <a:lnTo>
                    <a:pt x="196" y="88"/>
                  </a:lnTo>
                  <a:lnTo>
                    <a:pt x="198" y="82"/>
                  </a:lnTo>
                  <a:lnTo>
                    <a:pt x="200" y="67"/>
                  </a:lnTo>
                  <a:lnTo>
                    <a:pt x="201" y="52"/>
                  </a:lnTo>
                  <a:lnTo>
                    <a:pt x="205" y="45"/>
                  </a:lnTo>
                  <a:lnTo>
                    <a:pt x="194" y="29"/>
                  </a:lnTo>
                  <a:lnTo>
                    <a:pt x="193" y="24"/>
                  </a:lnTo>
                  <a:lnTo>
                    <a:pt x="175" y="15"/>
                  </a:lnTo>
                  <a:lnTo>
                    <a:pt x="157" y="4"/>
                  </a:lnTo>
                  <a:lnTo>
                    <a:pt x="155" y="0"/>
                  </a:lnTo>
                  <a:lnTo>
                    <a:pt x="140" y="4"/>
                  </a:lnTo>
                  <a:lnTo>
                    <a:pt x="124" y="8"/>
                  </a:lnTo>
                  <a:lnTo>
                    <a:pt x="114" y="22"/>
                  </a:lnTo>
                  <a:lnTo>
                    <a:pt x="118" y="39"/>
                  </a:lnTo>
                  <a:lnTo>
                    <a:pt x="116" y="56"/>
                  </a:lnTo>
                  <a:lnTo>
                    <a:pt x="115" y="73"/>
                  </a:lnTo>
                  <a:lnTo>
                    <a:pt x="132" y="85"/>
                  </a:lnTo>
                  <a:lnTo>
                    <a:pt x="137" y="78"/>
                  </a:lnTo>
                  <a:lnTo>
                    <a:pt x="133" y="103"/>
                  </a:lnTo>
                  <a:lnTo>
                    <a:pt x="129" y="102"/>
                  </a:lnTo>
                  <a:lnTo>
                    <a:pt x="122" y="102"/>
                  </a:lnTo>
                  <a:lnTo>
                    <a:pt x="107" y="84"/>
                  </a:lnTo>
                  <a:lnTo>
                    <a:pt x="97" y="76"/>
                  </a:lnTo>
                  <a:lnTo>
                    <a:pt x="89" y="68"/>
                  </a:lnTo>
                  <a:lnTo>
                    <a:pt x="82" y="76"/>
                  </a:lnTo>
                  <a:lnTo>
                    <a:pt x="60" y="67"/>
                  </a:lnTo>
                  <a:lnTo>
                    <a:pt x="58" y="61"/>
                  </a:lnTo>
                  <a:lnTo>
                    <a:pt x="43" y="63"/>
                  </a:lnTo>
                  <a:lnTo>
                    <a:pt x="37" y="54"/>
                  </a:lnTo>
                  <a:lnTo>
                    <a:pt x="37" y="73"/>
                  </a:lnTo>
                  <a:lnTo>
                    <a:pt x="37" y="9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5" name="Freeform 1544"/>
            <p:cNvSpPr>
              <a:spLocks/>
            </p:cNvSpPr>
            <p:nvPr/>
          </p:nvSpPr>
          <p:spPr bwMode="auto">
            <a:xfrm>
              <a:off x="5220013" y="4149725"/>
              <a:ext cx="49212" cy="65088"/>
            </a:xfrm>
            <a:custGeom>
              <a:avLst/>
              <a:gdLst/>
              <a:ahLst/>
              <a:cxnLst>
                <a:cxn ang="0">
                  <a:pos x="27" y="12"/>
                </a:cxn>
                <a:cxn ang="0">
                  <a:pos x="27" y="2"/>
                </a:cxn>
                <a:cxn ang="0">
                  <a:pos x="17" y="0"/>
                </a:cxn>
                <a:cxn ang="0">
                  <a:pos x="15" y="7"/>
                </a:cxn>
                <a:cxn ang="0">
                  <a:pos x="0" y="8"/>
                </a:cxn>
                <a:cxn ang="0">
                  <a:pos x="0" y="9"/>
                </a:cxn>
                <a:cxn ang="0">
                  <a:pos x="0" y="11"/>
                </a:cxn>
                <a:cxn ang="0">
                  <a:pos x="4" y="26"/>
                </a:cxn>
                <a:cxn ang="0">
                  <a:pos x="6" y="42"/>
                </a:cxn>
                <a:cxn ang="0">
                  <a:pos x="10" y="42"/>
                </a:cxn>
                <a:cxn ang="0">
                  <a:pos x="21" y="30"/>
                </a:cxn>
                <a:cxn ang="0">
                  <a:pos x="31" y="18"/>
                </a:cxn>
                <a:cxn ang="0">
                  <a:pos x="27" y="12"/>
                </a:cxn>
              </a:cxnLst>
              <a:rect l="0" t="0" r="r" b="b"/>
              <a:pathLst>
                <a:path w="31" h="42">
                  <a:moveTo>
                    <a:pt x="27" y="12"/>
                  </a:moveTo>
                  <a:lnTo>
                    <a:pt x="27" y="2"/>
                  </a:lnTo>
                  <a:lnTo>
                    <a:pt x="17" y="0"/>
                  </a:lnTo>
                  <a:lnTo>
                    <a:pt x="15" y="7"/>
                  </a:lnTo>
                  <a:lnTo>
                    <a:pt x="0" y="8"/>
                  </a:lnTo>
                  <a:lnTo>
                    <a:pt x="0" y="9"/>
                  </a:lnTo>
                  <a:lnTo>
                    <a:pt x="0" y="11"/>
                  </a:lnTo>
                  <a:lnTo>
                    <a:pt x="4" y="26"/>
                  </a:lnTo>
                  <a:lnTo>
                    <a:pt x="6" y="42"/>
                  </a:lnTo>
                  <a:lnTo>
                    <a:pt x="10" y="42"/>
                  </a:lnTo>
                  <a:lnTo>
                    <a:pt x="21" y="30"/>
                  </a:lnTo>
                  <a:lnTo>
                    <a:pt x="31" y="18"/>
                  </a:lnTo>
                  <a:lnTo>
                    <a:pt x="27" y="1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6" name="Freeform 1545"/>
            <p:cNvSpPr>
              <a:spLocks/>
            </p:cNvSpPr>
            <p:nvPr/>
          </p:nvSpPr>
          <p:spPr bwMode="auto">
            <a:xfrm>
              <a:off x="4724713" y="3965575"/>
              <a:ext cx="207962" cy="269875"/>
            </a:xfrm>
            <a:custGeom>
              <a:avLst/>
              <a:gdLst/>
              <a:ahLst/>
              <a:cxnLst>
                <a:cxn ang="0">
                  <a:pos x="24" y="119"/>
                </a:cxn>
                <a:cxn ang="0">
                  <a:pos x="8" y="120"/>
                </a:cxn>
                <a:cxn ang="0">
                  <a:pos x="8" y="125"/>
                </a:cxn>
                <a:cxn ang="0">
                  <a:pos x="11" y="131"/>
                </a:cxn>
                <a:cxn ang="0">
                  <a:pos x="13" y="140"/>
                </a:cxn>
                <a:cxn ang="0">
                  <a:pos x="11" y="144"/>
                </a:cxn>
                <a:cxn ang="0">
                  <a:pos x="6" y="140"/>
                </a:cxn>
                <a:cxn ang="0">
                  <a:pos x="0" y="149"/>
                </a:cxn>
                <a:cxn ang="0">
                  <a:pos x="16" y="170"/>
                </a:cxn>
                <a:cxn ang="0">
                  <a:pos x="28" y="159"/>
                </a:cxn>
                <a:cxn ang="0">
                  <a:pos x="34" y="162"/>
                </a:cxn>
                <a:cxn ang="0">
                  <a:pos x="43" y="166"/>
                </a:cxn>
                <a:cxn ang="0">
                  <a:pos x="47" y="159"/>
                </a:cxn>
                <a:cxn ang="0">
                  <a:pos x="58" y="158"/>
                </a:cxn>
                <a:cxn ang="0">
                  <a:pos x="60" y="167"/>
                </a:cxn>
                <a:cxn ang="0">
                  <a:pos x="73" y="154"/>
                </a:cxn>
                <a:cxn ang="0">
                  <a:pos x="86" y="141"/>
                </a:cxn>
                <a:cxn ang="0">
                  <a:pos x="89" y="125"/>
                </a:cxn>
                <a:cxn ang="0">
                  <a:pos x="92" y="111"/>
                </a:cxn>
                <a:cxn ang="0">
                  <a:pos x="103" y="94"/>
                </a:cxn>
                <a:cxn ang="0">
                  <a:pos x="115" y="78"/>
                </a:cxn>
                <a:cxn ang="0">
                  <a:pos x="118" y="63"/>
                </a:cxn>
                <a:cxn ang="0">
                  <a:pos x="120" y="48"/>
                </a:cxn>
                <a:cxn ang="0">
                  <a:pos x="123" y="34"/>
                </a:cxn>
                <a:cxn ang="0">
                  <a:pos x="125" y="19"/>
                </a:cxn>
                <a:cxn ang="0">
                  <a:pos x="131" y="2"/>
                </a:cxn>
                <a:cxn ang="0">
                  <a:pos x="118" y="0"/>
                </a:cxn>
                <a:cxn ang="0">
                  <a:pos x="103" y="0"/>
                </a:cxn>
                <a:cxn ang="0">
                  <a:pos x="94" y="5"/>
                </a:cxn>
                <a:cxn ang="0">
                  <a:pos x="89" y="26"/>
                </a:cxn>
                <a:cxn ang="0">
                  <a:pos x="85" y="35"/>
                </a:cxn>
                <a:cxn ang="0">
                  <a:pos x="69" y="32"/>
                </a:cxn>
                <a:cxn ang="0">
                  <a:pos x="55" y="28"/>
                </a:cxn>
                <a:cxn ang="0">
                  <a:pos x="38" y="28"/>
                </a:cxn>
                <a:cxn ang="0">
                  <a:pos x="36" y="47"/>
                </a:cxn>
                <a:cxn ang="0">
                  <a:pos x="55" y="45"/>
                </a:cxn>
                <a:cxn ang="0">
                  <a:pos x="56" y="58"/>
                </a:cxn>
                <a:cxn ang="0">
                  <a:pos x="49" y="69"/>
                </a:cxn>
                <a:cxn ang="0">
                  <a:pos x="59" y="88"/>
                </a:cxn>
                <a:cxn ang="0">
                  <a:pos x="54" y="114"/>
                </a:cxn>
                <a:cxn ang="0">
                  <a:pos x="49" y="119"/>
                </a:cxn>
                <a:cxn ang="0">
                  <a:pos x="46" y="114"/>
                </a:cxn>
                <a:cxn ang="0">
                  <a:pos x="36" y="118"/>
                </a:cxn>
                <a:cxn ang="0">
                  <a:pos x="25" y="107"/>
                </a:cxn>
                <a:cxn ang="0">
                  <a:pos x="24" y="119"/>
                </a:cxn>
              </a:cxnLst>
              <a:rect l="0" t="0" r="r" b="b"/>
              <a:pathLst>
                <a:path w="131" h="170">
                  <a:moveTo>
                    <a:pt x="24" y="119"/>
                  </a:moveTo>
                  <a:lnTo>
                    <a:pt x="8" y="120"/>
                  </a:lnTo>
                  <a:lnTo>
                    <a:pt x="8" y="125"/>
                  </a:lnTo>
                  <a:lnTo>
                    <a:pt x="11" y="131"/>
                  </a:lnTo>
                  <a:lnTo>
                    <a:pt x="13" y="140"/>
                  </a:lnTo>
                  <a:lnTo>
                    <a:pt x="11" y="144"/>
                  </a:lnTo>
                  <a:lnTo>
                    <a:pt x="6" y="140"/>
                  </a:lnTo>
                  <a:lnTo>
                    <a:pt x="0" y="149"/>
                  </a:lnTo>
                  <a:lnTo>
                    <a:pt x="16" y="170"/>
                  </a:lnTo>
                  <a:lnTo>
                    <a:pt x="28" y="159"/>
                  </a:lnTo>
                  <a:lnTo>
                    <a:pt x="34" y="162"/>
                  </a:lnTo>
                  <a:lnTo>
                    <a:pt x="43" y="166"/>
                  </a:lnTo>
                  <a:lnTo>
                    <a:pt x="47" y="159"/>
                  </a:lnTo>
                  <a:lnTo>
                    <a:pt x="58" y="158"/>
                  </a:lnTo>
                  <a:lnTo>
                    <a:pt x="60" y="167"/>
                  </a:lnTo>
                  <a:lnTo>
                    <a:pt x="73" y="154"/>
                  </a:lnTo>
                  <a:lnTo>
                    <a:pt x="86" y="141"/>
                  </a:lnTo>
                  <a:lnTo>
                    <a:pt x="89" y="125"/>
                  </a:lnTo>
                  <a:lnTo>
                    <a:pt x="92" y="111"/>
                  </a:lnTo>
                  <a:lnTo>
                    <a:pt x="103" y="94"/>
                  </a:lnTo>
                  <a:lnTo>
                    <a:pt x="115" y="78"/>
                  </a:lnTo>
                  <a:lnTo>
                    <a:pt x="118" y="63"/>
                  </a:lnTo>
                  <a:lnTo>
                    <a:pt x="120" y="48"/>
                  </a:lnTo>
                  <a:lnTo>
                    <a:pt x="123" y="34"/>
                  </a:lnTo>
                  <a:lnTo>
                    <a:pt x="125" y="19"/>
                  </a:lnTo>
                  <a:lnTo>
                    <a:pt x="131" y="2"/>
                  </a:lnTo>
                  <a:lnTo>
                    <a:pt x="118" y="0"/>
                  </a:lnTo>
                  <a:lnTo>
                    <a:pt x="103" y="0"/>
                  </a:lnTo>
                  <a:lnTo>
                    <a:pt x="94" y="5"/>
                  </a:lnTo>
                  <a:lnTo>
                    <a:pt x="89" y="26"/>
                  </a:lnTo>
                  <a:lnTo>
                    <a:pt x="85" y="35"/>
                  </a:lnTo>
                  <a:lnTo>
                    <a:pt x="69" y="32"/>
                  </a:lnTo>
                  <a:lnTo>
                    <a:pt x="55" y="28"/>
                  </a:lnTo>
                  <a:lnTo>
                    <a:pt x="38" y="28"/>
                  </a:lnTo>
                  <a:lnTo>
                    <a:pt x="36" y="47"/>
                  </a:lnTo>
                  <a:lnTo>
                    <a:pt x="55" y="45"/>
                  </a:lnTo>
                  <a:lnTo>
                    <a:pt x="56" y="58"/>
                  </a:lnTo>
                  <a:lnTo>
                    <a:pt x="49" y="69"/>
                  </a:lnTo>
                  <a:lnTo>
                    <a:pt x="59" y="88"/>
                  </a:lnTo>
                  <a:lnTo>
                    <a:pt x="54" y="114"/>
                  </a:lnTo>
                  <a:lnTo>
                    <a:pt x="49" y="119"/>
                  </a:lnTo>
                  <a:lnTo>
                    <a:pt x="46" y="114"/>
                  </a:lnTo>
                  <a:lnTo>
                    <a:pt x="36" y="118"/>
                  </a:lnTo>
                  <a:lnTo>
                    <a:pt x="25" y="107"/>
                  </a:lnTo>
                  <a:lnTo>
                    <a:pt x="24" y="11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7" name="Freeform 1546"/>
            <p:cNvSpPr>
              <a:spLocks/>
            </p:cNvSpPr>
            <p:nvPr/>
          </p:nvSpPr>
          <p:spPr bwMode="auto">
            <a:xfrm>
              <a:off x="5356538" y="3932238"/>
              <a:ext cx="219075" cy="292100"/>
            </a:xfrm>
            <a:custGeom>
              <a:avLst/>
              <a:gdLst/>
              <a:ahLst/>
              <a:cxnLst>
                <a:cxn ang="0">
                  <a:pos x="64" y="150"/>
                </a:cxn>
                <a:cxn ang="0">
                  <a:pos x="47" y="141"/>
                </a:cxn>
                <a:cxn ang="0">
                  <a:pos x="31" y="131"/>
                </a:cxn>
                <a:cxn ang="0">
                  <a:pos x="15" y="122"/>
                </a:cxn>
                <a:cxn ang="0">
                  <a:pos x="0" y="111"/>
                </a:cxn>
                <a:cxn ang="0">
                  <a:pos x="0" y="90"/>
                </a:cxn>
                <a:cxn ang="0">
                  <a:pos x="11" y="69"/>
                </a:cxn>
                <a:cxn ang="0">
                  <a:pos x="18" y="54"/>
                </a:cxn>
                <a:cxn ang="0">
                  <a:pos x="13" y="40"/>
                </a:cxn>
                <a:cxn ang="0">
                  <a:pos x="8" y="24"/>
                </a:cxn>
                <a:cxn ang="0">
                  <a:pos x="0" y="8"/>
                </a:cxn>
                <a:cxn ang="0">
                  <a:pos x="6" y="0"/>
                </a:cxn>
                <a:cxn ang="0">
                  <a:pos x="21" y="0"/>
                </a:cxn>
                <a:cxn ang="0">
                  <a:pos x="34" y="0"/>
                </a:cxn>
                <a:cxn ang="0">
                  <a:pos x="49" y="3"/>
                </a:cxn>
                <a:cxn ang="0">
                  <a:pos x="70" y="17"/>
                </a:cxn>
                <a:cxn ang="0">
                  <a:pos x="94" y="23"/>
                </a:cxn>
                <a:cxn ang="0">
                  <a:pos x="103" y="15"/>
                </a:cxn>
                <a:cxn ang="0">
                  <a:pos x="121" y="10"/>
                </a:cxn>
                <a:cxn ang="0">
                  <a:pos x="138" y="13"/>
                </a:cxn>
                <a:cxn ang="0">
                  <a:pos x="130" y="25"/>
                </a:cxn>
                <a:cxn ang="0">
                  <a:pos x="122" y="36"/>
                </a:cxn>
                <a:cxn ang="0">
                  <a:pos x="122" y="54"/>
                </a:cxn>
                <a:cxn ang="0">
                  <a:pos x="122" y="72"/>
                </a:cxn>
                <a:cxn ang="0">
                  <a:pos x="123" y="90"/>
                </a:cxn>
                <a:cxn ang="0">
                  <a:pos x="122" y="109"/>
                </a:cxn>
                <a:cxn ang="0">
                  <a:pos x="133" y="124"/>
                </a:cxn>
                <a:cxn ang="0">
                  <a:pos x="125" y="131"/>
                </a:cxn>
                <a:cxn ang="0">
                  <a:pos x="117" y="142"/>
                </a:cxn>
                <a:cxn ang="0">
                  <a:pos x="109" y="150"/>
                </a:cxn>
                <a:cxn ang="0">
                  <a:pos x="103" y="166"/>
                </a:cxn>
                <a:cxn ang="0">
                  <a:pos x="95" y="182"/>
                </a:cxn>
                <a:cxn ang="0">
                  <a:pos x="92" y="183"/>
                </a:cxn>
                <a:cxn ang="0">
                  <a:pos x="91" y="184"/>
                </a:cxn>
                <a:cxn ang="0">
                  <a:pos x="78" y="171"/>
                </a:cxn>
                <a:cxn ang="0">
                  <a:pos x="65" y="158"/>
                </a:cxn>
                <a:cxn ang="0">
                  <a:pos x="64" y="150"/>
                </a:cxn>
              </a:cxnLst>
              <a:rect l="0" t="0" r="r" b="b"/>
              <a:pathLst>
                <a:path w="138" h="184">
                  <a:moveTo>
                    <a:pt x="64" y="150"/>
                  </a:moveTo>
                  <a:lnTo>
                    <a:pt x="47" y="141"/>
                  </a:lnTo>
                  <a:lnTo>
                    <a:pt x="31" y="131"/>
                  </a:lnTo>
                  <a:lnTo>
                    <a:pt x="15" y="122"/>
                  </a:lnTo>
                  <a:lnTo>
                    <a:pt x="0" y="111"/>
                  </a:lnTo>
                  <a:lnTo>
                    <a:pt x="0" y="90"/>
                  </a:lnTo>
                  <a:lnTo>
                    <a:pt x="11" y="69"/>
                  </a:lnTo>
                  <a:lnTo>
                    <a:pt x="18" y="54"/>
                  </a:lnTo>
                  <a:lnTo>
                    <a:pt x="13" y="40"/>
                  </a:lnTo>
                  <a:lnTo>
                    <a:pt x="8" y="24"/>
                  </a:lnTo>
                  <a:lnTo>
                    <a:pt x="0" y="8"/>
                  </a:lnTo>
                  <a:lnTo>
                    <a:pt x="6" y="0"/>
                  </a:lnTo>
                  <a:lnTo>
                    <a:pt x="21" y="0"/>
                  </a:lnTo>
                  <a:lnTo>
                    <a:pt x="34" y="0"/>
                  </a:lnTo>
                  <a:lnTo>
                    <a:pt x="49" y="3"/>
                  </a:lnTo>
                  <a:lnTo>
                    <a:pt x="70" y="17"/>
                  </a:lnTo>
                  <a:lnTo>
                    <a:pt x="94" y="23"/>
                  </a:lnTo>
                  <a:lnTo>
                    <a:pt x="103" y="15"/>
                  </a:lnTo>
                  <a:lnTo>
                    <a:pt x="121" y="10"/>
                  </a:lnTo>
                  <a:lnTo>
                    <a:pt x="138" y="13"/>
                  </a:lnTo>
                  <a:lnTo>
                    <a:pt x="130" y="25"/>
                  </a:lnTo>
                  <a:lnTo>
                    <a:pt x="122" y="36"/>
                  </a:lnTo>
                  <a:lnTo>
                    <a:pt x="122" y="54"/>
                  </a:lnTo>
                  <a:lnTo>
                    <a:pt x="122" y="72"/>
                  </a:lnTo>
                  <a:lnTo>
                    <a:pt x="123" y="90"/>
                  </a:lnTo>
                  <a:lnTo>
                    <a:pt x="122" y="109"/>
                  </a:lnTo>
                  <a:lnTo>
                    <a:pt x="133" y="124"/>
                  </a:lnTo>
                  <a:lnTo>
                    <a:pt x="125" y="131"/>
                  </a:lnTo>
                  <a:lnTo>
                    <a:pt x="117" y="142"/>
                  </a:lnTo>
                  <a:lnTo>
                    <a:pt x="109" y="150"/>
                  </a:lnTo>
                  <a:lnTo>
                    <a:pt x="103" y="166"/>
                  </a:lnTo>
                  <a:lnTo>
                    <a:pt x="95" y="182"/>
                  </a:lnTo>
                  <a:lnTo>
                    <a:pt x="92" y="183"/>
                  </a:lnTo>
                  <a:lnTo>
                    <a:pt x="91" y="184"/>
                  </a:lnTo>
                  <a:lnTo>
                    <a:pt x="78" y="171"/>
                  </a:lnTo>
                  <a:lnTo>
                    <a:pt x="65" y="158"/>
                  </a:lnTo>
                  <a:lnTo>
                    <a:pt x="64" y="15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8" name="Freeform 1547"/>
            <p:cNvSpPr>
              <a:spLocks/>
            </p:cNvSpPr>
            <p:nvPr/>
          </p:nvSpPr>
          <p:spPr bwMode="auto">
            <a:xfrm>
              <a:off x="5235888" y="3944938"/>
              <a:ext cx="149225" cy="176212"/>
            </a:xfrm>
            <a:custGeom>
              <a:avLst/>
              <a:gdLst/>
              <a:ahLst/>
              <a:cxnLst>
                <a:cxn ang="0">
                  <a:pos x="84" y="16"/>
                </a:cxn>
                <a:cxn ang="0">
                  <a:pos x="76" y="0"/>
                </a:cxn>
                <a:cxn ang="0">
                  <a:pos x="68" y="9"/>
                </a:cxn>
                <a:cxn ang="0">
                  <a:pos x="48" y="9"/>
                </a:cxn>
                <a:cxn ang="0">
                  <a:pos x="41" y="12"/>
                </a:cxn>
                <a:cxn ang="0">
                  <a:pos x="37" y="11"/>
                </a:cxn>
                <a:cxn ang="0">
                  <a:pos x="24" y="11"/>
                </a:cxn>
                <a:cxn ang="0">
                  <a:pos x="22" y="15"/>
                </a:cxn>
                <a:cxn ang="0">
                  <a:pos x="21" y="32"/>
                </a:cxn>
                <a:cxn ang="0">
                  <a:pos x="30" y="41"/>
                </a:cxn>
                <a:cxn ang="0">
                  <a:pos x="18" y="54"/>
                </a:cxn>
                <a:cxn ang="0">
                  <a:pos x="7" y="67"/>
                </a:cxn>
                <a:cxn ang="0">
                  <a:pos x="4" y="89"/>
                </a:cxn>
                <a:cxn ang="0">
                  <a:pos x="0" y="111"/>
                </a:cxn>
                <a:cxn ang="0">
                  <a:pos x="5" y="111"/>
                </a:cxn>
                <a:cxn ang="0">
                  <a:pos x="16" y="104"/>
                </a:cxn>
                <a:cxn ang="0">
                  <a:pos x="30" y="104"/>
                </a:cxn>
                <a:cxn ang="0">
                  <a:pos x="46" y="104"/>
                </a:cxn>
                <a:cxn ang="0">
                  <a:pos x="60" y="103"/>
                </a:cxn>
                <a:cxn ang="0">
                  <a:pos x="76" y="103"/>
                </a:cxn>
                <a:cxn ang="0">
                  <a:pos x="76" y="82"/>
                </a:cxn>
                <a:cxn ang="0">
                  <a:pos x="87" y="61"/>
                </a:cxn>
                <a:cxn ang="0">
                  <a:pos x="94" y="46"/>
                </a:cxn>
                <a:cxn ang="0">
                  <a:pos x="89" y="32"/>
                </a:cxn>
                <a:cxn ang="0">
                  <a:pos x="84" y="16"/>
                </a:cxn>
              </a:cxnLst>
              <a:rect l="0" t="0" r="r" b="b"/>
              <a:pathLst>
                <a:path w="94" h="111">
                  <a:moveTo>
                    <a:pt x="84" y="16"/>
                  </a:moveTo>
                  <a:lnTo>
                    <a:pt x="76" y="0"/>
                  </a:lnTo>
                  <a:lnTo>
                    <a:pt x="68" y="9"/>
                  </a:lnTo>
                  <a:lnTo>
                    <a:pt x="48" y="9"/>
                  </a:lnTo>
                  <a:lnTo>
                    <a:pt x="41" y="12"/>
                  </a:lnTo>
                  <a:lnTo>
                    <a:pt x="37" y="11"/>
                  </a:lnTo>
                  <a:lnTo>
                    <a:pt x="24" y="11"/>
                  </a:lnTo>
                  <a:lnTo>
                    <a:pt x="22" y="15"/>
                  </a:lnTo>
                  <a:lnTo>
                    <a:pt x="21" y="32"/>
                  </a:lnTo>
                  <a:lnTo>
                    <a:pt x="30" y="41"/>
                  </a:lnTo>
                  <a:lnTo>
                    <a:pt x="18" y="54"/>
                  </a:lnTo>
                  <a:lnTo>
                    <a:pt x="7" y="67"/>
                  </a:lnTo>
                  <a:lnTo>
                    <a:pt x="4" y="89"/>
                  </a:lnTo>
                  <a:lnTo>
                    <a:pt x="0" y="111"/>
                  </a:lnTo>
                  <a:lnTo>
                    <a:pt x="5" y="111"/>
                  </a:lnTo>
                  <a:lnTo>
                    <a:pt x="16" y="104"/>
                  </a:lnTo>
                  <a:lnTo>
                    <a:pt x="30" y="104"/>
                  </a:lnTo>
                  <a:lnTo>
                    <a:pt x="46" y="104"/>
                  </a:lnTo>
                  <a:lnTo>
                    <a:pt x="60" y="103"/>
                  </a:lnTo>
                  <a:lnTo>
                    <a:pt x="76" y="103"/>
                  </a:lnTo>
                  <a:lnTo>
                    <a:pt x="76" y="82"/>
                  </a:lnTo>
                  <a:lnTo>
                    <a:pt x="87" y="61"/>
                  </a:lnTo>
                  <a:lnTo>
                    <a:pt x="94" y="46"/>
                  </a:lnTo>
                  <a:lnTo>
                    <a:pt x="89" y="32"/>
                  </a:lnTo>
                  <a:lnTo>
                    <a:pt x="84" y="1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49" name="Freeform 1548"/>
            <p:cNvSpPr>
              <a:spLocks/>
            </p:cNvSpPr>
            <p:nvPr/>
          </p:nvSpPr>
          <p:spPr bwMode="auto">
            <a:xfrm>
              <a:off x="4754875" y="3911600"/>
              <a:ext cx="528638" cy="585788"/>
            </a:xfrm>
            <a:custGeom>
              <a:avLst/>
              <a:gdLst/>
              <a:ahLst/>
              <a:cxnLst>
                <a:cxn ang="0">
                  <a:pos x="295" y="146"/>
                </a:cxn>
                <a:cxn ang="0">
                  <a:pos x="293" y="159"/>
                </a:cxn>
                <a:cxn ang="0">
                  <a:pos x="297" y="176"/>
                </a:cxn>
                <a:cxn ang="0">
                  <a:pos x="301" y="208"/>
                </a:cxn>
                <a:cxn ang="0">
                  <a:pos x="307" y="238"/>
                </a:cxn>
                <a:cxn ang="0">
                  <a:pos x="321" y="266"/>
                </a:cxn>
                <a:cxn ang="0">
                  <a:pos x="290" y="274"/>
                </a:cxn>
                <a:cxn ang="0">
                  <a:pos x="284" y="305"/>
                </a:cxn>
                <a:cxn ang="0">
                  <a:pos x="281" y="339"/>
                </a:cxn>
                <a:cxn ang="0">
                  <a:pos x="303" y="344"/>
                </a:cxn>
                <a:cxn ang="0">
                  <a:pos x="295" y="368"/>
                </a:cxn>
                <a:cxn ang="0">
                  <a:pos x="273" y="350"/>
                </a:cxn>
                <a:cxn ang="0">
                  <a:pos x="255" y="334"/>
                </a:cxn>
                <a:cxn ang="0">
                  <a:pos x="226" y="333"/>
                </a:cxn>
                <a:cxn ang="0">
                  <a:pos x="209" y="329"/>
                </a:cxn>
                <a:cxn ang="0">
                  <a:pos x="189" y="322"/>
                </a:cxn>
                <a:cxn ang="0">
                  <a:pos x="174" y="317"/>
                </a:cxn>
                <a:cxn ang="0">
                  <a:pos x="168" y="274"/>
                </a:cxn>
                <a:cxn ang="0">
                  <a:pos x="144" y="248"/>
                </a:cxn>
                <a:cxn ang="0">
                  <a:pos x="127" y="243"/>
                </a:cxn>
                <a:cxn ang="0">
                  <a:pos x="101" y="265"/>
                </a:cxn>
                <a:cxn ang="0">
                  <a:pos x="83" y="241"/>
                </a:cxn>
                <a:cxn ang="0">
                  <a:pos x="61" y="222"/>
                </a:cxn>
                <a:cxn ang="0">
                  <a:pos x="31" y="221"/>
                </a:cxn>
                <a:cxn ang="0">
                  <a:pos x="2" y="222"/>
                </a:cxn>
                <a:cxn ang="0">
                  <a:pos x="5" y="218"/>
                </a:cxn>
                <a:cxn ang="0">
                  <a:pos x="15" y="196"/>
                </a:cxn>
                <a:cxn ang="0">
                  <a:pos x="28" y="193"/>
                </a:cxn>
                <a:cxn ang="0">
                  <a:pos x="41" y="201"/>
                </a:cxn>
                <a:cxn ang="0">
                  <a:pos x="67" y="175"/>
                </a:cxn>
                <a:cxn ang="0">
                  <a:pos x="73" y="145"/>
                </a:cxn>
                <a:cxn ang="0">
                  <a:pos x="96" y="112"/>
                </a:cxn>
                <a:cxn ang="0">
                  <a:pos x="101" y="82"/>
                </a:cxn>
                <a:cxn ang="0">
                  <a:pos x="106" y="53"/>
                </a:cxn>
                <a:cxn ang="0">
                  <a:pos x="110" y="21"/>
                </a:cxn>
                <a:cxn ang="0">
                  <a:pos x="143" y="13"/>
                </a:cxn>
                <a:cxn ang="0">
                  <a:pos x="176" y="23"/>
                </a:cxn>
                <a:cxn ang="0">
                  <a:pos x="191" y="12"/>
                </a:cxn>
                <a:cxn ang="0">
                  <a:pos x="222" y="7"/>
                </a:cxn>
                <a:cxn ang="0">
                  <a:pos x="242" y="2"/>
                </a:cxn>
                <a:cxn ang="0">
                  <a:pos x="265" y="6"/>
                </a:cxn>
                <a:cxn ang="0">
                  <a:pos x="284" y="19"/>
                </a:cxn>
                <a:cxn ang="0">
                  <a:pos x="301" y="12"/>
                </a:cxn>
                <a:cxn ang="0">
                  <a:pos x="325" y="36"/>
                </a:cxn>
                <a:cxn ang="0">
                  <a:pos x="333" y="62"/>
                </a:cxn>
                <a:cxn ang="0">
                  <a:pos x="310" y="88"/>
                </a:cxn>
                <a:cxn ang="0">
                  <a:pos x="303" y="132"/>
                </a:cxn>
              </a:cxnLst>
              <a:rect l="0" t="0" r="r" b="b"/>
              <a:pathLst>
                <a:path w="333" h="369">
                  <a:moveTo>
                    <a:pt x="303" y="132"/>
                  </a:moveTo>
                  <a:lnTo>
                    <a:pt x="295" y="146"/>
                  </a:lnTo>
                  <a:lnTo>
                    <a:pt x="291" y="158"/>
                  </a:lnTo>
                  <a:lnTo>
                    <a:pt x="293" y="159"/>
                  </a:lnTo>
                  <a:lnTo>
                    <a:pt x="293" y="161"/>
                  </a:lnTo>
                  <a:lnTo>
                    <a:pt x="297" y="176"/>
                  </a:lnTo>
                  <a:lnTo>
                    <a:pt x="299" y="192"/>
                  </a:lnTo>
                  <a:lnTo>
                    <a:pt x="301" y="208"/>
                  </a:lnTo>
                  <a:lnTo>
                    <a:pt x="301" y="222"/>
                  </a:lnTo>
                  <a:lnTo>
                    <a:pt x="307" y="238"/>
                  </a:lnTo>
                  <a:lnTo>
                    <a:pt x="315" y="252"/>
                  </a:lnTo>
                  <a:lnTo>
                    <a:pt x="321" y="266"/>
                  </a:lnTo>
                  <a:lnTo>
                    <a:pt x="306" y="270"/>
                  </a:lnTo>
                  <a:lnTo>
                    <a:pt x="290" y="274"/>
                  </a:lnTo>
                  <a:lnTo>
                    <a:pt x="280" y="288"/>
                  </a:lnTo>
                  <a:lnTo>
                    <a:pt x="284" y="305"/>
                  </a:lnTo>
                  <a:lnTo>
                    <a:pt x="282" y="322"/>
                  </a:lnTo>
                  <a:lnTo>
                    <a:pt x="281" y="339"/>
                  </a:lnTo>
                  <a:lnTo>
                    <a:pt x="298" y="351"/>
                  </a:lnTo>
                  <a:lnTo>
                    <a:pt x="303" y="344"/>
                  </a:lnTo>
                  <a:lnTo>
                    <a:pt x="299" y="369"/>
                  </a:lnTo>
                  <a:lnTo>
                    <a:pt x="295" y="368"/>
                  </a:lnTo>
                  <a:lnTo>
                    <a:pt x="288" y="368"/>
                  </a:lnTo>
                  <a:lnTo>
                    <a:pt x="273" y="350"/>
                  </a:lnTo>
                  <a:lnTo>
                    <a:pt x="263" y="342"/>
                  </a:lnTo>
                  <a:lnTo>
                    <a:pt x="255" y="334"/>
                  </a:lnTo>
                  <a:lnTo>
                    <a:pt x="248" y="342"/>
                  </a:lnTo>
                  <a:lnTo>
                    <a:pt x="226" y="333"/>
                  </a:lnTo>
                  <a:lnTo>
                    <a:pt x="224" y="327"/>
                  </a:lnTo>
                  <a:lnTo>
                    <a:pt x="209" y="329"/>
                  </a:lnTo>
                  <a:lnTo>
                    <a:pt x="203" y="320"/>
                  </a:lnTo>
                  <a:lnTo>
                    <a:pt x="189" y="322"/>
                  </a:lnTo>
                  <a:lnTo>
                    <a:pt x="174" y="325"/>
                  </a:lnTo>
                  <a:lnTo>
                    <a:pt x="174" y="317"/>
                  </a:lnTo>
                  <a:lnTo>
                    <a:pt x="168" y="297"/>
                  </a:lnTo>
                  <a:lnTo>
                    <a:pt x="168" y="274"/>
                  </a:lnTo>
                  <a:lnTo>
                    <a:pt x="166" y="252"/>
                  </a:lnTo>
                  <a:lnTo>
                    <a:pt x="144" y="248"/>
                  </a:lnTo>
                  <a:lnTo>
                    <a:pt x="144" y="244"/>
                  </a:lnTo>
                  <a:lnTo>
                    <a:pt x="127" y="243"/>
                  </a:lnTo>
                  <a:lnTo>
                    <a:pt x="123" y="260"/>
                  </a:lnTo>
                  <a:lnTo>
                    <a:pt x="101" y="265"/>
                  </a:lnTo>
                  <a:lnTo>
                    <a:pt x="90" y="260"/>
                  </a:lnTo>
                  <a:lnTo>
                    <a:pt x="83" y="241"/>
                  </a:lnTo>
                  <a:lnTo>
                    <a:pt x="76" y="223"/>
                  </a:lnTo>
                  <a:lnTo>
                    <a:pt x="61" y="222"/>
                  </a:lnTo>
                  <a:lnTo>
                    <a:pt x="47" y="222"/>
                  </a:lnTo>
                  <a:lnTo>
                    <a:pt x="31" y="221"/>
                  </a:lnTo>
                  <a:lnTo>
                    <a:pt x="17" y="221"/>
                  </a:lnTo>
                  <a:lnTo>
                    <a:pt x="2" y="222"/>
                  </a:lnTo>
                  <a:lnTo>
                    <a:pt x="0" y="219"/>
                  </a:lnTo>
                  <a:lnTo>
                    <a:pt x="5" y="218"/>
                  </a:lnTo>
                  <a:lnTo>
                    <a:pt x="6" y="202"/>
                  </a:lnTo>
                  <a:lnTo>
                    <a:pt x="15" y="196"/>
                  </a:lnTo>
                  <a:lnTo>
                    <a:pt x="24" y="200"/>
                  </a:lnTo>
                  <a:lnTo>
                    <a:pt x="28" y="193"/>
                  </a:lnTo>
                  <a:lnTo>
                    <a:pt x="39" y="192"/>
                  </a:lnTo>
                  <a:lnTo>
                    <a:pt x="41" y="201"/>
                  </a:lnTo>
                  <a:lnTo>
                    <a:pt x="54" y="188"/>
                  </a:lnTo>
                  <a:lnTo>
                    <a:pt x="67" y="175"/>
                  </a:lnTo>
                  <a:lnTo>
                    <a:pt x="70" y="159"/>
                  </a:lnTo>
                  <a:lnTo>
                    <a:pt x="73" y="145"/>
                  </a:lnTo>
                  <a:lnTo>
                    <a:pt x="84" y="128"/>
                  </a:lnTo>
                  <a:lnTo>
                    <a:pt x="96" y="112"/>
                  </a:lnTo>
                  <a:lnTo>
                    <a:pt x="99" y="97"/>
                  </a:lnTo>
                  <a:lnTo>
                    <a:pt x="101" y="82"/>
                  </a:lnTo>
                  <a:lnTo>
                    <a:pt x="104" y="68"/>
                  </a:lnTo>
                  <a:lnTo>
                    <a:pt x="106" y="53"/>
                  </a:lnTo>
                  <a:lnTo>
                    <a:pt x="112" y="36"/>
                  </a:lnTo>
                  <a:lnTo>
                    <a:pt x="110" y="21"/>
                  </a:lnTo>
                  <a:lnTo>
                    <a:pt x="125" y="3"/>
                  </a:lnTo>
                  <a:lnTo>
                    <a:pt x="143" y="13"/>
                  </a:lnTo>
                  <a:lnTo>
                    <a:pt x="160" y="19"/>
                  </a:lnTo>
                  <a:lnTo>
                    <a:pt x="176" y="23"/>
                  </a:lnTo>
                  <a:lnTo>
                    <a:pt x="183" y="12"/>
                  </a:lnTo>
                  <a:lnTo>
                    <a:pt x="191" y="12"/>
                  </a:lnTo>
                  <a:lnTo>
                    <a:pt x="209" y="7"/>
                  </a:lnTo>
                  <a:lnTo>
                    <a:pt x="222" y="7"/>
                  </a:lnTo>
                  <a:lnTo>
                    <a:pt x="229" y="0"/>
                  </a:lnTo>
                  <a:lnTo>
                    <a:pt x="242" y="2"/>
                  </a:lnTo>
                  <a:lnTo>
                    <a:pt x="256" y="3"/>
                  </a:lnTo>
                  <a:lnTo>
                    <a:pt x="265" y="6"/>
                  </a:lnTo>
                  <a:lnTo>
                    <a:pt x="269" y="11"/>
                  </a:lnTo>
                  <a:lnTo>
                    <a:pt x="284" y="19"/>
                  </a:lnTo>
                  <a:lnTo>
                    <a:pt x="293" y="17"/>
                  </a:lnTo>
                  <a:lnTo>
                    <a:pt x="301" y="12"/>
                  </a:lnTo>
                  <a:lnTo>
                    <a:pt x="312" y="24"/>
                  </a:lnTo>
                  <a:lnTo>
                    <a:pt x="325" y="36"/>
                  </a:lnTo>
                  <a:lnTo>
                    <a:pt x="324" y="53"/>
                  </a:lnTo>
                  <a:lnTo>
                    <a:pt x="333" y="62"/>
                  </a:lnTo>
                  <a:lnTo>
                    <a:pt x="321" y="75"/>
                  </a:lnTo>
                  <a:lnTo>
                    <a:pt x="310" y="88"/>
                  </a:lnTo>
                  <a:lnTo>
                    <a:pt x="307" y="110"/>
                  </a:lnTo>
                  <a:lnTo>
                    <a:pt x="303" y="13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0" name="Freeform 1549"/>
            <p:cNvSpPr>
              <a:spLocks/>
            </p:cNvSpPr>
            <p:nvPr/>
          </p:nvSpPr>
          <p:spPr bwMode="auto">
            <a:xfrm>
              <a:off x="4854888" y="4772025"/>
              <a:ext cx="442912" cy="395288"/>
            </a:xfrm>
            <a:custGeom>
              <a:avLst/>
              <a:gdLst/>
              <a:ahLst/>
              <a:cxnLst>
                <a:cxn ang="0">
                  <a:pos x="62" y="70"/>
                </a:cxn>
                <a:cxn ang="0">
                  <a:pos x="59" y="107"/>
                </a:cxn>
                <a:cxn ang="0">
                  <a:pos x="42" y="132"/>
                </a:cxn>
                <a:cxn ang="0">
                  <a:pos x="11" y="116"/>
                </a:cxn>
                <a:cxn ang="0">
                  <a:pos x="8" y="145"/>
                </a:cxn>
                <a:cxn ang="0">
                  <a:pos x="21" y="182"/>
                </a:cxn>
                <a:cxn ang="0">
                  <a:pos x="23" y="209"/>
                </a:cxn>
                <a:cxn ang="0">
                  <a:pos x="28" y="239"/>
                </a:cxn>
                <a:cxn ang="0">
                  <a:pos x="42" y="243"/>
                </a:cxn>
                <a:cxn ang="0">
                  <a:pos x="71" y="243"/>
                </a:cxn>
                <a:cxn ang="0">
                  <a:pos x="106" y="236"/>
                </a:cxn>
                <a:cxn ang="0">
                  <a:pos x="146" y="232"/>
                </a:cxn>
                <a:cxn ang="0">
                  <a:pos x="184" y="217"/>
                </a:cxn>
                <a:cxn ang="0">
                  <a:pos x="206" y="197"/>
                </a:cxn>
                <a:cxn ang="0">
                  <a:pos x="230" y="174"/>
                </a:cxn>
                <a:cxn ang="0">
                  <a:pos x="251" y="146"/>
                </a:cxn>
                <a:cxn ang="0">
                  <a:pos x="271" y="113"/>
                </a:cxn>
                <a:cxn ang="0">
                  <a:pos x="266" y="93"/>
                </a:cxn>
                <a:cxn ang="0">
                  <a:pos x="247" y="96"/>
                </a:cxn>
                <a:cxn ang="0">
                  <a:pos x="256" y="71"/>
                </a:cxn>
                <a:cxn ang="0">
                  <a:pos x="265" y="54"/>
                </a:cxn>
                <a:cxn ang="0">
                  <a:pos x="261" y="20"/>
                </a:cxn>
                <a:cxn ang="0">
                  <a:pos x="241" y="3"/>
                </a:cxn>
                <a:cxn ang="0">
                  <a:pos x="223" y="0"/>
                </a:cxn>
                <a:cxn ang="0">
                  <a:pos x="183" y="30"/>
                </a:cxn>
                <a:cxn ang="0">
                  <a:pos x="163" y="55"/>
                </a:cxn>
                <a:cxn ang="0">
                  <a:pos x="128" y="67"/>
                </a:cxn>
                <a:cxn ang="0">
                  <a:pos x="105" y="76"/>
                </a:cxn>
                <a:cxn ang="0">
                  <a:pos x="79" y="92"/>
                </a:cxn>
                <a:cxn ang="0">
                  <a:pos x="75" y="71"/>
                </a:cxn>
                <a:cxn ang="0">
                  <a:pos x="195" y="133"/>
                </a:cxn>
                <a:cxn ang="0">
                  <a:pos x="189" y="167"/>
                </a:cxn>
                <a:cxn ang="0">
                  <a:pos x="213" y="149"/>
                </a:cxn>
                <a:cxn ang="0">
                  <a:pos x="201" y="128"/>
                </a:cxn>
                <a:cxn ang="0">
                  <a:pos x="63" y="51"/>
                </a:cxn>
              </a:cxnLst>
              <a:rect l="0" t="0" r="r" b="b"/>
              <a:pathLst>
                <a:path w="279" h="249">
                  <a:moveTo>
                    <a:pt x="63" y="51"/>
                  </a:moveTo>
                  <a:lnTo>
                    <a:pt x="62" y="70"/>
                  </a:lnTo>
                  <a:lnTo>
                    <a:pt x="60" y="89"/>
                  </a:lnTo>
                  <a:lnTo>
                    <a:pt x="59" y="107"/>
                  </a:lnTo>
                  <a:lnTo>
                    <a:pt x="56" y="126"/>
                  </a:lnTo>
                  <a:lnTo>
                    <a:pt x="42" y="132"/>
                  </a:lnTo>
                  <a:lnTo>
                    <a:pt x="16" y="129"/>
                  </a:lnTo>
                  <a:lnTo>
                    <a:pt x="11" y="116"/>
                  </a:lnTo>
                  <a:lnTo>
                    <a:pt x="0" y="127"/>
                  </a:lnTo>
                  <a:lnTo>
                    <a:pt x="8" y="145"/>
                  </a:lnTo>
                  <a:lnTo>
                    <a:pt x="15" y="163"/>
                  </a:lnTo>
                  <a:lnTo>
                    <a:pt x="21" y="182"/>
                  </a:lnTo>
                  <a:lnTo>
                    <a:pt x="29" y="200"/>
                  </a:lnTo>
                  <a:lnTo>
                    <a:pt x="23" y="209"/>
                  </a:lnTo>
                  <a:lnTo>
                    <a:pt x="20" y="217"/>
                  </a:lnTo>
                  <a:lnTo>
                    <a:pt x="28" y="239"/>
                  </a:lnTo>
                  <a:lnTo>
                    <a:pt x="34" y="238"/>
                  </a:lnTo>
                  <a:lnTo>
                    <a:pt x="42" y="243"/>
                  </a:lnTo>
                  <a:lnTo>
                    <a:pt x="54" y="249"/>
                  </a:lnTo>
                  <a:lnTo>
                    <a:pt x="71" y="243"/>
                  </a:lnTo>
                  <a:lnTo>
                    <a:pt x="89" y="238"/>
                  </a:lnTo>
                  <a:lnTo>
                    <a:pt x="106" y="236"/>
                  </a:lnTo>
                  <a:lnTo>
                    <a:pt x="124" y="236"/>
                  </a:lnTo>
                  <a:lnTo>
                    <a:pt x="146" y="232"/>
                  </a:lnTo>
                  <a:lnTo>
                    <a:pt x="161" y="230"/>
                  </a:lnTo>
                  <a:lnTo>
                    <a:pt x="184" y="217"/>
                  </a:lnTo>
                  <a:lnTo>
                    <a:pt x="195" y="209"/>
                  </a:lnTo>
                  <a:lnTo>
                    <a:pt x="206" y="197"/>
                  </a:lnTo>
                  <a:lnTo>
                    <a:pt x="218" y="187"/>
                  </a:lnTo>
                  <a:lnTo>
                    <a:pt x="230" y="174"/>
                  </a:lnTo>
                  <a:lnTo>
                    <a:pt x="239" y="162"/>
                  </a:lnTo>
                  <a:lnTo>
                    <a:pt x="251" y="146"/>
                  </a:lnTo>
                  <a:lnTo>
                    <a:pt x="264" y="131"/>
                  </a:lnTo>
                  <a:lnTo>
                    <a:pt x="271" y="113"/>
                  </a:lnTo>
                  <a:lnTo>
                    <a:pt x="279" y="93"/>
                  </a:lnTo>
                  <a:lnTo>
                    <a:pt x="266" y="93"/>
                  </a:lnTo>
                  <a:lnTo>
                    <a:pt x="264" y="101"/>
                  </a:lnTo>
                  <a:lnTo>
                    <a:pt x="247" y="96"/>
                  </a:lnTo>
                  <a:lnTo>
                    <a:pt x="248" y="81"/>
                  </a:lnTo>
                  <a:lnTo>
                    <a:pt x="256" y="71"/>
                  </a:lnTo>
                  <a:lnTo>
                    <a:pt x="265" y="75"/>
                  </a:lnTo>
                  <a:lnTo>
                    <a:pt x="265" y="54"/>
                  </a:lnTo>
                  <a:lnTo>
                    <a:pt x="264" y="33"/>
                  </a:lnTo>
                  <a:lnTo>
                    <a:pt x="261" y="20"/>
                  </a:lnTo>
                  <a:lnTo>
                    <a:pt x="257" y="6"/>
                  </a:lnTo>
                  <a:lnTo>
                    <a:pt x="241" y="3"/>
                  </a:lnTo>
                  <a:lnTo>
                    <a:pt x="225" y="0"/>
                  </a:lnTo>
                  <a:lnTo>
                    <a:pt x="223" y="0"/>
                  </a:lnTo>
                  <a:lnTo>
                    <a:pt x="200" y="16"/>
                  </a:lnTo>
                  <a:lnTo>
                    <a:pt x="183" y="30"/>
                  </a:lnTo>
                  <a:lnTo>
                    <a:pt x="174" y="49"/>
                  </a:lnTo>
                  <a:lnTo>
                    <a:pt x="163" y="55"/>
                  </a:lnTo>
                  <a:lnTo>
                    <a:pt x="153" y="71"/>
                  </a:lnTo>
                  <a:lnTo>
                    <a:pt x="128" y="67"/>
                  </a:lnTo>
                  <a:lnTo>
                    <a:pt x="114" y="63"/>
                  </a:lnTo>
                  <a:lnTo>
                    <a:pt x="105" y="76"/>
                  </a:lnTo>
                  <a:lnTo>
                    <a:pt x="97" y="89"/>
                  </a:lnTo>
                  <a:lnTo>
                    <a:pt x="79" y="92"/>
                  </a:lnTo>
                  <a:lnTo>
                    <a:pt x="72" y="89"/>
                  </a:lnTo>
                  <a:lnTo>
                    <a:pt x="75" y="71"/>
                  </a:lnTo>
                  <a:lnTo>
                    <a:pt x="63" y="51"/>
                  </a:lnTo>
                  <a:lnTo>
                    <a:pt x="195" y="133"/>
                  </a:lnTo>
                  <a:lnTo>
                    <a:pt x="178" y="150"/>
                  </a:lnTo>
                  <a:lnTo>
                    <a:pt x="189" y="167"/>
                  </a:lnTo>
                  <a:lnTo>
                    <a:pt x="196" y="162"/>
                  </a:lnTo>
                  <a:lnTo>
                    <a:pt x="213" y="149"/>
                  </a:lnTo>
                  <a:lnTo>
                    <a:pt x="217" y="137"/>
                  </a:lnTo>
                  <a:lnTo>
                    <a:pt x="201" y="128"/>
                  </a:lnTo>
                  <a:lnTo>
                    <a:pt x="195" y="133"/>
                  </a:lnTo>
                  <a:lnTo>
                    <a:pt x="63" y="51"/>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551" name="Freeform 1550"/>
            <p:cNvSpPr>
              <a:spLocks/>
            </p:cNvSpPr>
            <p:nvPr/>
          </p:nvSpPr>
          <p:spPr bwMode="auto">
            <a:xfrm>
              <a:off x="5137463" y="4975225"/>
              <a:ext cx="61912" cy="61913"/>
            </a:xfrm>
            <a:custGeom>
              <a:avLst/>
              <a:gdLst/>
              <a:ahLst/>
              <a:cxnLst>
                <a:cxn ang="0">
                  <a:pos x="17" y="5"/>
                </a:cxn>
                <a:cxn ang="0">
                  <a:pos x="0" y="22"/>
                </a:cxn>
                <a:cxn ang="0">
                  <a:pos x="11" y="39"/>
                </a:cxn>
                <a:cxn ang="0">
                  <a:pos x="18" y="34"/>
                </a:cxn>
                <a:cxn ang="0">
                  <a:pos x="35" y="21"/>
                </a:cxn>
                <a:cxn ang="0">
                  <a:pos x="39" y="9"/>
                </a:cxn>
                <a:cxn ang="0">
                  <a:pos x="23" y="0"/>
                </a:cxn>
                <a:cxn ang="0">
                  <a:pos x="17" y="5"/>
                </a:cxn>
              </a:cxnLst>
              <a:rect l="0" t="0" r="r" b="b"/>
              <a:pathLst>
                <a:path w="39" h="39">
                  <a:moveTo>
                    <a:pt x="17" y="5"/>
                  </a:moveTo>
                  <a:lnTo>
                    <a:pt x="0" y="22"/>
                  </a:lnTo>
                  <a:lnTo>
                    <a:pt x="11" y="39"/>
                  </a:lnTo>
                  <a:lnTo>
                    <a:pt x="18" y="34"/>
                  </a:lnTo>
                  <a:lnTo>
                    <a:pt x="35" y="21"/>
                  </a:lnTo>
                  <a:lnTo>
                    <a:pt x="39" y="9"/>
                  </a:lnTo>
                  <a:lnTo>
                    <a:pt x="23" y="0"/>
                  </a:lnTo>
                  <a:lnTo>
                    <a:pt x="17"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2" name="Freeform 1551"/>
            <p:cNvSpPr>
              <a:spLocks/>
            </p:cNvSpPr>
            <p:nvPr/>
          </p:nvSpPr>
          <p:spPr bwMode="auto">
            <a:xfrm>
              <a:off x="4737413" y="4262438"/>
              <a:ext cx="339725" cy="377825"/>
            </a:xfrm>
            <a:custGeom>
              <a:avLst/>
              <a:gdLst/>
              <a:ahLst/>
              <a:cxnLst>
                <a:cxn ang="0">
                  <a:pos x="214" y="139"/>
                </a:cxn>
                <a:cxn ang="0">
                  <a:pos x="196" y="140"/>
                </a:cxn>
                <a:cxn ang="0">
                  <a:pos x="179" y="140"/>
                </a:cxn>
                <a:cxn ang="0">
                  <a:pos x="179" y="156"/>
                </a:cxn>
                <a:cxn ang="0">
                  <a:pos x="177" y="172"/>
                </a:cxn>
                <a:cxn ang="0">
                  <a:pos x="177" y="187"/>
                </a:cxn>
                <a:cxn ang="0">
                  <a:pos x="177" y="203"/>
                </a:cxn>
                <a:cxn ang="0">
                  <a:pos x="189" y="217"/>
                </a:cxn>
                <a:cxn ang="0">
                  <a:pos x="202" y="232"/>
                </a:cxn>
                <a:cxn ang="0">
                  <a:pos x="176" y="235"/>
                </a:cxn>
                <a:cxn ang="0">
                  <a:pos x="150" y="238"/>
                </a:cxn>
                <a:cxn ang="0">
                  <a:pos x="133" y="234"/>
                </a:cxn>
                <a:cxn ang="0">
                  <a:pos x="117" y="230"/>
                </a:cxn>
                <a:cxn ang="0">
                  <a:pos x="115" y="226"/>
                </a:cxn>
                <a:cxn ang="0">
                  <a:pos x="94" y="226"/>
                </a:cxn>
                <a:cxn ang="0">
                  <a:pos x="74" y="226"/>
                </a:cxn>
                <a:cxn ang="0">
                  <a:pos x="55" y="225"/>
                </a:cxn>
                <a:cxn ang="0">
                  <a:pos x="34" y="225"/>
                </a:cxn>
                <a:cxn ang="0">
                  <a:pos x="21" y="219"/>
                </a:cxn>
                <a:cxn ang="0">
                  <a:pos x="0" y="224"/>
                </a:cxn>
                <a:cxn ang="0">
                  <a:pos x="0" y="208"/>
                </a:cxn>
                <a:cxn ang="0">
                  <a:pos x="2" y="194"/>
                </a:cxn>
                <a:cxn ang="0">
                  <a:pos x="12" y="168"/>
                </a:cxn>
                <a:cxn ang="0">
                  <a:pos x="20" y="143"/>
                </a:cxn>
                <a:cxn ang="0">
                  <a:pos x="28" y="130"/>
                </a:cxn>
                <a:cxn ang="0">
                  <a:pos x="37" y="117"/>
                </a:cxn>
                <a:cxn ang="0">
                  <a:pos x="34" y="91"/>
                </a:cxn>
                <a:cxn ang="0">
                  <a:pos x="29" y="75"/>
                </a:cxn>
                <a:cxn ang="0">
                  <a:pos x="25" y="61"/>
                </a:cxn>
                <a:cxn ang="0">
                  <a:pos x="30" y="50"/>
                </a:cxn>
                <a:cxn ang="0">
                  <a:pos x="22" y="27"/>
                </a:cxn>
                <a:cxn ang="0">
                  <a:pos x="13" y="4"/>
                </a:cxn>
                <a:cxn ang="0">
                  <a:pos x="28" y="0"/>
                </a:cxn>
                <a:cxn ang="0">
                  <a:pos x="42" y="0"/>
                </a:cxn>
                <a:cxn ang="0">
                  <a:pos x="58" y="1"/>
                </a:cxn>
                <a:cxn ang="0">
                  <a:pos x="72" y="1"/>
                </a:cxn>
                <a:cxn ang="0">
                  <a:pos x="87" y="2"/>
                </a:cxn>
                <a:cxn ang="0">
                  <a:pos x="94" y="20"/>
                </a:cxn>
                <a:cxn ang="0">
                  <a:pos x="101" y="39"/>
                </a:cxn>
                <a:cxn ang="0">
                  <a:pos x="112" y="44"/>
                </a:cxn>
                <a:cxn ang="0">
                  <a:pos x="134" y="39"/>
                </a:cxn>
                <a:cxn ang="0">
                  <a:pos x="138" y="22"/>
                </a:cxn>
                <a:cxn ang="0">
                  <a:pos x="155" y="23"/>
                </a:cxn>
                <a:cxn ang="0">
                  <a:pos x="155" y="27"/>
                </a:cxn>
                <a:cxn ang="0">
                  <a:pos x="177" y="31"/>
                </a:cxn>
                <a:cxn ang="0">
                  <a:pos x="179" y="53"/>
                </a:cxn>
                <a:cxn ang="0">
                  <a:pos x="179" y="76"/>
                </a:cxn>
                <a:cxn ang="0">
                  <a:pos x="185" y="96"/>
                </a:cxn>
                <a:cxn ang="0">
                  <a:pos x="185" y="104"/>
                </a:cxn>
                <a:cxn ang="0">
                  <a:pos x="200" y="101"/>
                </a:cxn>
                <a:cxn ang="0">
                  <a:pos x="214" y="99"/>
                </a:cxn>
                <a:cxn ang="0">
                  <a:pos x="214" y="118"/>
                </a:cxn>
                <a:cxn ang="0">
                  <a:pos x="214" y="139"/>
                </a:cxn>
              </a:cxnLst>
              <a:rect l="0" t="0" r="r" b="b"/>
              <a:pathLst>
                <a:path w="214" h="238">
                  <a:moveTo>
                    <a:pt x="214" y="139"/>
                  </a:moveTo>
                  <a:lnTo>
                    <a:pt x="196" y="140"/>
                  </a:lnTo>
                  <a:lnTo>
                    <a:pt x="179" y="140"/>
                  </a:lnTo>
                  <a:lnTo>
                    <a:pt x="179" y="156"/>
                  </a:lnTo>
                  <a:lnTo>
                    <a:pt x="177" y="172"/>
                  </a:lnTo>
                  <a:lnTo>
                    <a:pt x="177" y="187"/>
                  </a:lnTo>
                  <a:lnTo>
                    <a:pt x="177" y="203"/>
                  </a:lnTo>
                  <a:lnTo>
                    <a:pt x="189" y="217"/>
                  </a:lnTo>
                  <a:lnTo>
                    <a:pt x="202" y="232"/>
                  </a:lnTo>
                  <a:lnTo>
                    <a:pt x="176" y="235"/>
                  </a:lnTo>
                  <a:lnTo>
                    <a:pt x="150" y="238"/>
                  </a:lnTo>
                  <a:lnTo>
                    <a:pt x="133" y="234"/>
                  </a:lnTo>
                  <a:lnTo>
                    <a:pt x="117" y="230"/>
                  </a:lnTo>
                  <a:lnTo>
                    <a:pt x="115" y="226"/>
                  </a:lnTo>
                  <a:lnTo>
                    <a:pt x="94" y="226"/>
                  </a:lnTo>
                  <a:lnTo>
                    <a:pt x="74" y="226"/>
                  </a:lnTo>
                  <a:lnTo>
                    <a:pt x="55" y="225"/>
                  </a:lnTo>
                  <a:lnTo>
                    <a:pt x="34" y="225"/>
                  </a:lnTo>
                  <a:lnTo>
                    <a:pt x="21" y="219"/>
                  </a:lnTo>
                  <a:lnTo>
                    <a:pt x="0" y="224"/>
                  </a:lnTo>
                  <a:lnTo>
                    <a:pt x="0" y="208"/>
                  </a:lnTo>
                  <a:lnTo>
                    <a:pt x="2" y="194"/>
                  </a:lnTo>
                  <a:lnTo>
                    <a:pt x="12" y="168"/>
                  </a:lnTo>
                  <a:lnTo>
                    <a:pt x="20" y="143"/>
                  </a:lnTo>
                  <a:lnTo>
                    <a:pt x="28" y="130"/>
                  </a:lnTo>
                  <a:lnTo>
                    <a:pt x="37" y="117"/>
                  </a:lnTo>
                  <a:lnTo>
                    <a:pt x="34" y="91"/>
                  </a:lnTo>
                  <a:lnTo>
                    <a:pt x="29" y="75"/>
                  </a:lnTo>
                  <a:lnTo>
                    <a:pt x="25" y="61"/>
                  </a:lnTo>
                  <a:lnTo>
                    <a:pt x="30" y="50"/>
                  </a:lnTo>
                  <a:lnTo>
                    <a:pt x="22" y="27"/>
                  </a:lnTo>
                  <a:lnTo>
                    <a:pt x="13" y="4"/>
                  </a:lnTo>
                  <a:lnTo>
                    <a:pt x="28" y="0"/>
                  </a:lnTo>
                  <a:lnTo>
                    <a:pt x="42" y="0"/>
                  </a:lnTo>
                  <a:lnTo>
                    <a:pt x="58" y="1"/>
                  </a:lnTo>
                  <a:lnTo>
                    <a:pt x="72" y="1"/>
                  </a:lnTo>
                  <a:lnTo>
                    <a:pt x="87" y="2"/>
                  </a:lnTo>
                  <a:lnTo>
                    <a:pt x="94" y="20"/>
                  </a:lnTo>
                  <a:lnTo>
                    <a:pt x="101" y="39"/>
                  </a:lnTo>
                  <a:lnTo>
                    <a:pt x="112" y="44"/>
                  </a:lnTo>
                  <a:lnTo>
                    <a:pt x="134" y="39"/>
                  </a:lnTo>
                  <a:lnTo>
                    <a:pt x="138" y="22"/>
                  </a:lnTo>
                  <a:lnTo>
                    <a:pt x="155" y="23"/>
                  </a:lnTo>
                  <a:lnTo>
                    <a:pt x="155" y="27"/>
                  </a:lnTo>
                  <a:lnTo>
                    <a:pt x="177" y="31"/>
                  </a:lnTo>
                  <a:lnTo>
                    <a:pt x="179" y="53"/>
                  </a:lnTo>
                  <a:lnTo>
                    <a:pt x="179" y="76"/>
                  </a:lnTo>
                  <a:lnTo>
                    <a:pt x="185" y="96"/>
                  </a:lnTo>
                  <a:lnTo>
                    <a:pt x="185" y="104"/>
                  </a:lnTo>
                  <a:lnTo>
                    <a:pt x="200" y="101"/>
                  </a:lnTo>
                  <a:lnTo>
                    <a:pt x="214" y="99"/>
                  </a:lnTo>
                  <a:lnTo>
                    <a:pt x="214" y="118"/>
                  </a:lnTo>
                  <a:lnTo>
                    <a:pt x="214" y="13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3" name="Freeform 1552"/>
            <p:cNvSpPr>
              <a:spLocks/>
            </p:cNvSpPr>
            <p:nvPr/>
          </p:nvSpPr>
          <p:spPr bwMode="auto">
            <a:xfrm>
              <a:off x="4656450" y="4010025"/>
              <a:ext cx="161925" cy="192088"/>
            </a:xfrm>
            <a:custGeom>
              <a:avLst/>
              <a:gdLst/>
              <a:ahLst/>
              <a:cxnLst>
                <a:cxn ang="0">
                  <a:pos x="19" y="22"/>
                </a:cxn>
                <a:cxn ang="0">
                  <a:pos x="16" y="30"/>
                </a:cxn>
                <a:cxn ang="0">
                  <a:pos x="11" y="31"/>
                </a:cxn>
                <a:cxn ang="0">
                  <a:pos x="13" y="35"/>
                </a:cxn>
                <a:cxn ang="0">
                  <a:pos x="23" y="39"/>
                </a:cxn>
                <a:cxn ang="0">
                  <a:pos x="12" y="39"/>
                </a:cxn>
                <a:cxn ang="0">
                  <a:pos x="7" y="57"/>
                </a:cxn>
                <a:cxn ang="0">
                  <a:pos x="0" y="57"/>
                </a:cxn>
                <a:cxn ang="0">
                  <a:pos x="10" y="70"/>
                </a:cxn>
                <a:cxn ang="0">
                  <a:pos x="13" y="74"/>
                </a:cxn>
                <a:cxn ang="0">
                  <a:pos x="7" y="69"/>
                </a:cxn>
                <a:cxn ang="0">
                  <a:pos x="15" y="80"/>
                </a:cxn>
                <a:cxn ang="0">
                  <a:pos x="12" y="80"/>
                </a:cxn>
                <a:cxn ang="0">
                  <a:pos x="24" y="93"/>
                </a:cxn>
                <a:cxn ang="0">
                  <a:pos x="21" y="92"/>
                </a:cxn>
                <a:cxn ang="0">
                  <a:pos x="32" y="106"/>
                </a:cxn>
                <a:cxn ang="0">
                  <a:pos x="43" y="121"/>
                </a:cxn>
                <a:cxn ang="0">
                  <a:pos x="49" y="112"/>
                </a:cxn>
                <a:cxn ang="0">
                  <a:pos x="54" y="116"/>
                </a:cxn>
                <a:cxn ang="0">
                  <a:pos x="56" y="112"/>
                </a:cxn>
                <a:cxn ang="0">
                  <a:pos x="54" y="103"/>
                </a:cxn>
                <a:cxn ang="0">
                  <a:pos x="51" y="97"/>
                </a:cxn>
                <a:cxn ang="0">
                  <a:pos x="51" y="92"/>
                </a:cxn>
                <a:cxn ang="0">
                  <a:pos x="67" y="91"/>
                </a:cxn>
                <a:cxn ang="0">
                  <a:pos x="68" y="79"/>
                </a:cxn>
                <a:cxn ang="0">
                  <a:pos x="79" y="90"/>
                </a:cxn>
                <a:cxn ang="0">
                  <a:pos x="89" y="86"/>
                </a:cxn>
                <a:cxn ang="0">
                  <a:pos x="92" y="91"/>
                </a:cxn>
                <a:cxn ang="0">
                  <a:pos x="97" y="86"/>
                </a:cxn>
                <a:cxn ang="0">
                  <a:pos x="102" y="60"/>
                </a:cxn>
                <a:cxn ang="0">
                  <a:pos x="92" y="41"/>
                </a:cxn>
                <a:cxn ang="0">
                  <a:pos x="99" y="30"/>
                </a:cxn>
                <a:cxn ang="0">
                  <a:pos x="98" y="17"/>
                </a:cxn>
                <a:cxn ang="0">
                  <a:pos x="79" y="19"/>
                </a:cxn>
                <a:cxn ang="0">
                  <a:pos x="81" y="0"/>
                </a:cxn>
                <a:cxn ang="0">
                  <a:pos x="64" y="0"/>
                </a:cxn>
                <a:cxn ang="0">
                  <a:pos x="46" y="0"/>
                </a:cxn>
                <a:cxn ang="0">
                  <a:pos x="47" y="23"/>
                </a:cxn>
                <a:cxn ang="0">
                  <a:pos x="33" y="23"/>
                </a:cxn>
                <a:cxn ang="0">
                  <a:pos x="20" y="23"/>
                </a:cxn>
                <a:cxn ang="0">
                  <a:pos x="19" y="22"/>
                </a:cxn>
              </a:cxnLst>
              <a:rect l="0" t="0" r="r" b="b"/>
              <a:pathLst>
                <a:path w="102" h="121">
                  <a:moveTo>
                    <a:pt x="19" y="22"/>
                  </a:moveTo>
                  <a:lnTo>
                    <a:pt x="16" y="30"/>
                  </a:lnTo>
                  <a:lnTo>
                    <a:pt x="11" y="31"/>
                  </a:lnTo>
                  <a:lnTo>
                    <a:pt x="13" y="35"/>
                  </a:lnTo>
                  <a:lnTo>
                    <a:pt x="23" y="39"/>
                  </a:lnTo>
                  <a:lnTo>
                    <a:pt x="12" y="39"/>
                  </a:lnTo>
                  <a:lnTo>
                    <a:pt x="7" y="57"/>
                  </a:lnTo>
                  <a:lnTo>
                    <a:pt x="0" y="57"/>
                  </a:lnTo>
                  <a:lnTo>
                    <a:pt x="10" y="70"/>
                  </a:lnTo>
                  <a:lnTo>
                    <a:pt x="13" y="74"/>
                  </a:lnTo>
                  <a:lnTo>
                    <a:pt x="7" y="69"/>
                  </a:lnTo>
                  <a:lnTo>
                    <a:pt x="15" y="80"/>
                  </a:lnTo>
                  <a:lnTo>
                    <a:pt x="12" y="80"/>
                  </a:lnTo>
                  <a:lnTo>
                    <a:pt x="24" y="93"/>
                  </a:lnTo>
                  <a:lnTo>
                    <a:pt x="21" y="92"/>
                  </a:lnTo>
                  <a:lnTo>
                    <a:pt x="32" y="106"/>
                  </a:lnTo>
                  <a:lnTo>
                    <a:pt x="43" y="121"/>
                  </a:lnTo>
                  <a:lnTo>
                    <a:pt x="49" y="112"/>
                  </a:lnTo>
                  <a:lnTo>
                    <a:pt x="54" y="116"/>
                  </a:lnTo>
                  <a:lnTo>
                    <a:pt x="56" y="112"/>
                  </a:lnTo>
                  <a:lnTo>
                    <a:pt x="54" y="103"/>
                  </a:lnTo>
                  <a:lnTo>
                    <a:pt x="51" y="97"/>
                  </a:lnTo>
                  <a:lnTo>
                    <a:pt x="51" y="92"/>
                  </a:lnTo>
                  <a:lnTo>
                    <a:pt x="67" y="91"/>
                  </a:lnTo>
                  <a:lnTo>
                    <a:pt x="68" y="79"/>
                  </a:lnTo>
                  <a:lnTo>
                    <a:pt x="79" y="90"/>
                  </a:lnTo>
                  <a:lnTo>
                    <a:pt x="89" y="86"/>
                  </a:lnTo>
                  <a:lnTo>
                    <a:pt x="92" y="91"/>
                  </a:lnTo>
                  <a:lnTo>
                    <a:pt x="97" y="86"/>
                  </a:lnTo>
                  <a:lnTo>
                    <a:pt x="102" y="60"/>
                  </a:lnTo>
                  <a:lnTo>
                    <a:pt x="92" y="41"/>
                  </a:lnTo>
                  <a:lnTo>
                    <a:pt x="99" y="30"/>
                  </a:lnTo>
                  <a:lnTo>
                    <a:pt x="98" y="17"/>
                  </a:lnTo>
                  <a:lnTo>
                    <a:pt x="79" y="19"/>
                  </a:lnTo>
                  <a:lnTo>
                    <a:pt x="81" y="0"/>
                  </a:lnTo>
                  <a:lnTo>
                    <a:pt x="64" y="0"/>
                  </a:lnTo>
                  <a:lnTo>
                    <a:pt x="46" y="0"/>
                  </a:lnTo>
                  <a:lnTo>
                    <a:pt x="47" y="23"/>
                  </a:lnTo>
                  <a:lnTo>
                    <a:pt x="33" y="23"/>
                  </a:lnTo>
                  <a:lnTo>
                    <a:pt x="20" y="23"/>
                  </a:lnTo>
                  <a:lnTo>
                    <a:pt x="19" y="2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4" name="Freeform 1553"/>
            <p:cNvSpPr>
              <a:spLocks/>
            </p:cNvSpPr>
            <p:nvPr/>
          </p:nvSpPr>
          <p:spPr bwMode="auto">
            <a:xfrm>
              <a:off x="5262875" y="2960688"/>
              <a:ext cx="53975" cy="31750"/>
            </a:xfrm>
            <a:custGeom>
              <a:avLst/>
              <a:gdLst/>
              <a:ahLst/>
              <a:cxnLst>
                <a:cxn ang="0">
                  <a:pos x="34" y="0"/>
                </a:cxn>
                <a:cxn ang="0">
                  <a:pos x="12" y="5"/>
                </a:cxn>
                <a:cxn ang="0">
                  <a:pos x="0" y="12"/>
                </a:cxn>
                <a:cxn ang="0">
                  <a:pos x="5" y="20"/>
                </a:cxn>
                <a:cxn ang="0">
                  <a:pos x="25" y="13"/>
                </a:cxn>
                <a:cxn ang="0">
                  <a:pos x="24" y="9"/>
                </a:cxn>
                <a:cxn ang="0">
                  <a:pos x="34" y="0"/>
                </a:cxn>
              </a:cxnLst>
              <a:rect l="0" t="0" r="r" b="b"/>
              <a:pathLst>
                <a:path w="34" h="20">
                  <a:moveTo>
                    <a:pt x="34" y="0"/>
                  </a:moveTo>
                  <a:lnTo>
                    <a:pt x="12" y="5"/>
                  </a:lnTo>
                  <a:lnTo>
                    <a:pt x="0" y="12"/>
                  </a:lnTo>
                  <a:lnTo>
                    <a:pt x="5" y="20"/>
                  </a:lnTo>
                  <a:lnTo>
                    <a:pt x="25" y="13"/>
                  </a:lnTo>
                  <a:lnTo>
                    <a:pt x="24" y="9"/>
                  </a:lnTo>
                  <a:lnTo>
                    <a:pt x="3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nvGrpSpPr>
          <p:cNvPr id="1555" name="Group 3039"/>
          <p:cNvGrpSpPr/>
          <p:nvPr/>
        </p:nvGrpSpPr>
        <p:grpSpPr>
          <a:xfrm>
            <a:off x="4169088" y="1830388"/>
            <a:ext cx="1231900" cy="1155700"/>
            <a:chOff x="4169088" y="1830388"/>
            <a:chExt cx="1231900" cy="1155700"/>
          </a:xfrm>
          <a:solidFill>
            <a:srgbClr val="DDD0C8"/>
          </a:solidFill>
        </p:grpSpPr>
        <p:sp>
          <p:nvSpPr>
            <p:cNvPr id="1556" name="Freeform 1555"/>
            <p:cNvSpPr>
              <a:spLocks/>
            </p:cNvSpPr>
            <p:nvPr/>
          </p:nvSpPr>
          <p:spPr bwMode="auto">
            <a:xfrm>
              <a:off x="4278625" y="2944813"/>
              <a:ext cx="1588" cy="1587"/>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7" name="Freeform 1556"/>
            <p:cNvSpPr>
              <a:spLocks/>
            </p:cNvSpPr>
            <p:nvPr/>
          </p:nvSpPr>
          <p:spPr bwMode="auto">
            <a:xfrm>
              <a:off x="4789800" y="2949575"/>
              <a:ext cx="6350" cy="4763"/>
            </a:xfrm>
            <a:custGeom>
              <a:avLst/>
              <a:gdLst/>
              <a:ahLst/>
              <a:cxnLst>
                <a:cxn ang="0">
                  <a:pos x="4" y="3"/>
                </a:cxn>
                <a:cxn ang="0">
                  <a:pos x="2" y="3"/>
                </a:cxn>
                <a:cxn ang="0">
                  <a:pos x="0" y="0"/>
                </a:cxn>
                <a:cxn ang="0">
                  <a:pos x="4" y="3"/>
                </a:cxn>
              </a:cxnLst>
              <a:rect l="0" t="0" r="r" b="b"/>
              <a:pathLst>
                <a:path w="4" h="3">
                  <a:moveTo>
                    <a:pt x="4" y="3"/>
                  </a:moveTo>
                  <a:lnTo>
                    <a:pt x="2" y="3"/>
                  </a:lnTo>
                  <a:lnTo>
                    <a:pt x="0" y="0"/>
                  </a:lnTo>
                  <a:lnTo>
                    <a:pt x="4"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8" name="Freeform 1557"/>
            <p:cNvSpPr>
              <a:spLocks/>
            </p:cNvSpPr>
            <p:nvPr/>
          </p:nvSpPr>
          <p:spPr bwMode="auto">
            <a:xfrm>
              <a:off x="4372288" y="2720975"/>
              <a:ext cx="104775" cy="28575"/>
            </a:xfrm>
            <a:custGeom>
              <a:avLst/>
              <a:gdLst/>
              <a:ahLst/>
              <a:cxnLst>
                <a:cxn ang="0">
                  <a:pos x="1" y="0"/>
                </a:cxn>
                <a:cxn ang="0">
                  <a:pos x="2" y="1"/>
                </a:cxn>
                <a:cxn ang="0">
                  <a:pos x="6" y="1"/>
                </a:cxn>
                <a:cxn ang="0">
                  <a:pos x="6" y="4"/>
                </a:cxn>
                <a:cxn ang="0">
                  <a:pos x="6" y="6"/>
                </a:cxn>
                <a:cxn ang="0">
                  <a:pos x="9" y="6"/>
                </a:cxn>
                <a:cxn ang="0">
                  <a:pos x="10" y="6"/>
                </a:cxn>
                <a:cxn ang="0">
                  <a:pos x="13" y="8"/>
                </a:cxn>
                <a:cxn ang="0">
                  <a:pos x="17" y="8"/>
                </a:cxn>
                <a:cxn ang="0">
                  <a:pos x="18" y="9"/>
                </a:cxn>
                <a:cxn ang="0">
                  <a:pos x="19" y="10"/>
                </a:cxn>
                <a:cxn ang="0">
                  <a:pos x="22" y="10"/>
                </a:cxn>
                <a:cxn ang="0">
                  <a:pos x="24" y="10"/>
                </a:cxn>
                <a:cxn ang="0">
                  <a:pos x="26" y="12"/>
                </a:cxn>
                <a:cxn ang="0">
                  <a:pos x="27" y="13"/>
                </a:cxn>
                <a:cxn ang="0">
                  <a:pos x="31" y="12"/>
                </a:cxn>
                <a:cxn ang="0">
                  <a:pos x="32" y="13"/>
                </a:cxn>
                <a:cxn ang="0">
                  <a:pos x="35" y="13"/>
                </a:cxn>
                <a:cxn ang="0">
                  <a:pos x="37" y="13"/>
                </a:cxn>
                <a:cxn ang="0">
                  <a:pos x="39" y="12"/>
                </a:cxn>
                <a:cxn ang="0">
                  <a:pos x="39" y="9"/>
                </a:cxn>
                <a:cxn ang="0">
                  <a:pos x="41" y="10"/>
                </a:cxn>
                <a:cxn ang="0">
                  <a:pos x="44" y="10"/>
                </a:cxn>
                <a:cxn ang="0">
                  <a:pos x="45" y="12"/>
                </a:cxn>
                <a:cxn ang="0">
                  <a:pos x="47" y="13"/>
                </a:cxn>
                <a:cxn ang="0">
                  <a:pos x="49" y="12"/>
                </a:cxn>
                <a:cxn ang="0">
                  <a:pos x="50" y="13"/>
                </a:cxn>
                <a:cxn ang="0">
                  <a:pos x="52" y="14"/>
                </a:cxn>
                <a:cxn ang="0">
                  <a:pos x="52" y="15"/>
                </a:cxn>
                <a:cxn ang="0">
                  <a:pos x="52" y="15"/>
                </a:cxn>
                <a:cxn ang="0">
                  <a:pos x="52" y="17"/>
                </a:cxn>
                <a:cxn ang="0">
                  <a:pos x="53" y="18"/>
                </a:cxn>
                <a:cxn ang="0">
                  <a:pos x="54" y="17"/>
                </a:cxn>
                <a:cxn ang="0">
                  <a:pos x="57" y="17"/>
                </a:cxn>
                <a:cxn ang="0">
                  <a:pos x="58" y="18"/>
                </a:cxn>
                <a:cxn ang="0">
                  <a:pos x="61" y="18"/>
                </a:cxn>
                <a:cxn ang="0">
                  <a:pos x="63" y="18"/>
                </a:cxn>
                <a:cxn ang="0">
                  <a:pos x="66" y="18"/>
                </a:cxn>
              </a:cxnLst>
              <a:rect l="0" t="0" r="r" b="b"/>
              <a:pathLst>
                <a:path w="66" h="18">
                  <a:moveTo>
                    <a:pt x="0" y="0"/>
                  </a:moveTo>
                  <a:lnTo>
                    <a:pt x="1" y="0"/>
                  </a:lnTo>
                  <a:lnTo>
                    <a:pt x="1" y="1"/>
                  </a:lnTo>
                  <a:lnTo>
                    <a:pt x="2" y="1"/>
                  </a:lnTo>
                  <a:lnTo>
                    <a:pt x="4" y="1"/>
                  </a:lnTo>
                  <a:lnTo>
                    <a:pt x="6" y="1"/>
                  </a:lnTo>
                  <a:lnTo>
                    <a:pt x="6" y="2"/>
                  </a:lnTo>
                  <a:lnTo>
                    <a:pt x="6" y="4"/>
                  </a:lnTo>
                  <a:lnTo>
                    <a:pt x="5" y="5"/>
                  </a:lnTo>
                  <a:lnTo>
                    <a:pt x="6" y="6"/>
                  </a:lnTo>
                  <a:lnTo>
                    <a:pt x="7" y="5"/>
                  </a:lnTo>
                  <a:lnTo>
                    <a:pt x="9" y="6"/>
                  </a:lnTo>
                  <a:lnTo>
                    <a:pt x="9" y="5"/>
                  </a:lnTo>
                  <a:lnTo>
                    <a:pt x="10" y="6"/>
                  </a:lnTo>
                  <a:lnTo>
                    <a:pt x="11" y="6"/>
                  </a:lnTo>
                  <a:lnTo>
                    <a:pt x="13" y="8"/>
                  </a:lnTo>
                  <a:lnTo>
                    <a:pt x="14" y="8"/>
                  </a:lnTo>
                  <a:lnTo>
                    <a:pt x="17" y="8"/>
                  </a:lnTo>
                  <a:lnTo>
                    <a:pt x="17" y="9"/>
                  </a:lnTo>
                  <a:lnTo>
                    <a:pt x="18" y="9"/>
                  </a:lnTo>
                  <a:lnTo>
                    <a:pt x="18" y="10"/>
                  </a:lnTo>
                  <a:lnTo>
                    <a:pt x="19" y="10"/>
                  </a:lnTo>
                  <a:lnTo>
                    <a:pt x="20" y="10"/>
                  </a:lnTo>
                  <a:lnTo>
                    <a:pt x="22" y="10"/>
                  </a:lnTo>
                  <a:lnTo>
                    <a:pt x="23" y="9"/>
                  </a:lnTo>
                  <a:lnTo>
                    <a:pt x="24" y="10"/>
                  </a:lnTo>
                  <a:lnTo>
                    <a:pt x="26" y="10"/>
                  </a:lnTo>
                  <a:lnTo>
                    <a:pt x="26" y="12"/>
                  </a:lnTo>
                  <a:lnTo>
                    <a:pt x="27" y="12"/>
                  </a:lnTo>
                  <a:lnTo>
                    <a:pt x="27" y="13"/>
                  </a:lnTo>
                  <a:lnTo>
                    <a:pt x="28" y="13"/>
                  </a:lnTo>
                  <a:lnTo>
                    <a:pt x="31" y="12"/>
                  </a:lnTo>
                  <a:lnTo>
                    <a:pt x="32" y="12"/>
                  </a:lnTo>
                  <a:lnTo>
                    <a:pt x="32" y="13"/>
                  </a:lnTo>
                  <a:lnTo>
                    <a:pt x="34" y="12"/>
                  </a:lnTo>
                  <a:lnTo>
                    <a:pt x="35" y="13"/>
                  </a:lnTo>
                  <a:lnTo>
                    <a:pt x="36" y="13"/>
                  </a:lnTo>
                  <a:lnTo>
                    <a:pt x="37" y="13"/>
                  </a:lnTo>
                  <a:lnTo>
                    <a:pt x="39" y="13"/>
                  </a:lnTo>
                  <a:lnTo>
                    <a:pt x="39" y="12"/>
                  </a:lnTo>
                  <a:lnTo>
                    <a:pt x="39" y="10"/>
                  </a:lnTo>
                  <a:lnTo>
                    <a:pt x="39" y="9"/>
                  </a:lnTo>
                  <a:lnTo>
                    <a:pt x="40" y="10"/>
                  </a:lnTo>
                  <a:lnTo>
                    <a:pt x="41" y="10"/>
                  </a:lnTo>
                  <a:lnTo>
                    <a:pt x="43" y="10"/>
                  </a:lnTo>
                  <a:lnTo>
                    <a:pt x="44" y="10"/>
                  </a:lnTo>
                  <a:lnTo>
                    <a:pt x="45" y="10"/>
                  </a:lnTo>
                  <a:lnTo>
                    <a:pt x="45" y="12"/>
                  </a:lnTo>
                  <a:lnTo>
                    <a:pt x="47" y="12"/>
                  </a:lnTo>
                  <a:lnTo>
                    <a:pt x="47" y="13"/>
                  </a:lnTo>
                  <a:lnTo>
                    <a:pt x="48" y="12"/>
                  </a:lnTo>
                  <a:lnTo>
                    <a:pt x="49" y="12"/>
                  </a:lnTo>
                  <a:lnTo>
                    <a:pt x="49" y="13"/>
                  </a:lnTo>
                  <a:lnTo>
                    <a:pt x="50" y="13"/>
                  </a:lnTo>
                  <a:lnTo>
                    <a:pt x="50" y="14"/>
                  </a:lnTo>
                  <a:lnTo>
                    <a:pt x="52" y="14"/>
                  </a:lnTo>
                  <a:lnTo>
                    <a:pt x="50" y="14"/>
                  </a:lnTo>
                  <a:lnTo>
                    <a:pt x="52" y="15"/>
                  </a:lnTo>
                  <a:lnTo>
                    <a:pt x="50" y="15"/>
                  </a:lnTo>
                  <a:lnTo>
                    <a:pt x="52" y="15"/>
                  </a:lnTo>
                  <a:lnTo>
                    <a:pt x="50" y="17"/>
                  </a:lnTo>
                  <a:lnTo>
                    <a:pt x="52" y="17"/>
                  </a:lnTo>
                  <a:lnTo>
                    <a:pt x="52" y="18"/>
                  </a:lnTo>
                  <a:lnTo>
                    <a:pt x="53" y="18"/>
                  </a:lnTo>
                  <a:lnTo>
                    <a:pt x="53" y="17"/>
                  </a:lnTo>
                  <a:lnTo>
                    <a:pt x="54" y="17"/>
                  </a:lnTo>
                  <a:lnTo>
                    <a:pt x="56" y="17"/>
                  </a:lnTo>
                  <a:lnTo>
                    <a:pt x="57" y="17"/>
                  </a:lnTo>
                  <a:lnTo>
                    <a:pt x="58" y="17"/>
                  </a:lnTo>
                  <a:lnTo>
                    <a:pt x="58" y="18"/>
                  </a:lnTo>
                  <a:lnTo>
                    <a:pt x="60" y="18"/>
                  </a:lnTo>
                  <a:lnTo>
                    <a:pt x="61" y="18"/>
                  </a:lnTo>
                  <a:lnTo>
                    <a:pt x="62" y="18"/>
                  </a:lnTo>
                  <a:lnTo>
                    <a:pt x="63" y="18"/>
                  </a:lnTo>
                  <a:lnTo>
                    <a:pt x="65" y="18"/>
                  </a:lnTo>
                  <a:lnTo>
                    <a:pt x="66" y="18"/>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59" name="Freeform 1558"/>
            <p:cNvSpPr>
              <a:spLocks/>
            </p:cNvSpPr>
            <p:nvPr/>
          </p:nvSpPr>
          <p:spPr bwMode="auto">
            <a:xfrm>
              <a:off x="4448488" y="2851150"/>
              <a:ext cx="9525" cy="9525"/>
            </a:xfrm>
            <a:custGeom>
              <a:avLst/>
              <a:gdLst/>
              <a:ahLst/>
              <a:cxnLst>
                <a:cxn ang="0">
                  <a:pos x="0" y="5"/>
                </a:cxn>
                <a:cxn ang="0">
                  <a:pos x="0" y="4"/>
                </a:cxn>
                <a:cxn ang="0">
                  <a:pos x="0" y="3"/>
                </a:cxn>
                <a:cxn ang="0">
                  <a:pos x="1" y="3"/>
                </a:cxn>
                <a:cxn ang="0">
                  <a:pos x="2" y="1"/>
                </a:cxn>
                <a:cxn ang="0">
                  <a:pos x="4" y="0"/>
                </a:cxn>
                <a:cxn ang="0">
                  <a:pos x="4" y="1"/>
                </a:cxn>
                <a:cxn ang="0">
                  <a:pos x="5" y="0"/>
                </a:cxn>
                <a:cxn ang="0">
                  <a:pos x="5" y="1"/>
                </a:cxn>
                <a:cxn ang="0">
                  <a:pos x="6" y="1"/>
                </a:cxn>
                <a:cxn ang="0">
                  <a:pos x="6" y="3"/>
                </a:cxn>
                <a:cxn ang="0">
                  <a:pos x="5" y="3"/>
                </a:cxn>
                <a:cxn ang="0">
                  <a:pos x="4" y="4"/>
                </a:cxn>
                <a:cxn ang="0">
                  <a:pos x="2" y="5"/>
                </a:cxn>
                <a:cxn ang="0">
                  <a:pos x="2" y="6"/>
                </a:cxn>
                <a:cxn ang="0">
                  <a:pos x="2" y="5"/>
                </a:cxn>
                <a:cxn ang="0">
                  <a:pos x="1" y="5"/>
                </a:cxn>
                <a:cxn ang="0">
                  <a:pos x="0" y="5"/>
                </a:cxn>
              </a:cxnLst>
              <a:rect l="0" t="0" r="r" b="b"/>
              <a:pathLst>
                <a:path w="6" h="6">
                  <a:moveTo>
                    <a:pt x="0" y="5"/>
                  </a:moveTo>
                  <a:lnTo>
                    <a:pt x="0" y="4"/>
                  </a:lnTo>
                  <a:lnTo>
                    <a:pt x="0" y="3"/>
                  </a:lnTo>
                  <a:lnTo>
                    <a:pt x="1" y="3"/>
                  </a:lnTo>
                  <a:lnTo>
                    <a:pt x="2" y="1"/>
                  </a:lnTo>
                  <a:lnTo>
                    <a:pt x="4" y="0"/>
                  </a:lnTo>
                  <a:lnTo>
                    <a:pt x="4" y="1"/>
                  </a:lnTo>
                  <a:lnTo>
                    <a:pt x="5" y="0"/>
                  </a:lnTo>
                  <a:lnTo>
                    <a:pt x="5" y="1"/>
                  </a:lnTo>
                  <a:lnTo>
                    <a:pt x="6" y="1"/>
                  </a:lnTo>
                  <a:lnTo>
                    <a:pt x="6" y="3"/>
                  </a:lnTo>
                  <a:lnTo>
                    <a:pt x="5" y="3"/>
                  </a:lnTo>
                  <a:lnTo>
                    <a:pt x="4" y="4"/>
                  </a:lnTo>
                  <a:lnTo>
                    <a:pt x="2" y="5"/>
                  </a:lnTo>
                  <a:lnTo>
                    <a:pt x="2" y="6"/>
                  </a:lnTo>
                  <a:lnTo>
                    <a:pt x="2" y="5"/>
                  </a:lnTo>
                  <a:lnTo>
                    <a:pt x="1" y="5"/>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0" name="Freeform 1559"/>
            <p:cNvSpPr>
              <a:spLocks/>
            </p:cNvSpPr>
            <p:nvPr/>
          </p:nvSpPr>
          <p:spPr bwMode="auto">
            <a:xfrm>
              <a:off x="4451663" y="2863850"/>
              <a:ext cx="4762" cy="3175"/>
            </a:xfrm>
            <a:custGeom>
              <a:avLst/>
              <a:gdLst/>
              <a:ahLst/>
              <a:cxnLst>
                <a:cxn ang="0">
                  <a:pos x="0" y="0"/>
                </a:cxn>
                <a:cxn ang="0">
                  <a:pos x="2" y="0"/>
                </a:cxn>
                <a:cxn ang="0">
                  <a:pos x="2" y="1"/>
                </a:cxn>
                <a:cxn ang="0">
                  <a:pos x="3" y="1"/>
                </a:cxn>
                <a:cxn ang="0">
                  <a:pos x="2" y="1"/>
                </a:cxn>
                <a:cxn ang="0">
                  <a:pos x="0" y="1"/>
                </a:cxn>
                <a:cxn ang="0">
                  <a:pos x="0" y="2"/>
                </a:cxn>
                <a:cxn ang="0">
                  <a:pos x="0" y="0"/>
                </a:cxn>
              </a:cxnLst>
              <a:rect l="0" t="0" r="r" b="b"/>
              <a:pathLst>
                <a:path w="3" h="2">
                  <a:moveTo>
                    <a:pt x="0" y="0"/>
                  </a:moveTo>
                  <a:lnTo>
                    <a:pt x="2" y="0"/>
                  </a:lnTo>
                  <a:lnTo>
                    <a:pt x="2" y="1"/>
                  </a:lnTo>
                  <a:lnTo>
                    <a:pt x="3" y="1"/>
                  </a:lnTo>
                  <a:lnTo>
                    <a:pt x="2" y="1"/>
                  </a:lnTo>
                  <a:lnTo>
                    <a:pt x="0" y="1"/>
                  </a:ln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1" name="Freeform 1560"/>
            <p:cNvSpPr>
              <a:spLocks/>
            </p:cNvSpPr>
            <p:nvPr/>
          </p:nvSpPr>
          <p:spPr bwMode="auto">
            <a:xfrm>
              <a:off x="4477063" y="2825750"/>
              <a:ext cx="28575" cy="20638"/>
            </a:xfrm>
            <a:custGeom>
              <a:avLst/>
              <a:gdLst/>
              <a:ahLst/>
              <a:cxnLst>
                <a:cxn ang="0">
                  <a:pos x="0" y="7"/>
                </a:cxn>
                <a:cxn ang="0">
                  <a:pos x="1" y="7"/>
                </a:cxn>
                <a:cxn ang="0">
                  <a:pos x="3" y="4"/>
                </a:cxn>
                <a:cxn ang="0">
                  <a:pos x="4" y="4"/>
                </a:cxn>
                <a:cxn ang="0">
                  <a:pos x="7" y="2"/>
                </a:cxn>
                <a:cxn ang="0">
                  <a:pos x="8" y="2"/>
                </a:cxn>
                <a:cxn ang="0">
                  <a:pos x="9" y="0"/>
                </a:cxn>
                <a:cxn ang="0">
                  <a:pos x="10" y="0"/>
                </a:cxn>
                <a:cxn ang="0">
                  <a:pos x="12" y="0"/>
                </a:cxn>
                <a:cxn ang="0">
                  <a:pos x="13" y="0"/>
                </a:cxn>
                <a:cxn ang="0">
                  <a:pos x="12" y="2"/>
                </a:cxn>
                <a:cxn ang="0">
                  <a:pos x="13" y="2"/>
                </a:cxn>
                <a:cxn ang="0">
                  <a:pos x="12" y="3"/>
                </a:cxn>
                <a:cxn ang="0">
                  <a:pos x="13" y="3"/>
                </a:cxn>
                <a:cxn ang="0">
                  <a:pos x="14" y="4"/>
                </a:cxn>
                <a:cxn ang="0">
                  <a:pos x="16" y="4"/>
                </a:cxn>
                <a:cxn ang="0">
                  <a:pos x="16" y="3"/>
                </a:cxn>
                <a:cxn ang="0">
                  <a:pos x="18" y="4"/>
                </a:cxn>
                <a:cxn ang="0">
                  <a:pos x="18" y="5"/>
                </a:cxn>
                <a:cxn ang="0">
                  <a:pos x="17" y="7"/>
                </a:cxn>
                <a:cxn ang="0">
                  <a:pos x="17" y="8"/>
                </a:cxn>
                <a:cxn ang="0">
                  <a:pos x="16" y="8"/>
                </a:cxn>
                <a:cxn ang="0">
                  <a:pos x="14" y="9"/>
                </a:cxn>
                <a:cxn ang="0">
                  <a:pos x="14" y="11"/>
                </a:cxn>
                <a:cxn ang="0">
                  <a:pos x="13" y="12"/>
                </a:cxn>
                <a:cxn ang="0">
                  <a:pos x="12" y="12"/>
                </a:cxn>
                <a:cxn ang="0">
                  <a:pos x="12" y="13"/>
                </a:cxn>
                <a:cxn ang="0">
                  <a:pos x="10" y="12"/>
                </a:cxn>
                <a:cxn ang="0">
                  <a:pos x="9" y="12"/>
                </a:cxn>
                <a:cxn ang="0">
                  <a:pos x="8" y="12"/>
                </a:cxn>
                <a:cxn ang="0">
                  <a:pos x="7" y="11"/>
                </a:cxn>
                <a:cxn ang="0">
                  <a:pos x="7" y="9"/>
                </a:cxn>
                <a:cxn ang="0">
                  <a:pos x="7" y="8"/>
                </a:cxn>
                <a:cxn ang="0">
                  <a:pos x="5" y="8"/>
                </a:cxn>
                <a:cxn ang="0">
                  <a:pos x="4" y="8"/>
                </a:cxn>
                <a:cxn ang="0">
                  <a:pos x="3" y="8"/>
                </a:cxn>
                <a:cxn ang="0">
                  <a:pos x="3" y="9"/>
                </a:cxn>
                <a:cxn ang="0">
                  <a:pos x="1" y="9"/>
                </a:cxn>
                <a:cxn ang="0">
                  <a:pos x="1" y="8"/>
                </a:cxn>
                <a:cxn ang="0">
                  <a:pos x="0" y="8"/>
                </a:cxn>
                <a:cxn ang="0">
                  <a:pos x="0" y="7"/>
                </a:cxn>
              </a:cxnLst>
              <a:rect l="0" t="0" r="r" b="b"/>
              <a:pathLst>
                <a:path w="18" h="13">
                  <a:moveTo>
                    <a:pt x="0" y="7"/>
                  </a:moveTo>
                  <a:lnTo>
                    <a:pt x="1" y="7"/>
                  </a:lnTo>
                  <a:lnTo>
                    <a:pt x="3" y="4"/>
                  </a:lnTo>
                  <a:lnTo>
                    <a:pt x="4" y="4"/>
                  </a:lnTo>
                  <a:lnTo>
                    <a:pt x="7" y="2"/>
                  </a:lnTo>
                  <a:lnTo>
                    <a:pt x="8" y="2"/>
                  </a:lnTo>
                  <a:lnTo>
                    <a:pt x="9" y="0"/>
                  </a:lnTo>
                  <a:lnTo>
                    <a:pt x="10" y="0"/>
                  </a:lnTo>
                  <a:lnTo>
                    <a:pt x="12" y="0"/>
                  </a:lnTo>
                  <a:lnTo>
                    <a:pt x="13" y="0"/>
                  </a:lnTo>
                  <a:lnTo>
                    <a:pt x="12" y="2"/>
                  </a:lnTo>
                  <a:lnTo>
                    <a:pt x="13" y="2"/>
                  </a:lnTo>
                  <a:lnTo>
                    <a:pt x="12" y="3"/>
                  </a:lnTo>
                  <a:lnTo>
                    <a:pt x="13" y="3"/>
                  </a:lnTo>
                  <a:lnTo>
                    <a:pt x="14" y="4"/>
                  </a:lnTo>
                  <a:lnTo>
                    <a:pt x="16" y="4"/>
                  </a:lnTo>
                  <a:lnTo>
                    <a:pt x="16" y="3"/>
                  </a:lnTo>
                  <a:lnTo>
                    <a:pt x="18" y="4"/>
                  </a:lnTo>
                  <a:lnTo>
                    <a:pt x="18" y="5"/>
                  </a:lnTo>
                  <a:lnTo>
                    <a:pt x="17" y="7"/>
                  </a:lnTo>
                  <a:lnTo>
                    <a:pt x="17" y="8"/>
                  </a:lnTo>
                  <a:lnTo>
                    <a:pt x="16" y="8"/>
                  </a:lnTo>
                  <a:lnTo>
                    <a:pt x="14" y="9"/>
                  </a:lnTo>
                  <a:lnTo>
                    <a:pt x="14" y="11"/>
                  </a:lnTo>
                  <a:lnTo>
                    <a:pt x="13" y="12"/>
                  </a:lnTo>
                  <a:lnTo>
                    <a:pt x="12" y="12"/>
                  </a:lnTo>
                  <a:lnTo>
                    <a:pt x="12" y="13"/>
                  </a:lnTo>
                  <a:lnTo>
                    <a:pt x="10" y="12"/>
                  </a:lnTo>
                  <a:lnTo>
                    <a:pt x="9" y="12"/>
                  </a:lnTo>
                  <a:lnTo>
                    <a:pt x="8" y="12"/>
                  </a:lnTo>
                  <a:lnTo>
                    <a:pt x="7" y="11"/>
                  </a:lnTo>
                  <a:lnTo>
                    <a:pt x="7" y="9"/>
                  </a:lnTo>
                  <a:lnTo>
                    <a:pt x="7" y="8"/>
                  </a:lnTo>
                  <a:lnTo>
                    <a:pt x="5" y="8"/>
                  </a:lnTo>
                  <a:lnTo>
                    <a:pt x="4" y="8"/>
                  </a:lnTo>
                  <a:lnTo>
                    <a:pt x="3" y="8"/>
                  </a:lnTo>
                  <a:lnTo>
                    <a:pt x="3" y="9"/>
                  </a:lnTo>
                  <a:lnTo>
                    <a:pt x="1" y="9"/>
                  </a:lnTo>
                  <a:lnTo>
                    <a:pt x="1" y="8"/>
                  </a:lnTo>
                  <a:lnTo>
                    <a:pt x="0" y="8"/>
                  </a:lnTo>
                  <a:lnTo>
                    <a:pt x="0"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2" name="Freeform 1561"/>
            <p:cNvSpPr>
              <a:spLocks/>
            </p:cNvSpPr>
            <p:nvPr/>
          </p:nvSpPr>
          <p:spPr bwMode="auto">
            <a:xfrm>
              <a:off x="4515163" y="2822575"/>
              <a:ext cx="11112" cy="7938"/>
            </a:xfrm>
            <a:custGeom>
              <a:avLst/>
              <a:gdLst/>
              <a:ahLst/>
              <a:cxnLst>
                <a:cxn ang="0">
                  <a:pos x="0" y="1"/>
                </a:cxn>
                <a:cxn ang="0">
                  <a:pos x="0" y="0"/>
                </a:cxn>
                <a:cxn ang="0">
                  <a:pos x="1" y="0"/>
                </a:cxn>
                <a:cxn ang="0">
                  <a:pos x="2" y="0"/>
                </a:cxn>
                <a:cxn ang="0">
                  <a:pos x="3" y="0"/>
                </a:cxn>
                <a:cxn ang="0">
                  <a:pos x="5" y="0"/>
                </a:cxn>
                <a:cxn ang="0">
                  <a:pos x="5" y="1"/>
                </a:cxn>
                <a:cxn ang="0">
                  <a:pos x="5" y="0"/>
                </a:cxn>
                <a:cxn ang="0">
                  <a:pos x="5" y="1"/>
                </a:cxn>
                <a:cxn ang="0">
                  <a:pos x="6" y="1"/>
                </a:cxn>
                <a:cxn ang="0">
                  <a:pos x="6" y="2"/>
                </a:cxn>
                <a:cxn ang="0">
                  <a:pos x="7" y="2"/>
                </a:cxn>
                <a:cxn ang="0">
                  <a:pos x="7" y="4"/>
                </a:cxn>
                <a:cxn ang="0">
                  <a:pos x="7" y="5"/>
                </a:cxn>
                <a:cxn ang="0">
                  <a:pos x="6" y="5"/>
                </a:cxn>
                <a:cxn ang="0">
                  <a:pos x="5" y="4"/>
                </a:cxn>
                <a:cxn ang="0">
                  <a:pos x="2" y="2"/>
                </a:cxn>
                <a:cxn ang="0">
                  <a:pos x="1" y="2"/>
                </a:cxn>
                <a:cxn ang="0">
                  <a:pos x="0" y="2"/>
                </a:cxn>
                <a:cxn ang="0">
                  <a:pos x="0" y="1"/>
                </a:cxn>
              </a:cxnLst>
              <a:rect l="0" t="0" r="r" b="b"/>
              <a:pathLst>
                <a:path w="7" h="5">
                  <a:moveTo>
                    <a:pt x="0" y="1"/>
                  </a:moveTo>
                  <a:lnTo>
                    <a:pt x="0" y="0"/>
                  </a:lnTo>
                  <a:lnTo>
                    <a:pt x="1" y="0"/>
                  </a:lnTo>
                  <a:lnTo>
                    <a:pt x="2" y="0"/>
                  </a:lnTo>
                  <a:lnTo>
                    <a:pt x="3" y="0"/>
                  </a:lnTo>
                  <a:lnTo>
                    <a:pt x="5" y="0"/>
                  </a:lnTo>
                  <a:lnTo>
                    <a:pt x="5" y="1"/>
                  </a:lnTo>
                  <a:lnTo>
                    <a:pt x="5" y="0"/>
                  </a:lnTo>
                  <a:lnTo>
                    <a:pt x="5" y="1"/>
                  </a:lnTo>
                  <a:lnTo>
                    <a:pt x="6" y="1"/>
                  </a:lnTo>
                  <a:lnTo>
                    <a:pt x="6" y="2"/>
                  </a:lnTo>
                  <a:lnTo>
                    <a:pt x="7" y="2"/>
                  </a:lnTo>
                  <a:lnTo>
                    <a:pt x="7" y="4"/>
                  </a:lnTo>
                  <a:lnTo>
                    <a:pt x="7" y="5"/>
                  </a:lnTo>
                  <a:lnTo>
                    <a:pt x="6" y="5"/>
                  </a:lnTo>
                  <a:lnTo>
                    <a:pt x="5" y="4"/>
                  </a:lnTo>
                  <a:lnTo>
                    <a:pt x="2" y="2"/>
                  </a:lnTo>
                  <a:lnTo>
                    <a:pt x="1" y="2"/>
                  </a:lnTo>
                  <a:lnTo>
                    <a:pt x="0" y="2"/>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3" name="Freeform 1562"/>
            <p:cNvSpPr>
              <a:spLocks/>
            </p:cNvSpPr>
            <p:nvPr/>
          </p:nvSpPr>
          <p:spPr bwMode="auto">
            <a:xfrm>
              <a:off x="4577075" y="2605088"/>
              <a:ext cx="307975" cy="285750"/>
            </a:xfrm>
            <a:custGeom>
              <a:avLst/>
              <a:gdLst/>
              <a:ahLst/>
              <a:cxnLst>
                <a:cxn ang="0">
                  <a:pos x="8" y="36"/>
                </a:cxn>
                <a:cxn ang="0">
                  <a:pos x="3" y="27"/>
                </a:cxn>
                <a:cxn ang="0">
                  <a:pos x="11" y="23"/>
                </a:cxn>
                <a:cxn ang="0">
                  <a:pos x="21" y="19"/>
                </a:cxn>
                <a:cxn ang="0">
                  <a:pos x="28" y="15"/>
                </a:cxn>
                <a:cxn ang="0">
                  <a:pos x="38" y="25"/>
                </a:cxn>
                <a:cxn ang="0">
                  <a:pos x="41" y="12"/>
                </a:cxn>
                <a:cxn ang="0">
                  <a:pos x="52" y="13"/>
                </a:cxn>
                <a:cxn ang="0">
                  <a:pos x="54" y="10"/>
                </a:cxn>
                <a:cxn ang="0">
                  <a:pos x="59" y="9"/>
                </a:cxn>
                <a:cxn ang="0">
                  <a:pos x="69" y="2"/>
                </a:cxn>
                <a:cxn ang="0">
                  <a:pos x="85" y="0"/>
                </a:cxn>
                <a:cxn ang="0">
                  <a:pos x="89" y="8"/>
                </a:cxn>
                <a:cxn ang="0">
                  <a:pos x="106" y="10"/>
                </a:cxn>
                <a:cxn ang="0">
                  <a:pos x="107" y="17"/>
                </a:cxn>
                <a:cxn ang="0">
                  <a:pos x="108" y="23"/>
                </a:cxn>
                <a:cxn ang="0">
                  <a:pos x="110" y="26"/>
                </a:cxn>
                <a:cxn ang="0">
                  <a:pos x="101" y="26"/>
                </a:cxn>
                <a:cxn ang="0">
                  <a:pos x="90" y="32"/>
                </a:cxn>
                <a:cxn ang="0">
                  <a:pos x="87" y="35"/>
                </a:cxn>
                <a:cxn ang="0">
                  <a:pos x="93" y="42"/>
                </a:cxn>
                <a:cxn ang="0">
                  <a:pos x="87" y="45"/>
                </a:cxn>
                <a:cxn ang="0">
                  <a:pos x="97" y="60"/>
                </a:cxn>
                <a:cxn ang="0">
                  <a:pos x="111" y="68"/>
                </a:cxn>
                <a:cxn ang="0">
                  <a:pos x="117" y="82"/>
                </a:cxn>
                <a:cxn ang="0">
                  <a:pos x="130" y="95"/>
                </a:cxn>
                <a:cxn ang="0">
                  <a:pos x="144" y="100"/>
                </a:cxn>
                <a:cxn ang="0">
                  <a:pos x="151" y="105"/>
                </a:cxn>
                <a:cxn ang="0">
                  <a:pos x="159" y="113"/>
                </a:cxn>
                <a:cxn ang="0">
                  <a:pos x="172" y="118"/>
                </a:cxn>
                <a:cxn ang="0">
                  <a:pos x="184" y="125"/>
                </a:cxn>
                <a:cxn ang="0">
                  <a:pos x="193" y="133"/>
                </a:cxn>
                <a:cxn ang="0">
                  <a:pos x="192" y="142"/>
                </a:cxn>
                <a:cxn ang="0">
                  <a:pos x="185" y="134"/>
                </a:cxn>
                <a:cxn ang="0">
                  <a:pos x="175" y="129"/>
                </a:cxn>
                <a:cxn ang="0">
                  <a:pos x="167" y="131"/>
                </a:cxn>
                <a:cxn ang="0">
                  <a:pos x="162" y="142"/>
                </a:cxn>
                <a:cxn ang="0">
                  <a:pos x="173" y="151"/>
                </a:cxn>
                <a:cxn ang="0">
                  <a:pos x="170" y="159"/>
                </a:cxn>
                <a:cxn ang="0">
                  <a:pos x="166" y="168"/>
                </a:cxn>
                <a:cxn ang="0">
                  <a:pos x="157" y="180"/>
                </a:cxn>
                <a:cxn ang="0">
                  <a:pos x="151" y="173"/>
                </a:cxn>
                <a:cxn ang="0">
                  <a:pos x="155" y="164"/>
                </a:cxn>
                <a:cxn ang="0">
                  <a:pos x="157" y="156"/>
                </a:cxn>
                <a:cxn ang="0">
                  <a:pos x="149" y="137"/>
                </a:cxn>
                <a:cxn ang="0">
                  <a:pos x="138" y="135"/>
                </a:cxn>
                <a:cxn ang="0">
                  <a:pos x="133" y="125"/>
                </a:cxn>
                <a:cxn ang="0">
                  <a:pos x="129" y="125"/>
                </a:cxn>
                <a:cxn ang="0">
                  <a:pos x="119" y="118"/>
                </a:cxn>
                <a:cxn ang="0">
                  <a:pos x="110" y="113"/>
                </a:cxn>
                <a:cxn ang="0">
                  <a:pos x="99" y="109"/>
                </a:cxn>
                <a:cxn ang="0">
                  <a:pos x="86" y="99"/>
                </a:cxn>
                <a:cxn ang="0">
                  <a:pos x="76" y="91"/>
                </a:cxn>
                <a:cxn ang="0">
                  <a:pos x="69" y="85"/>
                </a:cxn>
                <a:cxn ang="0">
                  <a:pos x="61" y="73"/>
                </a:cxn>
                <a:cxn ang="0">
                  <a:pos x="56" y="61"/>
                </a:cxn>
                <a:cxn ang="0">
                  <a:pos x="45" y="55"/>
                </a:cxn>
                <a:cxn ang="0">
                  <a:pos x="30" y="53"/>
                </a:cxn>
                <a:cxn ang="0">
                  <a:pos x="18" y="64"/>
                </a:cxn>
                <a:cxn ang="0">
                  <a:pos x="17" y="60"/>
                </a:cxn>
                <a:cxn ang="0">
                  <a:pos x="7" y="56"/>
                </a:cxn>
                <a:cxn ang="0">
                  <a:pos x="7" y="47"/>
                </a:cxn>
                <a:cxn ang="0">
                  <a:pos x="2" y="40"/>
                </a:cxn>
              </a:cxnLst>
              <a:rect l="0" t="0" r="r" b="b"/>
              <a:pathLst>
                <a:path w="194" h="180">
                  <a:moveTo>
                    <a:pt x="0" y="39"/>
                  </a:moveTo>
                  <a:lnTo>
                    <a:pt x="3" y="38"/>
                  </a:lnTo>
                  <a:lnTo>
                    <a:pt x="4" y="39"/>
                  </a:lnTo>
                  <a:lnTo>
                    <a:pt x="5" y="38"/>
                  </a:lnTo>
                  <a:lnTo>
                    <a:pt x="4" y="38"/>
                  </a:lnTo>
                  <a:lnTo>
                    <a:pt x="5" y="38"/>
                  </a:lnTo>
                  <a:lnTo>
                    <a:pt x="5" y="36"/>
                  </a:lnTo>
                  <a:lnTo>
                    <a:pt x="7" y="36"/>
                  </a:lnTo>
                  <a:lnTo>
                    <a:pt x="8" y="36"/>
                  </a:lnTo>
                  <a:lnTo>
                    <a:pt x="8" y="35"/>
                  </a:lnTo>
                  <a:lnTo>
                    <a:pt x="9" y="34"/>
                  </a:lnTo>
                  <a:lnTo>
                    <a:pt x="8" y="32"/>
                  </a:lnTo>
                  <a:lnTo>
                    <a:pt x="7" y="31"/>
                  </a:lnTo>
                  <a:lnTo>
                    <a:pt x="5" y="30"/>
                  </a:lnTo>
                  <a:lnTo>
                    <a:pt x="5" y="29"/>
                  </a:lnTo>
                  <a:lnTo>
                    <a:pt x="4" y="29"/>
                  </a:lnTo>
                  <a:lnTo>
                    <a:pt x="4" y="27"/>
                  </a:lnTo>
                  <a:lnTo>
                    <a:pt x="3" y="27"/>
                  </a:lnTo>
                  <a:lnTo>
                    <a:pt x="3" y="26"/>
                  </a:lnTo>
                  <a:lnTo>
                    <a:pt x="3" y="25"/>
                  </a:lnTo>
                  <a:lnTo>
                    <a:pt x="4" y="25"/>
                  </a:lnTo>
                  <a:lnTo>
                    <a:pt x="5" y="25"/>
                  </a:lnTo>
                  <a:lnTo>
                    <a:pt x="7" y="23"/>
                  </a:lnTo>
                  <a:lnTo>
                    <a:pt x="8" y="23"/>
                  </a:lnTo>
                  <a:lnTo>
                    <a:pt x="8" y="25"/>
                  </a:lnTo>
                  <a:lnTo>
                    <a:pt x="9" y="23"/>
                  </a:lnTo>
                  <a:lnTo>
                    <a:pt x="11" y="23"/>
                  </a:lnTo>
                  <a:lnTo>
                    <a:pt x="12" y="23"/>
                  </a:lnTo>
                  <a:lnTo>
                    <a:pt x="13" y="23"/>
                  </a:lnTo>
                  <a:lnTo>
                    <a:pt x="15" y="22"/>
                  </a:lnTo>
                  <a:lnTo>
                    <a:pt x="16" y="22"/>
                  </a:lnTo>
                  <a:lnTo>
                    <a:pt x="17" y="22"/>
                  </a:lnTo>
                  <a:lnTo>
                    <a:pt x="18" y="23"/>
                  </a:lnTo>
                  <a:lnTo>
                    <a:pt x="20" y="22"/>
                  </a:lnTo>
                  <a:lnTo>
                    <a:pt x="21" y="21"/>
                  </a:lnTo>
                  <a:lnTo>
                    <a:pt x="21" y="19"/>
                  </a:lnTo>
                  <a:lnTo>
                    <a:pt x="24" y="19"/>
                  </a:lnTo>
                  <a:lnTo>
                    <a:pt x="24" y="18"/>
                  </a:lnTo>
                  <a:lnTo>
                    <a:pt x="22" y="17"/>
                  </a:lnTo>
                  <a:lnTo>
                    <a:pt x="22" y="15"/>
                  </a:lnTo>
                  <a:lnTo>
                    <a:pt x="25" y="14"/>
                  </a:lnTo>
                  <a:lnTo>
                    <a:pt x="26" y="13"/>
                  </a:lnTo>
                  <a:lnTo>
                    <a:pt x="28" y="13"/>
                  </a:lnTo>
                  <a:lnTo>
                    <a:pt x="29" y="13"/>
                  </a:lnTo>
                  <a:lnTo>
                    <a:pt x="28" y="15"/>
                  </a:lnTo>
                  <a:lnTo>
                    <a:pt x="29" y="17"/>
                  </a:lnTo>
                  <a:lnTo>
                    <a:pt x="31" y="19"/>
                  </a:lnTo>
                  <a:lnTo>
                    <a:pt x="33" y="19"/>
                  </a:lnTo>
                  <a:lnTo>
                    <a:pt x="34" y="19"/>
                  </a:lnTo>
                  <a:lnTo>
                    <a:pt x="34" y="21"/>
                  </a:lnTo>
                  <a:lnTo>
                    <a:pt x="37" y="23"/>
                  </a:lnTo>
                  <a:lnTo>
                    <a:pt x="35" y="25"/>
                  </a:lnTo>
                  <a:lnTo>
                    <a:pt x="37" y="25"/>
                  </a:lnTo>
                  <a:lnTo>
                    <a:pt x="38" y="25"/>
                  </a:lnTo>
                  <a:lnTo>
                    <a:pt x="38" y="23"/>
                  </a:lnTo>
                  <a:lnTo>
                    <a:pt x="37" y="21"/>
                  </a:lnTo>
                  <a:lnTo>
                    <a:pt x="39" y="18"/>
                  </a:lnTo>
                  <a:lnTo>
                    <a:pt x="41" y="18"/>
                  </a:lnTo>
                  <a:lnTo>
                    <a:pt x="41" y="17"/>
                  </a:lnTo>
                  <a:lnTo>
                    <a:pt x="41" y="15"/>
                  </a:lnTo>
                  <a:lnTo>
                    <a:pt x="41" y="14"/>
                  </a:lnTo>
                  <a:lnTo>
                    <a:pt x="41" y="13"/>
                  </a:lnTo>
                  <a:lnTo>
                    <a:pt x="41" y="12"/>
                  </a:lnTo>
                  <a:lnTo>
                    <a:pt x="42" y="12"/>
                  </a:lnTo>
                  <a:lnTo>
                    <a:pt x="43" y="12"/>
                  </a:lnTo>
                  <a:lnTo>
                    <a:pt x="43" y="13"/>
                  </a:lnTo>
                  <a:lnTo>
                    <a:pt x="46" y="15"/>
                  </a:lnTo>
                  <a:lnTo>
                    <a:pt x="48" y="15"/>
                  </a:lnTo>
                  <a:lnTo>
                    <a:pt x="48" y="14"/>
                  </a:lnTo>
                  <a:lnTo>
                    <a:pt x="51" y="14"/>
                  </a:lnTo>
                  <a:lnTo>
                    <a:pt x="51" y="13"/>
                  </a:lnTo>
                  <a:lnTo>
                    <a:pt x="52" y="13"/>
                  </a:lnTo>
                  <a:lnTo>
                    <a:pt x="52" y="14"/>
                  </a:lnTo>
                  <a:lnTo>
                    <a:pt x="52" y="15"/>
                  </a:lnTo>
                  <a:lnTo>
                    <a:pt x="54" y="17"/>
                  </a:lnTo>
                  <a:lnTo>
                    <a:pt x="55" y="17"/>
                  </a:lnTo>
                  <a:lnTo>
                    <a:pt x="55" y="15"/>
                  </a:lnTo>
                  <a:lnTo>
                    <a:pt x="54" y="14"/>
                  </a:lnTo>
                  <a:lnTo>
                    <a:pt x="55" y="13"/>
                  </a:lnTo>
                  <a:lnTo>
                    <a:pt x="52" y="13"/>
                  </a:lnTo>
                  <a:lnTo>
                    <a:pt x="54" y="10"/>
                  </a:lnTo>
                  <a:lnTo>
                    <a:pt x="52" y="10"/>
                  </a:lnTo>
                  <a:lnTo>
                    <a:pt x="54" y="10"/>
                  </a:lnTo>
                  <a:lnTo>
                    <a:pt x="54" y="9"/>
                  </a:lnTo>
                  <a:lnTo>
                    <a:pt x="55" y="9"/>
                  </a:lnTo>
                  <a:lnTo>
                    <a:pt x="56" y="9"/>
                  </a:lnTo>
                  <a:lnTo>
                    <a:pt x="56" y="10"/>
                  </a:lnTo>
                  <a:lnTo>
                    <a:pt x="58" y="10"/>
                  </a:lnTo>
                  <a:lnTo>
                    <a:pt x="59" y="10"/>
                  </a:lnTo>
                  <a:lnTo>
                    <a:pt x="59" y="9"/>
                  </a:lnTo>
                  <a:lnTo>
                    <a:pt x="59" y="8"/>
                  </a:lnTo>
                  <a:lnTo>
                    <a:pt x="59" y="5"/>
                  </a:lnTo>
                  <a:lnTo>
                    <a:pt x="60" y="5"/>
                  </a:lnTo>
                  <a:lnTo>
                    <a:pt x="61" y="5"/>
                  </a:lnTo>
                  <a:lnTo>
                    <a:pt x="63" y="5"/>
                  </a:lnTo>
                  <a:lnTo>
                    <a:pt x="65" y="6"/>
                  </a:lnTo>
                  <a:lnTo>
                    <a:pt x="67" y="6"/>
                  </a:lnTo>
                  <a:lnTo>
                    <a:pt x="68" y="4"/>
                  </a:lnTo>
                  <a:lnTo>
                    <a:pt x="69" y="2"/>
                  </a:lnTo>
                  <a:lnTo>
                    <a:pt x="72" y="2"/>
                  </a:lnTo>
                  <a:lnTo>
                    <a:pt x="73" y="2"/>
                  </a:lnTo>
                  <a:lnTo>
                    <a:pt x="74" y="1"/>
                  </a:lnTo>
                  <a:lnTo>
                    <a:pt x="76" y="2"/>
                  </a:lnTo>
                  <a:lnTo>
                    <a:pt x="78" y="2"/>
                  </a:lnTo>
                  <a:lnTo>
                    <a:pt x="81" y="1"/>
                  </a:lnTo>
                  <a:lnTo>
                    <a:pt x="82" y="0"/>
                  </a:lnTo>
                  <a:lnTo>
                    <a:pt x="84" y="0"/>
                  </a:lnTo>
                  <a:lnTo>
                    <a:pt x="85" y="0"/>
                  </a:lnTo>
                  <a:lnTo>
                    <a:pt x="86" y="1"/>
                  </a:lnTo>
                  <a:lnTo>
                    <a:pt x="85" y="1"/>
                  </a:lnTo>
                  <a:lnTo>
                    <a:pt x="85" y="2"/>
                  </a:lnTo>
                  <a:lnTo>
                    <a:pt x="85" y="4"/>
                  </a:lnTo>
                  <a:lnTo>
                    <a:pt x="86" y="4"/>
                  </a:lnTo>
                  <a:lnTo>
                    <a:pt x="87" y="5"/>
                  </a:lnTo>
                  <a:lnTo>
                    <a:pt x="86" y="5"/>
                  </a:lnTo>
                  <a:lnTo>
                    <a:pt x="87" y="6"/>
                  </a:lnTo>
                  <a:lnTo>
                    <a:pt x="89" y="8"/>
                  </a:lnTo>
                  <a:lnTo>
                    <a:pt x="91" y="9"/>
                  </a:lnTo>
                  <a:lnTo>
                    <a:pt x="93" y="9"/>
                  </a:lnTo>
                  <a:lnTo>
                    <a:pt x="95" y="10"/>
                  </a:lnTo>
                  <a:lnTo>
                    <a:pt x="97" y="9"/>
                  </a:lnTo>
                  <a:lnTo>
                    <a:pt x="98" y="9"/>
                  </a:lnTo>
                  <a:lnTo>
                    <a:pt x="101" y="10"/>
                  </a:lnTo>
                  <a:lnTo>
                    <a:pt x="102" y="10"/>
                  </a:lnTo>
                  <a:lnTo>
                    <a:pt x="104" y="10"/>
                  </a:lnTo>
                  <a:lnTo>
                    <a:pt x="106" y="10"/>
                  </a:lnTo>
                  <a:lnTo>
                    <a:pt x="107" y="10"/>
                  </a:lnTo>
                  <a:lnTo>
                    <a:pt x="108" y="12"/>
                  </a:lnTo>
                  <a:lnTo>
                    <a:pt x="108" y="13"/>
                  </a:lnTo>
                  <a:lnTo>
                    <a:pt x="107" y="14"/>
                  </a:lnTo>
                  <a:lnTo>
                    <a:pt x="106" y="14"/>
                  </a:lnTo>
                  <a:lnTo>
                    <a:pt x="106" y="15"/>
                  </a:lnTo>
                  <a:lnTo>
                    <a:pt x="104" y="17"/>
                  </a:lnTo>
                  <a:lnTo>
                    <a:pt x="106" y="17"/>
                  </a:lnTo>
                  <a:lnTo>
                    <a:pt x="107" y="17"/>
                  </a:lnTo>
                  <a:lnTo>
                    <a:pt x="107" y="18"/>
                  </a:lnTo>
                  <a:lnTo>
                    <a:pt x="108" y="18"/>
                  </a:lnTo>
                  <a:lnTo>
                    <a:pt x="108" y="19"/>
                  </a:lnTo>
                  <a:lnTo>
                    <a:pt x="107" y="19"/>
                  </a:lnTo>
                  <a:lnTo>
                    <a:pt x="106" y="21"/>
                  </a:lnTo>
                  <a:lnTo>
                    <a:pt x="107" y="22"/>
                  </a:lnTo>
                  <a:lnTo>
                    <a:pt x="108" y="22"/>
                  </a:lnTo>
                  <a:lnTo>
                    <a:pt x="110" y="23"/>
                  </a:lnTo>
                  <a:lnTo>
                    <a:pt x="108" y="23"/>
                  </a:lnTo>
                  <a:lnTo>
                    <a:pt x="108" y="25"/>
                  </a:lnTo>
                  <a:lnTo>
                    <a:pt x="110" y="26"/>
                  </a:lnTo>
                  <a:lnTo>
                    <a:pt x="111" y="26"/>
                  </a:lnTo>
                  <a:lnTo>
                    <a:pt x="112" y="27"/>
                  </a:lnTo>
                  <a:lnTo>
                    <a:pt x="114" y="29"/>
                  </a:lnTo>
                  <a:lnTo>
                    <a:pt x="112" y="30"/>
                  </a:lnTo>
                  <a:lnTo>
                    <a:pt x="111" y="30"/>
                  </a:lnTo>
                  <a:lnTo>
                    <a:pt x="111" y="29"/>
                  </a:lnTo>
                  <a:lnTo>
                    <a:pt x="110" y="26"/>
                  </a:lnTo>
                  <a:lnTo>
                    <a:pt x="108" y="26"/>
                  </a:lnTo>
                  <a:lnTo>
                    <a:pt x="107" y="26"/>
                  </a:lnTo>
                  <a:lnTo>
                    <a:pt x="107" y="27"/>
                  </a:lnTo>
                  <a:lnTo>
                    <a:pt x="107" y="26"/>
                  </a:lnTo>
                  <a:lnTo>
                    <a:pt x="106" y="27"/>
                  </a:lnTo>
                  <a:lnTo>
                    <a:pt x="104" y="26"/>
                  </a:lnTo>
                  <a:lnTo>
                    <a:pt x="103" y="26"/>
                  </a:lnTo>
                  <a:lnTo>
                    <a:pt x="102" y="26"/>
                  </a:lnTo>
                  <a:lnTo>
                    <a:pt x="101" y="26"/>
                  </a:lnTo>
                  <a:lnTo>
                    <a:pt x="101" y="27"/>
                  </a:lnTo>
                  <a:lnTo>
                    <a:pt x="102" y="27"/>
                  </a:lnTo>
                  <a:lnTo>
                    <a:pt x="101" y="27"/>
                  </a:lnTo>
                  <a:lnTo>
                    <a:pt x="101" y="29"/>
                  </a:lnTo>
                  <a:lnTo>
                    <a:pt x="99" y="29"/>
                  </a:lnTo>
                  <a:lnTo>
                    <a:pt x="95" y="30"/>
                  </a:lnTo>
                  <a:lnTo>
                    <a:pt x="94" y="31"/>
                  </a:lnTo>
                  <a:lnTo>
                    <a:pt x="91" y="32"/>
                  </a:lnTo>
                  <a:lnTo>
                    <a:pt x="90" y="32"/>
                  </a:lnTo>
                  <a:lnTo>
                    <a:pt x="91" y="31"/>
                  </a:lnTo>
                  <a:lnTo>
                    <a:pt x="93" y="31"/>
                  </a:lnTo>
                  <a:lnTo>
                    <a:pt x="93" y="30"/>
                  </a:lnTo>
                  <a:lnTo>
                    <a:pt x="91" y="30"/>
                  </a:lnTo>
                  <a:lnTo>
                    <a:pt x="91" y="31"/>
                  </a:lnTo>
                  <a:lnTo>
                    <a:pt x="90" y="31"/>
                  </a:lnTo>
                  <a:lnTo>
                    <a:pt x="89" y="31"/>
                  </a:lnTo>
                  <a:lnTo>
                    <a:pt x="87" y="32"/>
                  </a:lnTo>
                  <a:lnTo>
                    <a:pt x="87" y="35"/>
                  </a:lnTo>
                  <a:lnTo>
                    <a:pt x="87" y="36"/>
                  </a:lnTo>
                  <a:lnTo>
                    <a:pt x="89" y="36"/>
                  </a:lnTo>
                  <a:lnTo>
                    <a:pt x="89" y="38"/>
                  </a:lnTo>
                  <a:lnTo>
                    <a:pt x="89" y="39"/>
                  </a:lnTo>
                  <a:lnTo>
                    <a:pt x="90" y="39"/>
                  </a:lnTo>
                  <a:lnTo>
                    <a:pt x="90" y="40"/>
                  </a:lnTo>
                  <a:lnTo>
                    <a:pt x="91" y="40"/>
                  </a:lnTo>
                  <a:lnTo>
                    <a:pt x="93" y="40"/>
                  </a:lnTo>
                  <a:lnTo>
                    <a:pt x="93" y="42"/>
                  </a:lnTo>
                  <a:lnTo>
                    <a:pt x="91" y="43"/>
                  </a:lnTo>
                  <a:lnTo>
                    <a:pt x="91" y="44"/>
                  </a:lnTo>
                  <a:lnTo>
                    <a:pt x="91" y="43"/>
                  </a:lnTo>
                  <a:lnTo>
                    <a:pt x="91" y="44"/>
                  </a:lnTo>
                  <a:lnTo>
                    <a:pt x="90" y="44"/>
                  </a:lnTo>
                  <a:lnTo>
                    <a:pt x="87" y="44"/>
                  </a:lnTo>
                  <a:lnTo>
                    <a:pt x="89" y="44"/>
                  </a:lnTo>
                  <a:lnTo>
                    <a:pt x="89" y="45"/>
                  </a:lnTo>
                  <a:lnTo>
                    <a:pt x="87" y="45"/>
                  </a:lnTo>
                  <a:lnTo>
                    <a:pt x="87" y="47"/>
                  </a:lnTo>
                  <a:lnTo>
                    <a:pt x="89" y="48"/>
                  </a:lnTo>
                  <a:lnTo>
                    <a:pt x="89" y="49"/>
                  </a:lnTo>
                  <a:lnTo>
                    <a:pt x="89" y="51"/>
                  </a:lnTo>
                  <a:lnTo>
                    <a:pt x="90" y="52"/>
                  </a:lnTo>
                  <a:lnTo>
                    <a:pt x="90" y="53"/>
                  </a:lnTo>
                  <a:lnTo>
                    <a:pt x="91" y="56"/>
                  </a:lnTo>
                  <a:lnTo>
                    <a:pt x="93" y="57"/>
                  </a:lnTo>
                  <a:lnTo>
                    <a:pt x="97" y="60"/>
                  </a:lnTo>
                  <a:lnTo>
                    <a:pt x="98" y="61"/>
                  </a:lnTo>
                  <a:lnTo>
                    <a:pt x="99" y="62"/>
                  </a:lnTo>
                  <a:lnTo>
                    <a:pt x="102" y="64"/>
                  </a:lnTo>
                  <a:lnTo>
                    <a:pt x="103" y="64"/>
                  </a:lnTo>
                  <a:lnTo>
                    <a:pt x="104" y="65"/>
                  </a:lnTo>
                  <a:lnTo>
                    <a:pt x="107" y="66"/>
                  </a:lnTo>
                  <a:lnTo>
                    <a:pt x="108" y="68"/>
                  </a:lnTo>
                  <a:lnTo>
                    <a:pt x="110" y="68"/>
                  </a:lnTo>
                  <a:lnTo>
                    <a:pt x="111" y="68"/>
                  </a:lnTo>
                  <a:lnTo>
                    <a:pt x="111" y="69"/>
                  </a:lnTo>
                  <a:lnTo>
                    <a:pt x="112" y="69"/>
                  </a:lnTo>
                  <a:lnTo>
                    <a:pt x="112" y="72"/>
                  </a:lnTo>
                  <a:lnTo>
                    <a:pt x="112" y="73"/>
                  </a:lnTo>
                  <a:lnTo>
                    <a:pt x="114" y="74"/>
                  </a:lnTo>
                  <a:lnTo>
                    <a:pt x="115" y="75"/>
                  </a:lnTo>
                  <a:lnTo>
                    <a:pt x="115" y="77"/>
                  </a:lnTo>
                  <a:lnTo>
                    <a:pt x="116" y="79"/>
                  </a:lnTo>
                  <a:lnTo>
                    <a:pt x="117" y="82"/>
                  </a:lnTo>
                  <a:lnTo>
                    <a:pt x="117" y="83"/>
                  </a:lnTo>
                  <a:lnTo>
                    <a:pt x="117" y="85"/>
                  </a:lnTo>
                  <a:lnTo>
                    <a:pt x="119" y="86"/>
                  </a:lnTo>
                  <a:lnTo>
                    <a:pt x="121" y="88"/>
                  </a:lnTo>
                  <a:lnTo>
                    <a:pt x="123" y="90"/>
                  </a:lnTo>
                  <a:lnTo>
                    <a:pt x="124" y="91"/>
                  </a:lnTo>
                  <a:lnTo>
                    <a:pt x="127" y="92"/>
                  </a:lnTo>
                  <a:lnTo>
                    <a:pt x="128" y="95"/>
                  </a:lnTo>
                  <a:lnTo>
                    <a:pt x="130" y="95"/>
                  </a:lnTo>
                  <a:lnTo>
                    <a:pt x="130" y="96"/>
                  </a:lnTo>
                  <a:lnTo>
                    <a:pt x="132" y="98"/>
                  </a:lnTo>
                  <a:lnTo>
                    <a:pt x="133" y="98"/>
                  </a:lnTo>
                  <a:lnTo>
                    <a:pt x="134" y="98"/>
                  </a:lnTo>
                  <a:lnTo>
                    <a:pt x="134" y="99"/>
                  </a:lnTo>
                  <a:lnTo>
                    <a:pt x="138" y="100"/>
                  </a:lnTo>
                  <a:lnTo>
                    <a:pt x="141" y="100"/>
                  </a:lnTo>
                  <a:lnTo>
                    <a:pt x="142" y="100"/>
                  </a:lnTo>
                  <a:lnTo>
                    <a:pt x="144" y="100"/>
                  </a:lnTo>
                  <a:lnTo>
                    <a:pt x="146" y="100"/>
                  </a:lnTo>
                  <a:lnTo>
                    <a:pt x="147" y="100"/>
                  </a:lnTo>
                  <a:lnTo>
                    <a:pt x="153" y="100"/>
                  </a:lnTo>
                  <a:lnTo>
                    <a:pt x="154" y="100"/>
                  </a:lnTo>
                  <a:lnTo>
                    <a:pt x="154" y="101"/>
                  </a:lnTo>
                  <a:lnTo>
                    <a:pt x="155" y="103"/>
                  </a:lnTo>
                  <a:lnTo>
                    <a:pt x="154" y="103"/>
                  </a:lnTo>
                  <a:lnTo>
                    <a:pt x="153" y="105"/>
                  </a:lnTo>
                  <a:lnTo>
                    <a:pt x="151" y="105"/>
                  </a:lnTo>
                  <a:lnTo>
                    <a:pt x="150" y="107"/>
                  </a:lnTo>
                  <a:lnTo>
                    <a:pt x="150" y="108"/>
                  </a:lnTo>
                  <a:lnTo>
                    <a:pt x="151" y="109"/>
                  </a:lnTo>
                  <a:lnTo>
                    <a:pt x="153" y="109"/>
                  </a:lnTo>
                  <a:lnTo>
                    <a:pt x="154" y="111"/>
                  </a:lnTo>
                  <a:lnTo>
                    <a:pt x="155" y="112"/>
                  </a:lnTo>
                  <a:lnTo>
                    <a:pt x="157" y="112"/>
                  </a:lnTo>
                  <a:lnTo>
                    <a:pt x="159" y="112"/>
                  </a:lnTo>
                  <a:lnTo>
                    <a:pt x="159" y="113"/>
                  </a:lnTo>
                  <a:lnTo>
                    <a:pt x="160" y="113"/>
                  </a:lnTo>
                  <a:lnTo>
                    <a:pt x="162" y="115"/>
                  </a:lnTo>
                  <a:lnTo>
                    <a:pt x="163" y="115"/>
                  </a:lnTo>
                  <a:lnTo>
                    <a:pt x="164" y="115"/>
                  </a:lnTo>
                  <a:lnTo>
                    <a:pt x="170" y="116"/>
                  </a:lnTo>
                  <a:lnTo>
                    <a:pt x="170" y="117"/>
                  </a:lnTo>
                  <a:lnTo>
                    <a:pt x="171" y="117"/>
                  </a:lnTo>
                  <a:lnTo>
                    <a:pt x="172" y="117"/>
                  </a:lnTo>
                  <a:lnTo>
                    <a:pt x="172" y="118"/>
                  </a:lnTo>
                  <a:lnTo>
                    <a:pt x="173" y="118"/>
                  </a:lnTo>
                  <a:lnTo>
                    <a:pt x="175" y="120"/>
                  </a:lnTo>
                  <a:lnTo>
                    <a:pt x="176" y="121"/>
                  </a:lnTo>
                  <a:lnTo>
                    <a:pt x="177" y="122"/>
                  </a:lnTo>
                  <a:lnTo>
                    <a:pt x="179" y="122"/>
                  </a:lnTo>
                  <a:lnTo>
                    <a:pt x="180" y="122"/>
                  </a:lnTo>
                  <a:lnTo>
                    <a:pt x="181" y="122"/>
                  </a:lnTo>
                  <a:lnTo>
                    <a:pt x="183" y="124"/>
                  </a:lnTo>
                  <a:lnTo>
                    <a:pt x="184" y="125"/>
                  </a:lnTo>
                  <a:lnTo>
                    <a:pt x="185" y="125"/>
                  </a:lnTo>
                  <a:lnTo>
                    <a:pt x="186" y="125"/>
                  </a:lnTo>
                  <a:lnTo>
                    <a:pt x="186" y="126"/>
                  </a:lnTo>
                  <a:lnTo>
                    <a:pt x="188" y="128"/>
                  </a:lnTo>
                  <a:lnTo>
                    <a:pt x="189" y="129"/>
                  </a:lnTo>
                  <a:lnTo>
                    <a:pt x="190" y="130"/>
                  </a:lnTo>
                  <a:lnTo>
                    <a:pt x="192" y="131"/>
                  </a:lnTo>
                  <a:lnTo>
                    <a:pt x="193" y="131"/>
                  </a:lnTo>
                  <a:lnTo>
                    <a:pt x="193" y="133"/>
                  </a:lnTo>
                  <a:lnTo>
                    <a:pt x="193" y="134"/>
                  </a:lnTo>
                  <a:lnTo>
                    <a:pt x="194" y="134"/>
                  </a:lnTo>
                  <a:lnTo>
                    <a:pt x="194" y="135"/>
                  </a:lnTo>
                  <a:lnTo>
                    <a:pt x="193" y="137"/>
                  </a:lnTo>
                  <a:lnTo>
                    <a:pt x="193" y="138"/>
                  </a:lnTo>
                  <a:lnTo>
                    <a:pt x="193" y="139"/>
                  </a:lnTo>
                  <a:lnTo>
                    <a:pt x="193" y="141"/>
                  </a:lnTo>
                  <a:lnTo>
                    <a:pt x="193" y="142"/>
                  </a:lnTo>
                  <a:lnTo>
                    <a:pt x="192" y="142"/>
                  </a:lnTo>
                  <a:lnTo>
                    <a:pt x="190" y="141"/>
                  </a:lnTo>
                  <a:lnTo>
                    <a:pt x="189" y="141"/>
                  </a:lnTo>
                  <a:lnTo>
                    <a:pt x="188" y="141"/>
                  </a:lnTo>
                  <a:lnTo>
                    <a:pt x="188" y="139"/>
                  </a:lnTo>
                  <a:lnTo>
                    <a:pt x="186" y="138"/>
                  </a:lnTo>
                  <a:lnTo>
                    <a:pt x="186" y="137"/>
                  </a:lnTo>
                  <a:lnTo>
                    <a:pt x="186" y="135"/>
                  </a:lnTo>
                  <a:lnTo>
                    <a:pt x="185" y="135"/>
                  </a:lnTo>
                  <a:lnTo>
                    <a:pt x="185" y="134"/>
                  </a:lnTo>
                  <a:lnTo>
                    <a:pt x="184" y="133"/>
                  </a:lnTo>
                  <a:lnTo>
                    <a:pt x="185" y="133"/>
                  </a:lnTo>
                  <a:lnTo>
                    <a:pt x="183" y="131"/>
                  </a:lnTo>
                  <a:lnTo>
                    <a:pt x="181" y="131"/>
                  </a:lnTo>
                  <a:lnTo>
                    <a:pt x="177" y="131"/>
                  </a:lnTo>
                  <a:lnTo>
                    <a:pt x="175" y="130"/>
                  </a:lnTo>
                  <a:lnTo>
                    <a:pt x="173" y="130"/>
                  </a:lnTo>
                  <a:lnTo>
                    <a:pt x="173" y="129"/>
                  </a:lnTo>
                  <a:lnTo>
                    <a:pt x="175" y="129"/>
                  </a:lnTo>
                  <a:lnTo>
                    <a:pt x="175" y="128"/>
                  </a:lnTo>
                  <a:lnTo>
                    <a:pt x="173" y="128"/>
                  </a:lnTo>
                  <a:lnTo>
                    <a:pt x="172" y="129"/>
                  </a:lnTo>
                  <a:lnTo>
                    <a:pt x="172" y="128"/>
                  </a:lnTo>
                  <a:lnTo>
                    <a:pt x="171" y="128"/>
                  </a:lnTo>
                  <a:lnTo>
                    <a:pt x="170" y="129"/>
                  </a:lnTo>
                  <a:lnTo>
                    <a:pt x="168" y="129"/>
                  </a:lnTo>
                  <a:lnTo>
                    <a:pt x="168" y="130"/>
                  </a:lnTo>
                  <a:lnTo>
                    <a:pt x="167" y="131"/>
                  </a:lnTo>
                  <a:lnTo>
                    <a:pt x="167" y="133"/>
                  </a:lnTo>
                  <a:lnTo>
                    <a:pt x="166" y="134"/>
                  </a:lnTo>
                  <a:lnTo>
                    <a:pt x="166" y="135"/>
                  </a:lnTo>
                  <a:lnTo>
                    <a:pt x="164" y="137"/>
                  </a:lnTo>
                  <a:lnTo>
                    <a:pt x="164" y="138"/>
                  </a:lnTo>
                  <a:lnTo>
                    <a:pt x="164" y="139"/>
                  </a:lnTo>
                  <a:lnTo>
                    <a:pt x="164" y="141"/>
                  </a:lnTo>
                  <a:lnTo>
                    <a:pt x="163" y="141"/>
                  </a:lnTo>
                  <a:lnTo>
                    <a:pt x="162" y="142"/>
                  </a:lnTo>
                  <a:lnTo>
                    <a:pt x="163" y="143"/>
                  </a:lnTo>
                  <a:lnTo>
                    <a:pt x="163" y="144"/>
                  </a:lnTo>
                  <a:lnTo>
                    <a:pt x="164" y="146"/>
                  </a:lnTo>
                  <a:lnTo>
                    <a:pt x="166" y="146"/>
                  </a:lnTo>
                  <a:lnTo>
                    <a:pt x="167" y="146"/>
                  </a:lnTo>
                  <a:lnTo>
                    <a:pt x="168" y="147"/>
                  </a:lnTo>
                  <a:lnTo>
                    <a:pt x="171" y="148"/>
                  </a:lnTo>
                  <a:lnTo>
                    <a:pt x="173" y="150"/>
                  </a:lnTo>
                  <a:lnTo>
                    <a:pt x="173" y="151"/>
                  </a:lnTo>
                  <a:lnTo>
                    <a:pt x="173" y="156"/>
                  </a:lnTo>
                  <a:lnTo>
                    <a:pt x="173" y="158"/>
                  </a:lnTo>
                  <a:lnTo>
                    <a:pt x="175" y="158"/>
                  </a:lnTo>
                  <a:lnTo>
                    <a:pt x="173" y="159"/>
                  </a:lnTo>
                  <a:lnTo>
                    <a:pt x="173" y="160"/>
                  </a:lnTo>
                  <a:lnTo>
                    <a:pt x="172" y="160"/>
                  </a:lnTo>
                  <a:lnTo>
                    <a:pt x="172" y="159"/>
                  </a:lnTo>
                  <a:lnTo>
                    <a:pt x="171" y="159"/>
                  </a:lnTo>
                  <a:lnTo>
                    <a:pt x="170" y="159"/>
                  </a:lnTo>
                  <a:lnTo>
                    <a:pt x="167" y="160"/>
                  </a:lnTo>
                  <a:lnTo>
                    <a:pt x="167" y="161"/>
                  </a:lnTo>
                  <a:lnTo>
                    <a:pt x="166" y="161"/>
                  </a:lnTo>
                  <a:lnTo>
                    <a:pt x="166" y="163"/>
                  </a:lnTo>
                  <a:lnTo>
                    <a:pt x="164" y="163"/>
                  </a:lnTo>
                  <a:lnTo>
                    <a:pt x="164" y="164"/>
                  </a:lnTo>
                  <a:lnTo>
                    <a:pt x="166" y="165"/>
                  </a:lnTo>
                  <a:lnTo>
                    <a:pt x="166" y="167"/>
                  </a:lnTo>
                  <a:lnTo>
                    <a:pt x="166" y="168"/>
                  </a:lnTo>
                  <a:lnTo>
                    <a:pt x="166" y="169"/>
                  </a:lnTo>
                  <a:lnTo>
                    <a:pt x="164" y="171"/>
                  </a:lnTo>
                  <a:lnTo>
                    <a:pt x="162" y="172"/>
                  </a:lnTo>
                  <a:lnTo>
                    <a:pt x="160" y="173"/>
                  </a:lnTo>
                  <a:lnTo>
                    <a:pt x="159" y="174"/>
                  </a:lnTo>
                  <a:lnTo>
                    <a:pt x="159" y="176"/>
                  </a:lnTo>
                  <a:lnTo>
                    <a:pt x="159" y="177"/>
                  </a:lnTo>
                  <a:lnTo>
                    <a:pt x="158" y="178"/>
                  </a:lnTo>
                  <a:lnTo>
                    <a:pt x="157" y="180"/>
                  </a:lnTo>
                  <a:lnTo>
                    <a:pt x="153" y="180"/>
                  </a:lnTo>
                  <a:lnTo>
                    <a:pt x="153" y="178"/>
                  </a:lnTo>
                  <a:lnTo>
                    <a:pt x="151" y="178"/>
                  </a:lnTo>
                  <a:lnTo>
                    <a:pt x="151" y="177"/>
                  </a:lnTo>
                  <a:lnTo>
                    <a:pt x="150" y="177"/>
                  </a:lnTo>
                  <a:lnTo>
                    <a:pt x="151" y="176"/>
                  </a:lnTo>
                  <a:lnTo>
                    <a:pt x="150" y="174"/>
                  </a:lnTo>
                  <a:lnTo>
                    <a:pt x="150" y="173"/>
                  </a:lnTo>
                  <a:lnTo>
                    <a:pt x="151" y="173"/>
                  </a:lnTo>
                  <a:lnTo>
                    <a:pt x="153" y="173"/>
                  </a:lnTo>
                  <a:lnTo>
                    <a:pt x="153" y="172"/>
                  </a:lnTo>
                  <a:lnTo>
                    <a:pt x="154" y="172"/>
                  </a:lnTo>
                  <a:lnTo>
                    <a:pt x="154" y="171"/>
                  </a:lnTo>
                  <a:lnTo>
                    <a:pt x="155" y="168"/>
                  </a:lnTo>
                  <a:lnTo>
                    <a:pt x="154" y="167"/>
                  </a:lnTo>
                  <a:lnTo>
                    <a:pt x="153" y="165"/>
                  </a:lnTo>
                  <a:lnTo>
                    <a:pt x="154" y="164"/>
                  </a:lnTo>
                  <a:lnTo>
                    <a:pt x="155" y="164"/>
                  </a:lnTo>
                  <a:lnTo>
                    <a:pt x="157" y="163"/>
                  </a:lnTo>
                  <a:lnTo>
                    <a:pt x="158" y="163"/>
                  </a:lnTo>
                  <a:lnTo>
                    <a:pt x="159" y="163"/>
                  </a:lnTo>
                  <a:lnTo>
                    <a:pt x="159" y="161"/>
                  </a:lnTo>
                  <a:lnTo>
                    <a:pt x="159" y="160"/>
                  </a:lnTo>
                  <a:lnTo>
                    <a:pt x="159" y="159"/>
                  </a:lnTo>
                  <a:lnTo>
                    <a:pt x="158" y="159"/>
                  </a:lnTo>
                  <a:lnTo>
                    <a:pt x="157" y="158"/>
                  </a:lnTo>
                  <a:lnTo>
                    <a:pt x="157" y="156"/>
                  </a:lnTo>
                  <a:lnTo>
                    <a:pt x="155" y="151"/>
                  </a:lnTo>
                  <a:lnTo>
                    <a:pt x="154" y="148"/>
                  </a:lnTo>
                  <a:lnTo>
                    <a:pt x="153" y="147"/>
                  </a:lnTo>
                  <a:lnTo>
                    <a:pt x="151" y="143"/>
                  </a:lnTo>
                  <a:lnTo>
                    <a:pt x="151" y="142"/>
                  </a:lnTo>
                  <a:lnTo>
                    <a:pt x="151" y="141"/>
                  </a:lnTo>
                  <a:lnTo>
                    <a:pt x="150" y="139"/>
                  </a:lnTo>
                  <a:lnTo>
                    <a:pt x="149" y="138"/>
                  </a:lnTo>
                  <a:lnTo>
                    <a:pt x="149" y="137"/>
                  </a:lnTo>
                  <a:lnTo>
                    <a:pt x="147" y="137"/>
                  </a:lnTo>
                  <a:lnTo>
                    <a:pt x="146" y="137"/>
                  </a:lnTo>
                  <a:lnTo>
                    <a:pt x="146" y="138"/>
                  </a:lnTo>
                  <a:lnTo>
                    <a:pt x="145" y="138"/>
                  </a:lnTo>
                  <a:lnTo>
                    <a:pt x="142" y="138"/>
                  </a:lnTo>
                  <a:lnTo>
                    <a:pt x="142" y="137"/>
                  </a:lnTo>
                  <a:lnTo>
                    <a:pt x="141" y="135"/>
                  </a:lnTo>
                  <a:lnTo>
                    <a:pt x="140" y="135"/>
                  </a:lnTo>
                  <a:lnTo>
                    <a:pt x="138" y="135"/>
                  </a:lnTo>
                  <a:lnTo>
                    <a:pt x="137" y="134"/>
                  </a:lnTo>
                  <a:lnTo>
                    <a:pt x="136" y="134"/>
                  </a:lnTo>
                  <a:lnTo>
                    <a:pt x="136" y="133"/>
                  </a:lnTo>
                  <a:lnTo>
                    <a:pt x="137" y="133"/>
                  </a:lnTo>
                  <a:lnTo>
                    <a:pt x="137" y="131"/>
                  </a:lnTo>
                  <a:lnTo>
                    <a:pt x="137" y="129"/>
                  </a:lnTo>
                  <a:lnTo>
                    <a:pt x="136" y="128"/>
                  </a:lnTo>
                  <a:lnTo>
                    <a:pt x="134" y="125"/>
                  </a:lnTo>
                  <a:lnTo>
                    <a:pt x="133" y="125"/>
                  </a:lnTo>
                  <a:lnTo>
                    <a:pt x="132" y="126"/>
                  </a:lnTo>
                  <a:lnTo>
                    <a:pt x="130" y="126"/>
                  </a:lnTo>
                  <a:lnTo>
                    <a:pt x="129" y="126"/>
                  </a:lnTo>
                  <a:lnTo>
                    <a:pt x="128" y="126"/>
                  </a:lnTo>
                  <a:lnTo>
                    <a:pt x="127" y="128"/>
                  </a:lnTo>
                  <a:lnTo>
                    <a:pt x="127" y="126"/>
                  </a:lnTo>
                  <a:lnTo>
                    <a:pt x="128" y="126"/>
                  </a:lnTo>
                  <a:lnTo>
                    <a:pt x="128" y="125"/>
                  </a:lnTo>
                  <a:lnTo>
                    <a:pt x="129" y="125"/>
                  </a:lnTo>
                  <a:lnTo>
                    <a:pt x="128" y="124"/>
                  </a:lnTo>
                  <a:lnTo>
                    <a:pt x="127" y="122"/>
                  </a:lnTo>
                  <a:lnTo>
                    <a:pt x="125" y="122"/>
                  </a:lnTo>
                  <a:lnTo>
                    <a:pt x="124" y="122"/>
                  </a:lnTo>
                  <a:lnTo>
                    <a:pt x="123" y="122"/>
                  </a:lnTo>
                  <a:lnTo>
                    <a:pt x="121" y="124"/>
                  </a:lnTo>
                  <a:lnTo>
                    <a:pt x="121" y="122"/>
                  </a:lnTo>
                  <a:lnTo>
                    <a:pt x="121" y="121"/>
                  </a:lnTo>
                  <a:lnTo>
                    <a:pt x="119" y="118"/>
                  </a:lnTo>
                  <a:lnTo>
                    <a:pt x="119" y="117"/>
                  </a:lnTo>
                  <a:lnTo>
                    <a:pt x="117" y="116"/>
                  </a:lnTo>
                  <a:lnTo>
                    <a:pt x="116" y="115"/>
                  </a:lnTo>
                  <a:lnTo>
                    <a:pt x="115" y="113"/>
                  </a:lnTo>
                  <a:lnTo>
                    <a:pt x="114" y="113"/>
                  </a:lnTo>
                  <a:lnTo>
                    <a:pt x="114" y="115"/>
                  </a:lnTo>
                  <a:lnTo>
                    <a:pt x="112" y="115"/>
                  </a:lnTo>
                  <a:lnTo>
                    <a:pt x="111" y="113"/>
                  </a:lnTo>
                  <a:lnTo>
                    <a:pt x="110" y="113"/>
                  </a:lnTo>
                  <a:lnTo>
                    <a:pt x="108" y="113"/>
                  </a:lnTo>
                  <a:lnTo>
                    <a:pt x="107" y="113"/>
                  </a:lnTo>
                  <a:lnTo>
                    <a:pt x="106" y="115"/>
                  </a:lnTo>
                  <a:lnTo>
                    <a:pt x="104" y="115"/>
                  </a:lnTo>
                  <a:lnTo>
                    <a:pt x="104" y="113"/>
                  </a:lnTo>
                  <a:lnTo>
                    <a:pt x="103" y="112"/>
                  </a:lnTo>
                  <a:lnTo>
                    <a:pt x="102" y="111"/>
                  </a:lnTo>
                  <a:lnTo>
                    <a:pt x="101" y="111"/>
                  </a:lnTo>
                  <a:lnTo>
                    <a:pt x="99" y="109"/>
                  </a:lnTo>
                  <a:lnTo>
                    <a:pt x="98" y="109"/>
                  </a:lnTo>
                  <a:lnTo>
                    <a:pt x="97" y="108"/>
                  </a:lnTo>
                  <a:lnTo>
                    <a:pt x="95" y="107"/>
                  </a:lnTo>
                  <a:lnTo>
                    <a:pt x="94" y="105"/>
                  </a:lnTo>
                  <a:lnTo>
                    <a:pt x="91" y="104"/>
                  </a:lnTo>
                  <a:lnTo>
                    <a:pt x="91" y="103"/>
                  </a:lnTo>
                  <a:lnTo>
                    <a:pt x="91" y="101"/>
                  </a:lnTo>
                  <a:lnTo>
                    <a:pt x="89" y="100"/>
                  </a:lnTo>
                  <a:lnTo>
                    <a:pt x="86" y="99"/>
                  </a:lnTo>
                  <a:lnTo>
                    <a:pt x="86" y="98"/>
                  </a:lnTo>
                  <a:lnTo>
                    <a:pt x="85" y="98"/>
                  </a:lnTo>
                  <a:lnTo>
                    <a:pt x="84" y="96"/>
                  </a:lnTo>
                  <a:lnTo>
                    <a:pt x="82" y="95"/>
                  </a:lnTo>
                  <a:lnTo>
                    <a:pt x="82" y="94"/>
                  </a:lnTo>
                  <a:lnTo>
                    <a:pt x="81" y="94"/>
                  </a:lnTo>
                  <a:lnTo>
                    <a:pt x="80" y="92"/>
                  </a:lnTo>
                  <a:lnTo>
                    <a:pt x="78" y="92"/>
                  </a:lnTo>
                  <a:lnTo>
                    <a:pt x="76" y="91"/>
                  </a:lnTo>
                  <a:lnTo>
                    <a:pt x="74" y="91"/>
                  </a:lnTo>
                  <a:lnTo>
                    <a:pt x="74" y="92"/>
                  </a:lnTo>
                  <a:lnTo>
                    <a:pt x="73" y="91"/>
                  </a:lnTo>
                  <a:lnTo>
                    <a:pt x="72" y="91"/>
                  </a:lnTo>
                  <a:lnTo>
                    <a:pt x="73" y="90"/>
                  </a:lnTo>
                  <a:lnTo>
                    <a:pt x="73" y="88"/>
                  </a:lnTo>
                  <a:lnTo>
                    <a:pt x="72" y="87"/>
                  </a:lnTo>
                  <a:lnTo>
                    <a:pt x="71" y="86"/>
                  </a:lnTo>
                  <a:lnTo>
                    <a:pt x="69" y="85"/>
                  </a:lnTo>
                  <a:lnTo>
                    <a:pt x="68" y="85"/>
                  </a:lnTo>
                  <a:lnTo>
                    <a:pt x="67" y="83"/>
                  </a:lnTo>
                  <a:lnTo>
                    <a:pt x="67" y="81"/>
                  </a:lnTo>
                  <a:lnTo>
                    <a:pt x="65" y="81"/>
                  </a:lnTo>
                  <a:lnTo>
                    <a:pt x="64" y="81"/>
                  </a:lnTo>
                  <a:lnTo>
                    <a:pt x="63" y="81"/>
                  </a:lnTo>
                  <a:lnTo>
                    <a:pt x="63" y="79"/>
                  </a:lnTo>
                  <a:lnTo>
                    <a:pt x="63" y="75"/>
                  </a:lnTo>
                  <a:lnTo>
                    <a:pt x="61" y="73"/>
                  </a:lnTo>
                  <a:lnTo>
                    <a:pt x="61" y="72"/>
                  </a:lnTo>
                  <a:lnTo>
                    <a:pt x="60" y="72"/>
                  </a:lnTo>
                  <a:lnTo>
                    <a:pt x="59" y="69"/>
                  </a:lnTo>
                  <a:lnTo>
                    <a:pt x="59" y="68"/>
                  </a:lnTo>
                  <a:lnTo>
                    <a:pt x="59" y="66"/>
                  </a:lnTo>
                  <a:lnTo>
                    <a:pt x="58" y="64"/>
                  </a:lnTo>
                  <a:lnTo>
                    <a:pt x="58" y="62"/>
                  </a:lnTo>
                  <a:lnTo>
                    <a:pt x="58" y="61"/>
                  </a:lnTo>
                  <a:lnTo>
                    <a:pt x="56" y="61"/>
                  </a:lnTo>
                  <a:lnTo>
                    <a:pt x="55" y="60"/>
                  </a:lnTo>
                  <a:lnTo>
                    <a:pt x="54" y="60"/>
                  </a:lnTo>
                  <a:lnTo>
                    <a:pt x="52" y="58"/>
                  </a:lnTo>
                  <a:lnTo>
                    <a:pt x="51" y="58"/>
                  </a:lnTo>
                  <a:lnTo>
                    <a:pt x="50" y="57"/>
                  </a:lnTo>
                  <a:lnTo>
                    <a:pt x="48" y="57"/>
                  </a:lnTo>
                  <a:lnTo>
                    <a:pt x="46" y="56"/>
                  </a:lnTo>
                  <a:lnTo>
                    <a:pt x="45" y="56"/>
                  </a:lnTo>
                  <a:lnTo>
                    <a:pt x="45" y="55"/>
                  </a:lnTo>
                  <a:lnTo>
                    <a:pt x="43" y="55"/>
                  </a:lnTo>
                  <a:lnTo>
                    <a:pt x="42" y="53"/>
                  </a:lnTo>
                  <a:lnTo>
                    <a:pt x="42" y="55"/>
                  </a:lnTo>
                  <a:lnTo>
                    <a:pt x="41" y="53"/>
                  </a:lnTo>
                  <a:lnTo>
                    <a:pt x="35" y="52"/>
                  </a:lnTo>
                  <a:lnTo>
                    <a:pt x="34" y="52"/>
                  </a:lnTo>
                  <a:lnTo>
                    <a:pt x="33" y="52"/>
                  </a:lnTo>
                  <a:lnTo>
                    <a:pt x="33" y="53"/>
                  </a:lnTo>
                  <a:lnTo>
                    <a:pt x="30" y="53"/>
                  </a:lnTo>
                  <a:lnTo>
                    <a:pt x="29" y="56"/>
                  </a:lnTo>
                  <a:lnTo>
                    <a:pt x="28" y="57"/>
                  </a:lnTo>
                  <a:lnTo>
                    <a:pt x="26" y="58"/>
                  </a:lnTo>
                  <a:lnTo>
                    <a:pt x="25" y="60"/>
                  </a:lnTo>
                  <a:lnTo>
                    <a:pt x="25" y="61"/>
                  </a:lnTo>
                  <a:lnTo>
                    <a:pt x="22" y="64"/>
                  </a:lnTo>
                  <a:lnTo>
                    <a:pt x="21" y="64"/>
                  </a:lnTo>
                  <a:lnTo>
                    <a:pt x="20" y="64"/>
                  </a:lnTo>
                  <a:lnTo>
                    <a:pt x="18" y="64"/>
                  </a:lnTo>
                  <a:lnTo>
                    <a:pt x="17" y="65"/>
                  </a:lnTo>
                  <a:lnTo>
                    <a:pt x="17" y="64"/>
                  </a:lnTo>
                  <a:lnTo>
                    <a:pt x="16" y="65"/>
                  </a:lnTo>
                  <a:lnTo>
                    <a:pt x="16" y="64"/>
                  </a:lnTo>
                  <a:lnTo>
                    <a:pt x="15" y="62"/>
                  </a:lnTo>
                  <a:lnTo>
                    <a:pt x="16" y="62"/>
                  </a:lnTo>
                  <a:lnTo>
                    <a:pt x="16" y="61"/>
                  </a:lnTo>
                  <a:lnTo>
                    <a:pt x="17" y="61"/>
                  </a:lnTo>
                  <a:lnTo>
                    <a:pt x="17" y="60"/>
                  </a:lnTo>
                  <a:lnTo>
                    <a:pt x="18" y="60"/>
                  </a:lnTo>
                  <a:lnTo>
                    <a:pt x="18" y="58"/>
                  </a:lnTo>
                  <a:lnTo>
                    <a:pt x="17" y="57"/>
                  </a:lnTo>
                  <a:lnTo>
                    <a:pt x="16" y="57"/>
                  </a:lnTo>
                  <a:lnTo>
                    <a:pt x="15" y="57"/>
                  </a:lnTo>
                  <a:lnTo>
                    <a:pt x="12" y="57"/>
                  </a:lnTo>
                  <a:lnTo>
                    <a:pt x="11" y="57"/>
                  </a:lnTo>
                  <a:lnTo>
                    <a:pt x="9" y="56"/>
                  </a:lnTo>
                  <a:lnTo>
                    <a:pt x="7" y="56"/>
                  </a:lnTo>
                  <a:lnTo>
                    <a:pt x="7" y="55"/>
                  </a:lnTo>
                  <a:lnTo>
                    <a:pt x="5" y="53"/>
                  </a:lnTo>
                  <a:lnTo>
                    <a:pt x="5" y="52"/>
                  </a:lnTo>
                  <a:lnTo>
                    <a:pt x="5" y="51"/>
                  </a:lnTo>
                  <a:lnTo>
                    <a:pt x="4" y="49"/>
                  </a:lnTo>
                  <a:lnTo>
                    <a:pt x="5" y="49"/>
                  </a:lnTo>
                  <a:lnTo>
                    <a:pt x="5" y="48"/>
                  </a:lnTo>
                  <a:lnTo>
                    <a:pt x="5" y="47"/>
                  </a:lnTo>
                  <a:lnTo>
                    <a:pt x="7" y="47"/>
                  </a:lnTo>
                  <a:lnTo>
                    <a:pt x="8" y="47"/>
                  </a:lnTo>
                  <a:lnTo>
                    <a:pt x="7" y="45"/>
                  </a:lnTo>
                  <a:lnTo>
                    <a:pt x="7" y="44"/>
                  </a:lnTo>
                  <a:lnTo>
                    <a:pt x="5" y="44"/>
                  </a:lnTo>
                  <a:lnTo>
                    <a:pt x="4" y="43"/>
                  </a:lnTo>
                  <a:lnTo>
                    <a:pt x="3" y="43"/>
                  </a:lnTo>
                  <a:lnTo>
                    <a:pt x="3" y="42"/>
                  </a:lnTo>
                  <a:lnTo>
                    <a:pt x="3" y="40"/>
                  </a:lnTo>
                  <a:lnTo>
                    <a:pt x="2" y="40"/>
                  </a:lnTo>
                  <a:lnTo>
                    <a:pt x="2" y="39"/>
                  </a:lnTo>
                  <a:lnTo>
                    <a:pt x="0" y="3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4" name="Freeform 1563"/>
            <p:cNvSpPr>
              <a:spLocks/>
            </p:cNvSpPr>
            <p:nvPr/>
          </p:nvSpPr>
          <p:spPr bwMode="auto">
            <a:xfrm>
              <a:off x="4727888" y="2700338"/>
              <a:ext cx="1587" cy="1587"/>
            </a:xfrm>
            <a:custGeom>
              <a:avLst/>
              <a:gdLst/>
              <a:ahLst/>
              <a:cxnLst>
                <a:cxn ang="0">
                  <a:pos x="1" y="1"/>
                </a:cxn>
                <a:cxn ang="0">
                  <a:pos x="1" y="0"/>
                </a:cxn>
                <a:cxn ang="0">
                  <a:pos x="0" y="1"/>
                </a:cxn>
                <a:cxn ang="0">
                  <a:pos x="1" y="1"/>
                </a:cxn>
              </a:cxnLst>
              <a:rect l="0" t="0" r="r" b="b"/>
              <a:pathLst>
                <a:path w="1" h="1">
                  <a:moveTo>
                    <a:pt x="1" y="1"/>
                  </a:moveTo>
                  <a:lnTo>
                    <a:pt x="1" y="0"/>
                  </a:lnTo>
                  <a:lnTo>
                    <a:pt x="0" y="1"/>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5" name="Freeform 1564"/>
            <p:cNvSpPr>
              <a:spLocks/>
            </p:cNvSpPr>
            <p:nvPr/>
          </p:nvSpPr>
          <p:spPr bwMode="auto">
            <a:xfrm>
              <a:off x="4624700" y="2784475"/>
              <a:ext cx="42863" cy="74613"/>
            </a:xfrm>
            <a:custGeom>
              <a:avLst/>
              <a:gdLst/>
              <a:ahLst/>
              <a:cxnLst>
                <a:cxn ang="0">
                  <a:pos x="2" y="15"/>
                </a:cxn>
                <a:cxn ang="0">
                  <a:pos x="1" y="13"/>
                </a:cxn>
                <a:cxn ang="0">
                  <a:pos x="0" y="12"/>
                </a:cxn>
                <a:cxn ang="0">
                  <a:pos x="0" y="9"/>
                </a:cxn>
                <a:cxn ang="0">
                  <a:pos x="0" y="7"/>
                </a:cxn>
                <a:cxn ang="0">
                  <a:pos x="1" y="5"/>
                </a:cxn>
                <a:cxn ang="0">
                  <a:pos x="2" y="8"/>
                </a:cxn>
                <a:cxn ang="0">
                  <a:pos x="5" y="8"/>
                </a:cxn>
                <a:cxn ang="0">
                  <a:pos x="7" y="7"/>
                </a:cxn>
                <a:cxn ang="0">
                  <a:pos x="10" y="7"/>
                </a:cxn>
                <a:cxn ang="0">
                  <a:pos x="13" y="3"/>
                </a:cxn>
                <a:cxn ang="0">
                  <a:pos x="15" y="3"/>
                </a:cxn>
                <a:cxn ang="0">
                  <a:pos x="15" y="0"/>
                </a:cxn>
                <a:cxn ang="0">
                  <a:pos x="18" y="2"/>
                </a:cxn>
                <a:cxn ang="0">
                  <a:pos x="20" y="3"/>
                </a:cxn>
                <a:cxn ang="0">
                  <a:pos x="22" y="3"/>
                </a:cxn>
                <a:cxn ang="0">
                  <a:pos x="22" y="5"/>
                </a:cxn>
                <a:cxn ang="0">
                  <a:pos x="22" y="7"/>
                </a:cxn>
                <a:cxn ang="0">
                  <a:pos x="23" y="8"/>
                </a:cxn>
                <a:cxn ang="0">
                  <a:pos x="24" y="9"/>
                </a:cxn>
                <a:cxn ang="0">
                  <a:pos x="26" y="12"/>
                </a:cxn>
                <a:cxn ang="0">
                  <a:pos x="27" y="15"/>
                </a:cxn>
                <a:cxn ang="0">
                  <a:pos x="26" y="17"/>
                </a:cxn>
                <a:cxn ang="0">
                  <a:pos x="24" y="18"/>
                </a:cxn>
                <a:cxn ang="0">
                  <a:pos x="24" y="21"/>
                </a:cxn>
                <a:cxn ang="0">
                  <a:pos x="26" y="24"/>
                </a:cxn>
                <a:cxn ang="0">
                  <a:pos x="26" y="26"/>
                </a:cxn>
                <a:cxn ang="0">
                  <a:pos x="24" y="29"/>
                </a:cxn>
                <a:cxn ang="0">
                  <a:pos x="24" y="31"/>
                </a:cxn>
                <a:cxn ang="0">
                  <a:pos x="24" y="34"/>
                </a:cxn>
                <a:cxn ang="0">
                  <a:pos x="23" y="39"/>
                </a:cxn>
                <a:cxn ang="0">
                  <a:pos x="23" y="42"/>
                </a:cxn>
                <a:cxn ang="0">
                  <a:pos x="20" y="41"/>
                </a:cxn>
                <a:cxn ang="0">
                  <a:pos x="18" y="39"/>
                </a:cxn>
                <a:cxn ang="0">
                  <a:pos x="15" y="41"/>
                </a:cxn>
                <a:cxn ang="0">
                  <a:pos x="15" y="43"/>
                </a:cxn>
                <a:cxn ang="0">
                  <a:pos x="14" y="45"/>
                </a:cxn>
                <a:cxn ang="0">
                  <a:pos x="13" y="46"/>
                </a:cxn>
                <a:cxn ang="0">
                  <a:pos x="10" y="46"/>
                </a:cxn>
                <a:cxn ang="0">
                  <a:pos x="9" y="47"/>
                </a:cxn>
                <a:cxn ang="0">
                  <a:pos x="7" y="43"/>
                </a:cxn>
                <a:cxn ang="0">
                  <a:pos x="6" y="42"/>
                </a:cxn>
                <a:cxn ang="0">
                  <a:pos x="5" y="41"/>
                </a:cxn>
                <a:cxn ang="0">
                  <a:pos x="5" y="35"/>
                </a:cxn>
                <a:cxn ang="0">
                  <a:pos x="5" y="30"/>
                </a:cxn>
                <a:cxn ang="0">
                  <a:pos x="6" y="30"/>
                </a:cxn>
                <a:cxn ang="0">
                  <a:pos x="6" y="30"/>
                </a:cxn>
                <a:cxn ang="0">
                  <a:pos x="6" y="28"/>
                </a:cxn>
                <a:cxn ang="0">
                  <a:pos x="5" y="28"/>
                </a:cxn>
                <a:cxn ang="0">
                  <a:pos x="3" y="26"/>
                </a:cxn>
                <a:cxn ang="0">
                  <a:pos x="3" y="24"/>
                </a:cxn>
                <a:cxn ang="0">
                  <a:pos x="5" y="21"/>
                </a:cxn>
                <a:cxn ang="0">
                  <a:pos x="3" y="18"/>
                </a:cxn>
                <a:cxn ang="0">
                  <a:pos x="3" y="16"/>
                </a:cxn>
              </a:cxnLst>
              <a:rect l="0" t="0" r="r" b="b"/>
              <a:pathLst>
                <a:path w="27" h="47">
                  <a:moveTo>
                    <a:pt x="3" y="16"/>
                  </a:moveTo>
                  <a:lnTo>
                    <a:pt x="2" y="15"/>
                  </a:lnTo>
                  <a:lnTo>
                    <a:pt x="2" y="13"/>
                  </a:lnTo>
                  <a:lnTo>
                    <a:pt x="1" y="13"/>
                  </a:lnTo>
                  <a:lnTo>
                    <a:pt x="0" y="13"/>
                  </a:lnTo>
                  <a:lnTo>
                    <a:pt x="0" y="12"/>
                  </a:lnTo>
                  <a:lnTo>
                    <a:pt x="0" y="11"/>
                  </a:lnTo>
                  <a:lnTo>
                    <a:pt x="0" y="9"/>
                  </a:lnTo>
                  <a:lnTo>
                    <a:pt x="0" y="8"/>
                  </a:lnTo>
                  <a:lnTo>
                    <a:pt x="0" y="7"/>
                  </a:lnTo>
                  <a:lnTo>
                    <a:pt x="0" y="5"/>
                  </a:lnTo>
                  <a:lnTo>
                    <a:pt x="1" y="5"/>
                  </a:lnTo>
                  <a:lnTo>
                    <a:pt x="1" y="7"/>
                  </a:lnTo>
                  <a:lnTo>
                    <a:pt x="2" y="8"/>
                  </a:lnTo>
                  <a:lnTo>
                    <a:pt x="3" y="8"/>
                  </a:lnTo>
                  <a:lnTo>
                    <a:pt x="5" y="8"/>
                  </a:lnTo>
                  <a:lnTo>
                    <a:pt x="6" y="8"/>
                  </a:lnTo>
                  <a:lnTo>
                    <a:pt x="7" y="7"/>
                  </a:lnTo>
                  <a:lnTo>
                    <a:pt x="9" y="7"/>
                  </a:lnTo>
                  <a:lnTo>
                    <a:pt x="10" y="7"/>
                  </a:lnTo>
                  <a:lnTo>
                    <a:pt x="11" y="4"/>
                  </a:lnTo>
                  <a:lnTo>
                    <a:pt x="13" y="3"/>
                  </a:lnTo>
                  <a:lnTo>
                    <a:pt x="14" y="3"/>
                  </a:lnTo>
                  <a:lnTo>
                    <a:pt x="15" y="3"/>
                  </a:lnTo>
                  <a:lnTo>
                    <a:pt x="15" y="2"/>
                  </a:lnTo>
                  <a:lnTo>
                    <a:pt x="15" y="0"/>
                  </a:lnTo>
                  <a:lnTo>
                    <a:pt x="17" y="0"/>
                  </a:lnTo>
                  <a:lnTo>
                    <a:pt x="18" y="2"/>
                  </a:lnTo>
                  <a:lnTo>
                    <a:pt x="19" y="2"/>
                  </a:lnTo>
                  <a:lnTo>
                    <a:pt x="20" y="3"/>
                  </a:lnTo>
                  <a:lnTo>
                    <a:pt x="20" y="2"/>
                  </a:lnTo>
                  <a:lnTo>
                    <a:pt x="22" y="3"/>
                  </a:lnTo>
                  <a:lnTo>
                    <a:pt x="22" y="4"/>
                  </a:lnTo>
                  <a:lnTo>
                    <a:pt x="22" y="5"/>
                  </a:lnTo>
                  <a:lnTo>
                    <a:pt x="23" y="5"/>
                  </a:lnTo>
                  <a:lnTo>
                    <a:pt x="22" y="7"/>
                  </a:lnTo>
                  <a:lnTo>
                    <a:pt x="23" y="7"/>
                  </a:lnTo>
                  <a:lnTo>
                    <a:pt x="23" y="8"/>
                  </a:lnTo>
                  <a:lnTo>
                    <a:pt x="24" y="8"/>
                  </a:lnTo>
                  <a:lnTo>
                    <a:pt x="24" y="9"/>
                  </a:lnTo>
                  <a:lnTo>
                    <a:pt x="24" y="11"/>
                  </a:lnTo>
                  <a:lnTo>
                    <a:pt x="26" y="12"/>
                  </a:lnTo>
                  <a:lnTo>
                    <a:pt x="26" y="13"/>
                  </a:lnTo>
                  <a:lnTo>
                    <a:pt x="27" y="15"/>
                  </a:lnTo>
                  <a:lnTo>
                    <a:pt x="26" y="16"/>
                  </a:lnTo>
                  <a:lnTo>
                    <a:pt x="26" y="17"/>
                  </a:lnTo>
                  <a:lnTo>
                    <a:pt x="24" y="17"/>
                  </a:lnTo>
                  <a:lnTo>
                    <a:pt x="24" y="18"/>
                  </a:lnTo>
                  <a:lnTo>
                    <a:pt x="23" y="20"/>
                  </a:lnTo>
                  <a:lnTo>
                    <a:pt x="24" y="21"/>
                  </a:lnTo>
                  <a:lnTo>
                    <a:pt x="24" y="22"/>
                  </a:lnTo>
                  <a:lnTo>
                    <a:pt x="26" y="24"/>
                  </a:lnTo>
                  <a:lnTo>
                    <a:pt x="24" y="25"/>
                  </a:lnTo>
                  <a:lnTo>
                    <a:pt x="26" y="26"/>
                  </a:lnTo>
                  <a:lnTo>
                    <a:pt x="24" y="26"/>
                  </a:lnTo>
                  <a:lnTo>
                    <a:pt x="24" y="29"/>
                  </a:lnTo>
                  <a:lnTo>
                    <a:pt x="24" y="30"/>
                  </a:lnTo>
                  <a:lnTo>
                    <a:pt x="24" y="31"/>
                  </a:lnTo>
                  <a:lnTo>
                    <a:pt x="24" y="33"/>
                  </a:lnTo>
                  <a:lnTo>
                    <a:pt x="24" y="34"/>
                  </a:lnTo>
                  <a:lnTo>
                    <a:pt x="24" y="38"/>
                  </a:lnTo>
                  <a:lnTo>
                    <a:pt x="23" y="39"/>
                  </a:lnTo>
                  <a:lnTo>
                    <a:pt x="23" y="41"/>
                  </a:lnTo>
                  <a:lnTo>
                    <a:pt x="23" y="42"/>
                  </a:lnTo>
                  <a:lnTo>
                    <a:pt x="22" y="42"/>
                  </a:lnTo>
                  <a:lnTo>
                    <a:pt x="20" y="41"/>
                  </a:lnTo>
                  <a:lnTo>
                    <a:pt x="19" y="41"/>
                  </a:lnTo>
                  <a:lnTo>
                    <a:pt x="18" y="39"/>
                  </a:lnTo>
                  <a:lnTo>
                    <a:pt x="17" y="41"/>
                  </a:lnTo>
                  <a:lnTo>
                    <a:pt x="15" y="41"/>
                  </a:lnTo>
                  <a:lnTo>
                    <a:pt x="14" y="42"/>
                  </a:lnTo>
                  <a:lnTo>
                    <a:pt x="15" y="43"/>
                  </a:lnTo>
                  <a:lnTo>
                    <a:pt x="15" y="45"/>
                  </a:lnTo>
                  <a:lnTo>
                    <a:pt x="14" y="45"/>
                  </a:lnTo>
                  <a:lnTo>
                    <a:pt x="14" y="46"/>
                  </a:lnTo>
                  <a:lnTo>
                    <a:pt x="13" y="46"/>
                  </a:lnTo>
                  <a:lnTo>
                    <a:pt x="11" y="46"/>
                  </a:lnTo>
                  <a:lnTo>
                    <a:pt x="10" y="46"/>
                  </a:lnTo>
                  <a:lnTo>
                    <a:pt x="9" y="46"/>
                  </a:lnTo>
                  <a:lnTo>
                    <a:pt x="9" y="47"/>
                  </a:lnTo>
                  <a:lnTo>
                    <a:pt x="7" y="45"/>
                  </a:lnTo>
                  <a:lnTo>
                    <a:pt x="7" y="43"/>
                  </a:lnTo>
                  <a:lnTo>
                    <a:pt x="6" y="43"/>
                  </a:lnTo>
                  <a:lnTo>
                    <a:pt x="6" y="42"/>
                  </a:lnTo>
                  <a:lnTo>
                    <a:pt x="5" y="42"/>
                  </a:lnTo>
                  <a:lnTo>
                    <a:pt x="5" y="41"/>
                  </a:lnTo>
                  <a:lnTo>
                    <a:pt x="3" y="41"/>
                  </a:lnTo>
                  <a:lnTo>
                    <a:pt x="5" y="35"/>
                  </a:lnTo>
                  <a:lnTo>
                    <a:pt x="5" y="33"/>
                  </a:lnTo>
                  <a:lnTo>
                    <a:pt x="5" y="30"/>
                  </a:lnTo>
                  <a:lnTo>
                    <a:pt x="5" y="29"/>
                  </a:lnTo>
                  <a:lnTo>
                    <a:pt x="6" y="30"/>
                  </a:lnTo>
                  <a:lnTo>
                    <a:pt x="7" y="30"/>
                  </a:lnTo>
                  <a:lnTo>
                    <a:pt x="6" y="30"/>
                  </a:lnTo>
                  <a:lnTo>
                    <a:pt x="6" y="29"/>
                  </a:lnTo>
                  <a:lnTo>
                    <a:pt x="6" y="28"/>
                  </a:lnTo>
                  <a:lnTo>
                    <a:pt x="5" y="26"/>
                  </a:lnTo>
                  <a:lnTo>
                    <a:pt x="5" y="28"/>
                  </a:lnTo>
                  <a:lnTo>
                    <a:pt x="5" y="26"/>
                  </a:lnTo>
                  <a:lnTo>
                    <a:pt x="3" y="26"/>
                  </a:lnTo>
                  <a:lnTo>
                    <a:pt x="3" y="25"/>
                  </a:lnTo>
                  <a:lnTo>
                    <a:pt x="3" y="24"/>
                  </a:lnTo>
                  <a:lnTo>
                    <a:pt x="5" y="22"/>
                  </a:lnTo>
                  <a:lnTo>
                    <a:pt x="5" y="21"/>
                  </a:lnTo>
                  <a:lnTo>
                    <a:pt x="5" y="18"/>
                  </a:lnTo>
                  <a:lnTo>
                    <a:pt x="3" y="18"/>
                  </a:lnTo>
                  <a:lnTo>
                    <a:pt x="3" y="17"/>
                  </a:lnTo>
                  <a:lnTo>
                    <a:pt x="3" y="1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6" name="Freeform 1565"/>
            <p:cNvSpPr>
              <a:spLocks/>
            </p:cNvSpPr>
            <p:nvPr/>
          </p:nvSpPr>
          <p:spPr bwMode="auto">
            <a:xfrm>
              <a:off x="4626288" y="2849563"/>
              <a:ext cx="3175" cy="1587"/>
            </a:xfrm>
            <a:custGeom>
              <a:avLst/>
              <a:gdLst/>
              <a:ahLst/>
              <a:cxnLst>
                <a:cxn ang="0">
                  <a:pos x="0" y="0"/>
                </a:cxn>
                <a:cxn ang="0">
                  <a:pos x="1" y="0"/>
                </a:cxn>
                <a:cxn ang="0">
                  <a:pos x="2" y="1"/>
                </a:cxn>
                <a:cxn ang="0">
                  <a:pos x="1" y="1"/>
                </a:cxn>
                <a:cxn ang="0">
                  <a:pos x="0" y="0"/>
                </a:cxn>
              </a:cxnLst>
              <a:rect l="0" t="0" r="r" b="b"/>
              <a:pathLst>
                <a:path w="2" h="1">
                  <a:moveTo>
                    <a:pt x="0" y="0"/>
                  </a:moveTo>
                  <a:lnTo>
                    <a:pt x="1" y="0"/>
                  </a:lnTo>
                  <a:lnTo>
                    <a:pt x="2" y="1"/>
                  </a:lnTo>
                  <a:lnTo>
                    <a:pt x="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7" name="Freeform 1566"/>
            <p:cNvSpPr>
              <a:spLocks/>
            </p:cNvSpPr>
            <p:nvPr/>
          </p:nvSpPr>
          <p:spPr bwMode="auto">
            <a:xfrm>
              <a:off x="4629463" y="2851150"/>
              <a:ext cx="3175" cy="4763"/>
            </a:xfrm>
            <a:custGeom>
              <a:avLst/>
              <a:gdLst/>
              <a:ahLst/>
              <a:cxnLst>
                <a:cxn ang="0">
                  <a:pos x="0" y="1"/>
                </a:cxn>
                <a:cxn ang="0">
                  <a:pos x="0" y="0"/>
                </a:cxn>
                <a:cxn ang="0">
                  <a:pos x="2" y="0"/>
                </a:cxn>
                <a:cxn ang="0">
                  <a:pos x="2" y="1"/>
                </a:cxn>
                <a:cxn ang="0">
                  <a:pos x="2" y="3"/>
                </a:cxn>
                <a:cxn ang="0">
                  <a:pos x="0" y="1"/>
                </a:cxn>
              </a:cxnLst>
              <a:rect l="0" t="0" r="r" b="b"/>
              <a:pathLst>
                <a:path w="2" h="3">
                  <a:moveTo>
                    <a:pt x="0" y="1"/>
                  </a:moveTo>
                  <a:lnTo>
                    <a:pt x="0" y="0"/>
                  </a:lnTo>
                  <a:lnTo>
                    <a:pt x="2" y="0"/>
                  </a:lnTo>
                  <a:lnTo>
                    <a:pt x="2" y="1"/>
                  </a:lnTo>
                  <a:lnTo>
                    <a:pt x="2" y="3"/>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8" name="Freeform 1567"/>
            <p:cNvSpPr>
              <a:spLocks/>
            </p:cNvSpPr>
            <p:nvPr/>
          </p:nvSpPr>
          <p:spPr bwMode="auto">
            <a:xfrm>
              <a:off x="4672325" y="2735263"/>
              <a:ext cx="7938" cy="4762"/>
            </a:xfrm>
            <a:custGeom>
              <a:avLst/>
              <a:gdLst/>
              <a:ahLst/>
              <a:cxnLst>
                <a:cxn ang="0">
                  <a:pos x="0" y="3"/>
                </a:cxn>
                <a:cxn ang="0">
                  <a:pos x="0" y="1"/>
                </a:cxn>
                <a:cxn ang="0">
                  <a:pos x="1" y="1"/>
                </a:cxn>
                <a:cxn ang="0">
                  <a:pos x="2" y="1"/>
                </a:cxn>
                <a:cxn ang="0">
                  <a:pos x="3" y="0"/>
                </a:cxn>
                <a:cxn ang="0">
                  <a:pos x="5" y="0"/>
                </a:cxn>
                <a:cxn ang="0">
                  <a:pos x="5" y="1"/>
                </a:cxn>
                <a:cxn ang="0">
                  <a:pos x="3" y="3"/>
                </a:cxn>
                <a:cxn ang="0">
                  <a:pos x="5" y="3"/>
                </a:cxn>
                <a:cxn ang="0">
                  <a:pos x="3" y="3"/>
                </a:cxn>
                <a:cxn ang="0">
                  <a:pos x="1" y="3"/>
                </a:cxn>
                <a:cxn ang="0">
                  <a:pos x="0" y="3"/>
                </a:cxn>
              </a:cxnLst>
              <a:rect l="0" t="0" r="r" b="b"/>
              <a:pathLst>
                <a:path w="5" h="3">
                  <a:moveTo>
                    <a:pt x="0" y="3"/>
                  </a:moveTo>
                  <a:lnTo>
                    <a:pt x="0" y="1"/>
                  </a:lnTo>
                  <a:lnTo>
                    <a:pt x="1" y="1"/>
                  </a:lnTo>
                  <a:lnTo>
                    <a:pt x="2" y="1"/>
                  </a:lnTo>
                  <a:lnTo>
                    <a:pt x="3" y="0"/>
                  </a:lnTo>
                  <a:lnTo>
                    <a:pt x="5" y="0"/>
                  </a:lnTo>
                  <a:lnTo>
                    <a:pt x="5" y="1"/>
                  </a:lnTo>
                  <a:lnTo>
                    <a:pt x="3" y="3"/>
                  </a:lnTo>
                  <a:lnTo>
                    <a:pt x="5" y="3"/>
                  </a:lnTo>
                  <a:lnTo>
                    <a:pt x="3" y="3"/>
                  </a:lnTo>
                  <a:lnTo>
                    <a:pt x="1"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69" name="Freeform 1568"/>
            <p:cNvSpPr>
              <a:spLocks/>
            </p:cNvSpPr>
            <p:nvPr/>
          </p:nvSpPr>
          <p:spPr bwMode="auto">
            <a:xfrm>
              <a:off x="4731063" y="2890838"/>
              <a:ext cx="4762" cy="1587"/>
            </a:xfrm>
            <a:custGeom>
              <a:avLst/>
              <a:gdLst/>
              <a:ahLst/>
              <a:cxnLst>
                <a:cxn ang="0">
                  <a:pos x="0" y="0"/>
                </a:cxn>
                <a:cxn ang="0">
                  <a:pos x="2" y="0"/>
                </a:cxn>
                <a:cxn ang="0">
                  <a:pos x="3" y="0"/>
                </a:cxn>
                <a:cxn ang="0">
                  <a:pos x="2" y="0"/>
                </a:cxn>
                <a:cxn ang="0">
                  <a:pos x="0" y="0"/>
                </a:cxn>
              </a:cxnLst>
              <a:rect l="0" t="0" r="r" b="b"/>
              <a:pathLst>
                <a:path w="3">
                  <a:moveTo>
                    <a:pt x="0" y="0"/>
                  </a:moveTo>
                  <a:lnTo>
                    <a:pt x="2" y="0"/>
                  </a:lnTo>
                  <a:lnTo>
                    <a:pt x="3" y="0"/>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0" name="Freeform 1569"/>
            <p:cNvSpPr>
              <a:spLocks/>
            </p:cNvSpPr>
            <p:nvPr/>
          </p:nvSpPr>
          <p:spPr bwMode="auto">
            <a:xfrm>
              <a:off x="4737413" y="2878138"/>
              <a:ext cx="80962" cy="50800"/>
            </a:xfrm>
            <a:custGeom>
              <a:avLst/>
              <a:gdLst/>
              <a:ahLst/>
              <a:cxnLst>
                <a:cxn ang="0">
                  <a:pos x="9" y="4"/>
                </a:cxn>
                <a:cxn ang="0">
                  <a:pos x="9" y="2"/>
                </a:cxn>
                <a:cxn ang="0">
                  <a:pos x="9" y="1"/>
                </a:cxn>
                <a:cxn ang="0">
                  <a:pos x="12" y="1"/>
                </a:cxn>
                <a:cxn ang="0">
                  <a:pos x="15" y="1"/>
                </a:cxn>
                <a:cxn ang="0">
                  <a:pos x="16" y="4"/>
                </a:cxn>
                <a:cxn ang="0">
                  <a:pos x="18" y="4"/>
                </a:cxn>
                <a:cxn ang="0">
                  <a:pos x="20" y="5"/>
                </a:cxn>
                <a:cxn ang="0">
                  <a:pos x="22" y="6"/>
                </a:cxn>
                <a:cxn ang="0">
                  <a:pos x="28" y="5"/>
                </a:cxn>
                <a:cxn ang="0">
                  <a:pos x="31" y="5"/>
                </a:cxn>
                <a:cxn ang="0">
                  <a:pos x="34" y="5"/>
                </a:cxn>
                <a:cxn ang="0">
                  <a:pos x="37" y="2"/>
                </a:cxn>
                <a:cxn ang="0">
                  <a:pos x="39" y="1"/>
                </a:cxn>
                <a:cxn ang="0">
                  <a:pos x="41" y="2"/>
                </a:cxn>
                <a:cxn ang="0">
                  <a:pos x="43" y="2"/>
                </a:cxn>
                <a:cxn ang="0">
                  <a:pos x="45" y="1"/>
                </a:cxn>
                <a:cxn ang="0">
                  <a:pos x="45" y="1"/>
                </a:cxn>
                <a:cxn ang="0">
                  <a:pos x="48" y="0"/>
                </a:cxn>
                <a:cxn ang="0">
                  <a:pos x="51" y="0"/>
                </a:cxn>
                <a:cxn ang="0">
                  <a:pos x="50" y="1"/>
                </a:cxn>
                <a:cxn ang="0">
                  <a:pos x="47" y="9"/>
                </a:cxn>
                <a:cxn ang="0">
                  <a:pos x="46" y="10"/>
                </a:cxn>
                <a:cxn ang="0">
                  <a:pos x="46" y="12"/>
                </a:cxn>
                <a:cxn ang="0">
                  <a:pos x="45" y="13"/>
                </a:cxn>
                <a:cxn ang="0">
                  <a:pos x="43" y="14"/>
                </a:cxn>
                <a:cxn ang="0">
                  <a:pos x="43" y="18"/>
                </a:cxn>
                <a:cxn ang="0">
                  <a:pos x="45" y="19"/>
                </a:cxn>
                <a:cxn ang="0">
                  <a:pos x="46" y="21"/>
                </a:cxn>
                <a:cxn ang="0">
                  <a:pos x="47" y="23"/>
                </a:cxn>
                <a:cxn ang="0">
                  <a:pos x="48" y="25"/>
                </a:cxn>
                <a:cxn ang="0">
                  <a:pos x="47" y="26"/>
                </a:cxn>
                <a:cxn ang="0">
                  <a:pos x="45" y="27"/>
                </a:cxn>
                <a:cxn ang="0">
                  <a:pos x="45" y="31"/>
                </a:cxn>
                <a:cxn ang="0">
                  <a:pos x="43" y="31"/>
                </a:cxn>
                <a:cxn ang="0">
                  <a:pos x="41" y="31"/>
                </a:cxn>
                <a:cxn ang="0">
                  <a:pos x="38" y="31"/>
                </a:cxn>
                <a:cxn ang="0">
                  <a:pos x="35" y="30"/>
                </a:cxn>
                <a:cxn ang="0">
                  <a:pos x="34" y="29"/>
                </a:cxn>
                <a:cxn ang="0">
                  <a:pos x="33" y="26"/>
                </a:cxn>
                <a:cxn ang="0">
                  <a:pos x="29" y="23"/>
                </a:cxn>
                <a:cxn ang="0">
                  <a:pos x="26" y="23"/>
                </a:cxn>
                <a:cxn ang="0">
                  <a:pos x="24" y="22"/>
                </a:cxn>
                <a:cxn ang="0">
                  <a:pos x="21" y="22"/>
                </a:cxn>
                <a:cxn ang="0">
                  <a:pos x="18" y="19"/>
                </a:cxn>
                <a:cxn ang="0">
                  <a:pos x="16" y="18"/>
                </a:cxn>
                <a:cxn ang="0">
                  <a:pos x="15" y="17"/>
                </a:cxn>
                <a:cxn ang="0">
                  <a:pos x="11" y="15"/>
                </a:cxn>
                <a:cxn ang="0">
                  <a:pos x="9" y="14"/>
                </a:cxn>
                <a:cxn ang="0">
                  <a:pos x="4" y="14"/>
                </a:cxn>
                <a:cxn ang="0">
                  <a:pos x="2" y="13"/>
                </a:cxn>
                <a:cxn ang="0">
                  <a:pos x="0" y="12"/>
                </a:cxn>
                <a:cxn ang="0">
                  <a:pos x="0" y="9"/>
                </a:cxn>
                <a:cxn ang="0">
                  <a:pos x="0" y="6"/>
                </a:cxn>
                <a:cxn ang="0">
                  <a:pos x="2" y="5"/>
                </a:cxn>
                <a:cxn ang="0">
                  <a:pos x="3" y="4"/>
                </a:cxn>
                <a:cxn ang="0">
                  <a:pos x="4" y="1"/>
                </a:cxn>
                <a:cxn ang="0">
                  <a:pos x="5" y="2"/>
                </a:cxn>
                <a:cxn ang="0">
                  <a:pos x="7" y="5"/>
                </a:cxn>
                <a:cxn ang="0">
                  <a:pos x="9" y="5"/>
                </a:cxn>
              </a:cxnLst>
              <a:rect l="0" t="0" r="r" b="b"/>
              <a:pathLst>
                <a:path w="51" h="32">
                  <a:moveTo>
                    <a:pt x="9" y="5"/>
                  </a:moveTo>
                  <a:lnTo>
                    <a:pt x="9" y="4"/>
                  </a:lnTo>
                  <a:lnTo>
                    <a:pt x="11" y="4"/>
                  </a:lnTo>
                  <a:lnTo>
                    <a:pt x="9" y="2"/>
                  </a:lnTo>
                  <a:lnTo>
                    <a:pt x="11" y="2"/>
                  </a:lnTo>
                  <a:lnTo>
                    <a:pt x="9" y="1"/>
                  </a:lnTo>
                  <a:lnTo>
                    <a:pt x="11" y="1"/>
                  </a:lnTo>
                  <a:lnTo>
                    <a:pt x="12" y="1"/>
                  </a:lnTo>
                  <a:lnTo>
                    <a:pt x="13" y="1"/>
                  </a:lnTo>
                  <a:lnTo>
                    <a:pt x="15" y="1"/>
                  </a:lnTo>
                  <a:lnTo>
                    <a:pt x="15" y="2"/>
                  </a:lnTo>
                  <a:lnTo>
                    <a:pt x="16" y="4"/>
                  </a:lnTo>
                  <a:lnTo>
                    <a:pt x="17" y="4"/>
                  </a:lnTo>
                  <a:lnTo>
                    <a:pt x="18" y="4"/>
                  </a:lnTo>
                  <a:lnTo>
                    <a:pt x="18" y="5"/>
                  </a:lnTo>
                  <a:lnTo>
                    <a:pt x="20" y="5"/>
                  </a:lnTo>
                  <a:lnTo>
                    <a:pt x="21" y="6"/>
                  </a:lnTo>
                  <a:lnTo>
                    <a:pt x="22" y="6"/>
                  </a:lnTo>
                  <a:lnTo>
                    <a:pt x="25" y="5"/>
                  </a:lnTo>
                  <a:lnTo>
                    <a:pt x="28" y="5"/>
                  </a:lnTo>
                  <a:lnTo>
                    <a:pt x="30" y="5"/>
                  </a:lnTo>
                  <a:lnTo>
                    <a:pt x="31" y="5"/>
                  </a:lnTo>
                  <a:lnTo>
                    <a:pt x="33" y="5"/>
                  </a:lnTo>
                  <a:lnTo>
                    <a:pt x="34" y="5"/>
                  </a:lnTo>
                  <a:lnTo>
                    <a:pt x="34" y="4"/>
                  </a:lnTo>
                  <a:lnTo>
                    <a:pt x="37" y="2"/>
                  </a:lnTo>
                  <a:lnTo>
                    <a:pt x="38" y="2"/>
                  </a:lnTo>
                  <a:lnTo>
                    <a:pt x="39" y="1"/>
                  </a:lnTo>
                  <a:lnTo>
                    <a:pt x="41" y="1"/>
                  </a:lnTo>
                  <a:lnTo>
                    <a:pt x="41" y="2"/>
                  </a:lnTo>
                  <a:lnTo>
                    <a:pt x="42" y="2"/>
                  </a:lnTo>
                  <a:lnTo>
                    <a:pt x="43" y="2"/>
                  </a:lnTo>
                  <a:lnTo>
                    <a:pt x="45" y="2"/>
                  </a:lnTo>
                  <a:lnTo>
                    <a:pt x="45" y="1"/>
                  </a:lnTo>
                  <a:lnTo>
                    <a:pt x="45" y="0"/>
                  </a:lnTo>
                  <a:lnTo>
                    <a:pt x="45" y="1"/>
                  </a:lnTo>
                  <a:lnTo>
                    <a:pt x="46" y="1"/>
                  </a:lnTo>
                  <a:lnTo>
                    <a:pt x="48" y="0"/>
                  </a:lnTo>
                  <a:lnTo>
                    <a:pt x="50" y="0"/>
                  </a:lnTo>
                  <a:lnTo>
                    <a:pt x="51" y="0"/>
                  </a:lnTo>
                  <a:lnTo>
                    <a:pt x="51" y="1"/>
                  </a:lnTo>
                  <a:lnTo>
                    <a:pt x="50" y="1"/>
                  </a:lnTo>
                  <a:lnTo>
                    <a:pt x="47" y="6"/>
                  </a:lnTo>
                  <a:lnTo>
                    <a:pt x="47" y="9"/>
                  </a:lnTo>
                  <a:lnTo>
                    <a:pt x="46" y="9"/>
                  </a:lnTo>
                  <a:lnTo>
                    <a:pt x="46" y="10"/>
                  </a:lnTo>
                  <a:lnTo>
                    <a:pt x="45" y="10"/>
                  </a:lnTo>
                  <a:lnTo>
                    <a:pt x="46" y="12"/>
                  </a:lnTo>
                  <a:lnTo>
                    <a:pt x="45" y="12"/>
                  </a:lnTo>
                  <a:lnTo>
                    <a:pt x="45" y="13"/>
                  </a:lnTo>
                  <a:lnTo>
                    <a:pt x="45" y="14"/>
                  </a:lnTo>
                  <a:lnTo>
                    <a:pt x="43" y="14"/>
                  </a:lnTo>
                  <a:lnTo>
                    <a:pt x="43" y="15"/>
                  </a:lnTo>
                  <a:lnTo>
                    <a:pt x="43" y="18"/>
                  </a:lnTo>
                  <a:lnTo>
                    <a:pt x="45" y="18"/>
                  </a:lnTo>
                  <a:lnTo>
                    <a:pt x="45" y="19"/>
                  </a:lnTo>
                  <a:lnTo>
                    <a:pt x="46" y="19"/>
                  </a:lnTo>
                  <a:lnTo>
                    <a:pt x="46" y="21"/>
                  </a:lnTo>
                  <a:lnTo>
                    <a:pt x="46" y="22"/>
                  </a:lnTo>
                  <a:lnTo>
                    <a:pt x="47" y="23"/>
                  </a:lnTo>
                  <a:lnTo>
                    <a:pt x="47" y="25"/>
                  </a:lnTo>
                  <a:lnTo>
                    <a:pt x="48" y="25"/>
                  </a:lnTo>
                  <a:lnTo>
                    <a:pt x="47" y="25"/>
                  </a:lnTo>
                  <a:lnTo>
                    <a:pt x="47" y="26"/>
                  </a:lnTo>
                  <a:lnTo>
                    <a:pt x="46" y="26"/>
                  </a:lnTo>
                  <a:lnTo>
                    <a:pt x="45" y="27"/>
                  </a:lnTo>
                  <a:lnTo>
                    <a:pt x="45" y="30"/>
                  </a:lnTo>
                  <a:lnTo>
                    <a:pt x="45" y="31"/>
                  </a:lnTo>
                  <a:lnTo>
                    <a:pt x="45" y="32"/>
                  </a:lnTo>
                  <a:lnTo>
                    <a:pt x="43" y="31"/>
                  </a:lnTo>
                  <a:lnTo>
                    <a:pt x="42" y="31"/>
                  </a:lnTo>
                  <a:lnTo>
                    <a:pt x="41" y="31"/>
                  </a:lnTo>
                  <a:lnTo>
                    <a:pt x="39" y="31"/>
                  </a:lnTo>
                  <a:lnTo>
                    <a:pt x="38" y="31"/>
                  </a:lnTo>
                  <a:lnTo>
                    <a:pt x="37" y="30"/>
                  </a:lnTo>
                  <a:lnTo>
                    <a:pt x="35" y="30"/>
                  </a:lnTo>
                  <a:lnTo>
                    <a:pt x="34" y="30"/>
                  </a:lnTo>
                  <a:lnTo>
                    <a:pt x="34" y="29"/>
                  </a:lnTo>
                  <a:lnTo>
                    <a:pt x="33" y="27"/>
                  </a:lnTo>
                  <a:lnTo>
                    <a:pt x="33" y="26"/>
                  </a:lnTo>
                  <a:lnTo>
                    <a:pt x="31" y="25"/>
                  </a:lnTo>
                  <a:lnTo>
                    <a:pt x="29" y="23"/>
                  </a:lnTo>
                  <a:lnTo>
                    <a:pt x="28" y="23"/>
                  </a:lnTo>
                  <a:lnTo>
                    <a:pt x="26" y="23"/>
                  </a:lnTo>
                  <a:lnTo>
                    <a:pt x="25" y="23"/>
                  </a:lnTo>
                  <a:lnTo>
                    <a:pt x="24" y="22"/>
                  </a:lnTo>
                  <a:lnTo>
                    <a:pt x="22" y="22"/>
                  </a:lnTo>
                  <a:lnTo>
                    <a:pt x="21" y="22"/>
                  </a:lnTo>
                  <a:lnTo>
                    <a:pt x="20" y="21"/>
                  </a:lnTo>
                  <a:lnTo>
                    <a:pt x="18" y="19"/>
                  </a:lnTo>
                  <a:lnTo>
                    <a:pt x="17" y="19"/>
                  </a:lnTo>
                  <a:lnTo>
                    <a:pt x="16" y="18"/>
                  </a:lnTo>
                  <a:lnTo>
                    <a:pt x="15" y="18"/>
                  </a:lnTo>
                  <a:lnTo>
                    <a:pt x="15" y="17"/>
                  </a:lnTo>
                  <a:lnTo>
                    <a:pt x="12" y="15"/>
                  </a:lnTo>
                  <a:lnTo>
                    <a:pt x="11" y="15"/>
                  </a:lnTo>
                  <a:lnTo>
                    <a:pt x="9" y="15"/>
                  </a:lnTo>
                  <a:lnTo>
                    <a:pt x="9" y="14"/>
                  </a:lnTo>
                  <a:lnTo>
                    <a:pt x="8" y="14"/>
                  </a:lnTo>
                  <a:lnTo>
                    <a:pt x="4" y="14"/>
                  </a:lnTo>
                  <a:lnTo>
                    <a:pt x="3" y="13"/>
                  </a:lnTo>
                  <a:lnTo>
                    <a:pt x="2" y="13"/>
                  </a:lnTo>
                  <a:lnTo>
                    <a:pt x="2" y="12"/>
                  </a:lnTo>
                  <a:lnTo>
                    <a:pt x="0" y="12"/>
                  </a:lnTo>
                  <a:lnTo>
                    <a:pt x="0" y="10"/>
                  </a:lnTo>
                  <a:lnTo>
                    <a:pt x="0" y="9"/>
                  </a:lnTo>
                  <a:lnTo>
                    <a:pt x="0" y="8"/>
                  </a:lnTo>
                  <a:lnTo>
                    <a:pt x="0" y="6"/>
                  </a:lnTo>
                  <a:lnTo>
                    <a:pt x="2" y="6"/>
                  </a:lnTo>
                  <a:lnTo>
                    <a:pt x="2" y="5"/>
                  </a:lnTo>
                  <a:lnTo>
                    <a:pt x="2" y="4"/>
                  </a:lnTo>
                  <a:lnTo>
                    <a:pt x="3" y="4"/>
                  </a:lnTo>
                  <a:lnTo>
                    <a:pt x="4" y="2"/>
                  </a:lnTo>
                  <a:lnTo>
                    <a:pt x="4" y="1"/>
                  </a:lnTo>
                  <a:lnTo>
                    <a:pt x="4" y="2"/>
                  </a:lnTo>
                  <a:lnTo>
                    <a:pt x="5" y="2"/>
                  </a:lnTo>
                  <a:lnTo>
                    <a:pt x="5" y="4"/>
                  </a:lnTo>
                  <a:lnTo>
                    <a:pt x="7" y="5"/>
                  </a:lnTo>
                  <a:lnTo>
                    <a:pt x="8" y="5"/>
                  </a:lnTo>
                  <a:lnTo>
                    <a:pt x="9"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1" name="Freeform 1570"/>
            <p:cNvSpPr>
              <a:spLocks/>
            </p:cNvSpPr>
            <p:nvPr/>
          </p:nvSpPr>
          <p:spPr bwMode="auto">
            <a:xfrm>
              <a:off x="4769163" y="2801938"/>
              <a:ext cx="1587" cy="3175"/>
            </a:xfrm>
            <a:custGeom>
              <a:avLst/>
              <a:gdLst/>
              <a:ahLst/>
              <a:cxnLst>
                <a:cxn ang="0">
                  <a:pos x="0" y="1"/>
                </a:cxn>
                <a:cxn ang="0">
                  <a:pos x="0" y="0"/>
                </a:cxn>
                <a:cxn ang="0">
                  <a:pos x="0" y="1"/>
                </a:cxn>
                <a:cxn ang="0">
                  <a:pos x="1" y="1"/>
                </a:cxn>
                <a:cxn ang="0">
                  <a:pos x="1" y="2"/>
                </a:cxn>
                <a:cxn ang="0">
                  <a:pos x="0" y="1"/>
                </a:cxn>
              </a:cxnLst>
              <a:rect l="0" t="0" r="r" b="b"/>
              <a:pathLst>
                <a:path w="1" h="2">
                  <a:moveTo>
                    <a:pt x="0" y="1"/>
                  </a:moveTo>
                  <a:lnTo>
                    <a:pt x="0" y="0"/>
                  </a:lnTo>
                  <a:lnTo>
                    <a:pt x="0" y="1"/>
                  </a:lnTo>
                  <a:lnTo>
                    <a:pt x="1" y="1"/>
                  </a:lnTo>
                  <a:lnTo>
                    <a:pt x="1" y="2"/>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2" name="Freeform 1571"/>
            <p:cNvSpPr>
              <a:spLocks/>
            </p:cNvSpPr>
            <p:nvPr/>
          </p:nvSpPr>
          <p:spPr bwMode="auto">
            <a:xfrm>
              <a:off x="4777100" y="280828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3" name="Freeform 1572"/>
            <p:cNvSpPr>
              <a:spLocks/>
            </p:cNvSpPr>
            <p:nvPr/>
          </p:nvSpPr>
          <p:spPr bwMode="auto">
            <a:xfrm>
              <a:off x="4797738" y="2870200"/>
              <a:ext cx="1587" cy="1588"/>
            </a:xfrm>
            <a:custGeom>
              <a:avLst/>
              <a:gdLst/>
              <a:ahLst/>
              <a:cxnLst>
                <a:cxn ang="0">
                  <a:pos x="0" y="0"/>
                </a:cxn>
                <a:cxn ang="0">
                  <a:pos x="1" y="0"/>
                </a:cxn>
                <a:cxn ang="0">
                  <a:pos x="0" y="1"/>
                </a:cxn>
                <a:cxn ang="0">
                  <a:pos x="0" y="0"/>
                </a:cxn>
              </a:cxnLst>
              <a:rect l="0" t="0" r="r" b="b"/>
              <a:pathLst>
                <a:path w="1" h="1">
                  <a:moveTo>
                    <a:pt x="0" y="0"/>
                  </a:moveTo>
                  <a:lnTo>
                    <a:pt x="1" y="0"/>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4" name="Rectangle 1573"/>
            <p:cNvSpPr>
              <a:spLocks noChangeArrowheads="1"/>
            </p:cNvSpPr>
            <p:nvPr/>
          </p:nvSpPr>
          <p:spPr bwMode="auto">
            <a:xfrm>
              <a:off x="4799325" y="2871788"/>
              <a:ext cx="3175"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575" name="Freeform 1574"/>
            <p:cNvSpPr>
              <a:spLocks/>
            </p:cNvSpPr>
            <p:nvPr/>
          </p:nvSpPr>
          <p:spPr bwMode="auto">
            <a:xfrm>
              <a:off x="4802500" y="2873375"/>
              <a:ext cx="1588" cy="3175"/>
            </a:xfrm>
            <a:custGeom>
              <a:avLst/>
              <a:gdLst/>
              <a:ahLst/>
              <a:cxnLst>
                <a:cxn ang="0">
                  <a:pos x="0" y="0"/>
                </a:cxn>
                <a:cxn ang="0">
                  <a:pos x="0" y="2"/>
                </a:cxn>
                <a:cxn ang="0">
                  <a:pos x="0" y="0"/>
                </a:cxn>
              </a:cxnLst>
              <a:rect l="0" t="0" r="r" b="b"/>
              <a:pathLst>
                <a:path h="2">
                  <a:moveTo>
                    <a:pt x="0" y="0"/>
                  </a:move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6" name="Rectangle 1575"/>
            <p:cNvSpPr>
              <a:spLocks noChangeArrowheads="1"/>
            </p:cNvSpPr>
            <p:nvPr/>
          </p:nvSpPr>
          <p:spPr bwMode="auto">
            <a:xfrm>
              <a:off x="4805675" y="2860675"/>
              <a:ext cx="3175"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577" name="Freeform 1576"/>
            <p:cNvSpPr>
              <a:spLocks/>
            </p:cNvSpPr>
            <p:nvPr/>
          </p:nvSpPr>
          <p:spPr bwMode="auto">
            <a:xfrm>
              <a:off x="4808850" y="2660650"/>
              <a:ext cx="96838" cy="84138"/>
            </a:xfrm>
            <a:custGeom>
              <a:avLst/>
              <a:gdLst/>
              <a:ahLst/>
              <a:cxnLst>
                <a:cxn ang="0">
                  <a:pos x="0" y="1"/>
                </a:cxn>
                <a:cxn ang="0">
                  <a:pos x="6" y="4"/>
                </a:cxn>
                <a:cxn ang="0">
                  <a:pos x="10" y="1"/>
                </a:cxn>
                <a:cxn ang="0">
                  <a:pos x="15" y="1"/>
                </a:cxn>
                <a:cxn ang="0">
                  <a:pos x="18" y="0"/>
                </a:cxn>
                <a:cxn ang="0">
                  <a:pos x="18" y="0"/>
                </a:cxn>
                <a:cxn ang="0">
                  <a:pos x="19" y="1"/>
                </a:cxn>
                <a:cxn ang="0">
                  <a:pos x="23" y="1"/>
                </a:cxn>
                <a:cxn ang="0">
                  <a:pos x="26" y="3"/>
                </a:cxn>
                <a:cxn ang="0">
                  <a:pos x="28" y="4"/>
                </a:cxn>
                <a:cxn ang="0">
                  <a:pos x="32" y="4"/>
                </a:cxn>
                <a:cxn ang="0">
                  <a:pos x="33" y="3"/>
                </a:cxn>
                <a:cxn ang="0">
                  <a:pos x="36" y="4"/>
                </a:cxn>
                <a:cxn ang="0">
                  <a:pos x="39" y="3"/>
                </a:cxn>
                <a:cxn ang="0">
                  <a:pos x="41" y="4"/>
                </a:cxn>
                <a:cxn ang="0">
                  <a:pos x="44" y="4"/>
                </a:cxn>
                <a:cxn ang="0">
                  <a:pos x="46" y="5"/>
                </a:cxn>
                <a:cxn ang="0">
                  <a:pos x="48" y="8"/>
                </a:cxn>
                <a:cxn ang="0">
                  <a:pos x="53" y="7"/>
                </a:cxn>
                <a:cxn ang="0">
                  <a:pos x="56" y="8"/>
                </a:cxn>
                <a:cxn ang="0">
                  <a:pos x="54" y="14"/>
                </a:cxn>
                <a:cxn ang="0">
                  <a:pos x="53" y="16"/>
                </a:cxn>
                <a:cxn ang="0">
                  <a:pos x="53" y="18"/>
                </a:cxn>
                <a:cxn ang="0">
                  <a:pos x="57" y="20"/>
                </a:cxn>
                <a:cxn ang="0">
                  <a:pos x="58" y="22"/>
                </a:cxn>
                <a:cxn ang="0">
                  <a:pos x="61" y="23"/>
                </a:cxn>
                <a:cxn ang="0">
                  <a:pos x="59" y="26"/>
                </a:cxn>
                <a:cxn ang="0">
                  <a:pos x="57" y="25"/>
                </a:cxn>
                <a:cxn ang="0">
                  <a:pos x="58" y="29"/>
                </a:cxn>
                <a:cxn ang="0">
                  <a:pos x="61" y="33"/>
                </a:cxn>
                <a:cxn ang="0">
                  <a:pos x="61" y="34"/>
                </a:cxn>
                <a:cxn ang="0">
                  <a:pos x="58" y="33"/>
                </a:cxn>
                <a:cxn ang="0">
                  <a:pos x="56" y="34"/>
                </a:cxn>
                <a:cxn ang="0">
                  <a:pos x="53" y="34"/>
                </a:cxn>
                <a:cxn ang="0">
                  <a:pos x="53" y="35"/>
                </a:cxn>
                <a:cxn ang="0">
                  <a:pos x="53" y="39"/>
                </a:cxn>
                <a:cxn ang="0">
                  <a:pos x="49" y="38"/>
                </a:cxn>
                <a:cxn ang="0">
                  <a:pos x="48" y="42"/>
                </a:cxn>
                <a:cxn ang="0">
                  <a:pos x="45" y="44"/>
                </a:cxn>
                <a:cxn ang="0">
                  <a:pos x="46" y="50"/>
                </a:cxn>
                <a:cxn ang="0">
                  <a:pos x="45" y="53"/>
                </a:cxn>
                <a:cxn ang="0">
                  <a:pos x="42" y="52"/>
                </a:cxn>
                <a:cxn ang="0">
                  <a:pos x="36" y="48"/>
                </a:cxn>
                <a:cxn ang="0">
                  <a:pos x="35" y="46"/>
                </a:cxn>
                <a:cxn ang="0">
                  <a:pos x="31" y="46"/>
                </a:cxn>
                <a:cxn ang="0">
                  <a:pos x="31" y="46"/>
                </a:cxn>
                <a:cxn ang="0">
                  <a:pos x="32" y="43"/>
                </a:cxn>
                <a:cxn ang="0">
                  <a:pos x="26" y="38"/>
                </a:cxn>
                <a:cxn ang="0">
                  <a:pos x="23" y="34"/>
                </a:cxn>
                <a:cxn ang="0">
                  <a:pos x="20" y="31"/>
                </a:cxn>
                <a:cxn ang="0">
                  <a:pos x="15" y="29"/>
                </a:cxn>
                <a:cxn ang="0">
                  <a:pos x="13" y="26"/>
                </a:cxn>
                <a:cxn ang="0">
                  <a:pos x="7" y="21"/>
                </a:cxn>
                <a:cxn ang="0">
                  <a:pos x="6" y="18"/>
                </a:cxn>
                <a:cxn ang="0">
                  <a:pos x="5" y="13"/>
                </a:cxn>
                <a:cxn ang="0">
                  <a:pos x="1" y="10"/>
                </a:cxn>
              </a:cxnLst>
              <a:rect l="0" t="0" r="r" b="b"/>
              <a:pathLst>
                <a:path w="61" h="53">
                  <a:moveTo>
                    <a:pt x="0" y="9"/>
                  </a:moveTo>
                  <a:lnTo>
                    <a:pt x="0" y="1"/>
                  </a:lnTo>
                  <a:lnTo>
                    <a:pt x="2" y="1"/>
                  </a:lnTo>
                  <a:lnTo>
                    <a:pt x="6" y="4"/>
                  </a:lnTo>
                  <a:lnTo>
                    <a:pt x="9" y="5"/>
                  </a:lnTo>
                  <a:lnTo>
                    <a:pt x="10" y="1"/>
                  </a:lnTo>
                  <a:lnTo>
                    <a:pt x="13" y="1"/>
                  </a:lnTo>
                  <a:lnTo>
                    <a:pt x="15" y="1"/>
                  </a:lnTo>
                  <a:lnTo>
                    <a:pt x="16" y="1"/>
                  </a:lnTo>
                  <a:lnTo>
                    <a:pt x="18" y="0"/>
                  </a:lnTo>
                  <a:lnTo>
                    <a:pt x="18" y="1"/>
                  </a:lnTo>
                  <a:lnTo>
                    <a:pt x="18" y="0"/>
                  </a:lnTo>
                  <a:lnTo>
                    <a:pt x="18" y="1"/>
                  </a:lnTo>
                  <a:lnTo>
                    <a:pt x="19" y="1"/>
                  </a:lnTo>
                  <a:lnTo>
                    <a:pt x="22" y="3"/>
                  </a:lnTo>
                  <a:lnTo>
                    <a:pt x="23" y="1"/>
                  </a:lnTo>
                  <a:lnTo>
                    <a:pt x="24" y="3"/>
                  </a:lnTo>
                  <a:lnTo>
                    <a:pt x="26" y="3"/>
                  </a:lnTo>
                  <a:lnTo>
                    <a:pt x="26" y="4"/>
                  </a:lnTo>
                  <a:lnTo>
                    <a:pt x="28" y="4"/>
                  </a:lnTo>
                  <a:lnTo>
                    <a:pt x="29" y="3"/>
                  </a:lnTo>
                  <a:lnTo>
                    <a:pt x="32" y="4"/>
                  </a:lnTo>
                  <a:lnTo>
                    <a:pt x="33" y="4"/>
                  </a:lnTo>
                  <a:lnTo>
                    <a:pt x="33" y="3"/>
                  </a:lnTo>
                  <a:lnTo>
                    <a:pt x="35" y="3"/>
                  </a:lnTo>
                  <a:lnTo>
                    <a:pt x="36" y="4"/>
                  </a:lnTo>
                  <a:lnTo>
                    <a:pt x="37" y="4"/>
                  </a:lnTo>
                  <a:lnTo>
                    <a:pt x="39" y="3"/>
                  </a:lnTo>
                  <a:lnTo>
                    <a:pt x="39" y="4"/>
                  </a:lnTo>
                  <a:lnTo>
                    <a:pt x="41" y="4"/>
                  </a:lnTo>
                  <a:lnTo>
                    <a:pt x="42" y="4"/>
                  </a:lnTo>
                  <a:lnTo>
                    <a:pt x="44" y="4"/>
                  </a:lnTo>
                  <a:lnTo>
                    <a:pt x="45" y="5"/>
                  </a:lnTo>
                  <a:lnTo>
                    <a:pt x="46" y="5"/>
                  </a:lnTo>
                  <a:lnTo>
                    <a:pt x="46" y="7"/>
                  </a:lnTo>
                  <a:lnTo>
                    <a:pt x="48" y="8"/>
                  </a:lnTo>
                  <a:lnTo>
                    <a:pt x="50" y="8"/>
                  </a:lnTo>
                  <a:lnTo>
                    <a:pt x="53" y="7"/>
                  </a:lnTo>
                  <a:lnTo>
                    <a:pt x="53" y="8"/>
                  </a:lnTo>
                  <a:lnTo>
                    <a:pt x="56" y="8"/>
                  </a:lnTo>
                  <a:lnTo>
                    <a:pt x="56" y="10"/>
                  </a:lnTo>
                  <a:lnTo>
                    <a:pt x="54" y="14"/>
                  </a:lnTo>
                  <a:lnTo>
                    <a:pt x="53" y="14"/>
                  </a:lnTo>
                  <a:lnTo>
                    <a:pt x="53" y="16"/>
                  </a:lnTo>
                  <a:lnTo>
                    <a:pt x="53" y="17"/>
                  </a:lnTo>
                  <a:lnTo>
                    <a:pt x="53" y="18"/>
                  </a:lnTo>
                  <a:lnTo>
                    <a:pt x="54" y="20"/>
                  </a:lnTo>
                  <a:lnTo>
                    <a:pt x="57" y="20"/>
                  </a:lnTo>
                  <a:lnTo>
                    <a:pt x="57" y="21"/>
                  </a:lnTo>
                  <a:lnTo>
                    <a:pt x="58" y="22"/>
                  </a:lnTo>
                  <a:lnTo>
                    <a:pt x="59" y="22"/>
                  </a:lnTo>
                  <a:lnTo>
                    <a:pt x="61" y="23"/>
                  </a:lnTo>
                  <a:lnTo>
                    <a:pt x="61" y="25"/>
                  </a:lnTo>
                  <a:lnTo>
                    <a:pt x="59" y="26"/>
                  </a:lnTo>
                  <a:lnTo>
                    <a:pt x="58" y="26"/>
                  </a:lnTo>
                  <a:lnTo>
                    <a:pt x="57" y="25"/>
                  </a:lnTo>
                  <a:lnTo>
                    <a:pt x="56" y="25"/>
                  </a:lnTo>
                  <a:lnTo>
                    <a:pt x="58" y="29"/>
                  </a:lnTo>
                  <a:lnTo>
                    <a:pt x="61" y="31"/>
                  </a:lnTo>
                  <a:lnTo>
                    <a:pt x="61" y="33"/>
                  </a:lnTo>
                  <a:lnTo>
                    <a:pt x="59" y="33"/>
                  </a:lnTo>
                  <a:lnTo>
                    <a:pt x="61" y="34"/>
                  </a:lnTo>
                  <a:lnTo>
                    <a:pt x="58" y="34"/>
                  </a:lnTo>
                  <a:lnTo>
                    <a:pt x="58" y="33"/>
                  </a:lnTo>
                  <a:lnTo>
                    <a:pt x="56" y="33"/>
                  </a:lnTo>
                  <a:lnTo>
                    <a:pt x="56" y="34"/>
                  </a:lnTo>
                  <a:lnTo>
                    <a:pt x="53" y="35"/>
                  </a:lnTo>
                  <a:lnTo>
                    <a:pt x="53" y="34"/>
                  </a:lnTo>
                  <a:lnTo>
                    <a:pt x="52" y="35"/>
                  </a:lnTo>
                  <a:lnTo>
                    <a:pt x="53" y="35"/>
                  </a:lnTo>
                  <a:lnTo>
                    <a:pt x="54" y="38"/>
                  </a:lnTo>
                  <a:lnTo>
                    <a:pt x="53" y="39"/>
                  </a:lnTo>
                  <a:lnTo>
                    <a:pt x="52" y="38"/>
                  </a:lnTo>
                  <a:lnTo>
                    <a:pt x="49" y="38"/>
                  </a:lnTo>
                  <a:lnTo>
                    <a:pt x="48" y="39"/>
                  </a:lnTo>
                  <a:lnTo>
                    <a:pt x="48" y="42"/>
                  </a:lnTo>
                  <a:lnTo>
                    <a:pt x="48" y="44"/>
                  </a:lnTo>
                  <a:lnTo>
                    <a:pt x="45" y="44"/>
                  </a:lnTo>
                  <a:lnTo>
                    <a:pt x="45" y="50"/>
                  </a:lnTo>
                  <a:lnTo>
                    <a:pt x="46" y="50"/>
                  </a:lnTo>
                  <a:lnTo>
                    <a:pt x="46" y="52"/>
                  </a:lnTo>
                  <a:lnTo>
                    <a:pt x="45" y="53"/>
                  </a:lnTo>
                  <a:lnTo>
                    <a:pt x="44" y="52"/>
                  </a:lnTo>
                  <a:lnTo>
                    <a:pt x="42" y="52"/>
                  </a:lnTo>
                  <a:lnTo>
                    <a:pt x="37" y="48"/>
                  </a:lnTo>
                  <a:lnTo>
                    <a:pt x="36" y="48"/>
                  </a:lnTo>
                  <a:lnTo>
                    <a:pt x="36" y="47"/>
                  </a:lnTo>
                  <a:lnTo>
                    <a:pt x="35" y="46"/>
                  </a:lnTo>
                  <a:lnTo>
                    <a:pt x="32" y="47"/>
                  </a:lnTo>
                  <a:lnTo>
                    <a:pt x="31" y="46"/>
                  </a:lnTo>
                  <a:lnTo>
                    <a:pt x="32" y="47"/>
                  </a:lnTo>
                  <a:lnTo>
                    <a:pt x="31" y="46"/>
                  </a:lnTo>
                  <a:lnTo>
                    <a:pt x="33" y="44"/>
                  </a:lnTo>
                  <a:lnTo>
                    <a:pt x="32" y="43"/>
                  </a:lnTo>
                  <a:lnTo>
                    <a:pt x="28" y="42"/>
                  </a:lnTo>
                  <a:lnTo>
                    <a:pt x="26" y="38"/>
                  </a:lnTo>
                  <a:lnTo>
                    <a:pt x="26" y="35"/>
                  </a:lnTo>
                  <a:lnTo>
                    <a:pt x="23" y="34"/>
                  </a:lnTo>
                  <a:lnTo>
                    <a:pt x="20" y="33"/>
                  </a:lnTo>
                  <a:lnTo>
                    <a:pt x="20" y="31"/>
                  </a:lnTo>
                  <a:lnTo>
                    <a:pt x="18" y="31"/>
                  </a:lnTo>
                  <a:lnTo>
                    <a:pt x="15" y="29"/>
                  </a:lnTo>
                  <a:lnTo>
                    <a:pt x="15" y="27"/>
                  </a:lnTo>
                  <a:lnTo>
                    <a:pt x="13" y="26"/>
                  </a:lnTo>
                  <a:lnTo>
                    <a:pt x="11" y="25"/>
                  </a:lnTo>
                  <a:lnTo>
                    <a:pt x="7" y="21"/>
                  </a:lnTo>
                  <a:lnTo>
                    <a:pt x="7" y="18"/>
                  </a:lnTo>
                  <a:lnTo>
                    <a:pt x="6" y="18"/>
                  </a:lnTo>
                  <a:lnTo>
                    <a:pt x="5" y="14"/>
                  </a:lnTo>
                  <a:lnTo>
                    <a:pt x="5" y="13"/>
                  </a:lnTo>
                  <a:lnTo>
                    <a:pt x="2" y="10"/>
                  </a:lnTo>
                  <a:lnTo>
                    <a:pt x="1" y="10"/>
                  </a:lnTo>
                  <a:lnTo>
                    <a:pt x="0"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8" name="Freeform 1577"/>
            <p:cNvSpPr>
              <a:spLocks/>
            </p:cNvSpPr>
            <p:nvPr/>
          </p:nvSpPr>
          <p:spPr bwMode="auto">
            <a:xfrm>
              <a:off x="4750113" y="2624138"/>
              <a:ext cx="149225" cy="109537"/>
            </a:xfrm>
            <a:custGeom>
              <a:avLst/>
              <a:gdLst/>
              <a:ahLst/>
              <a:cxnLst>
                <a:cxn ang="0">
                  <a:pos x="7" y="20"/>
                </a:cxn>
                <a:cxn ang="0">
                  <a:pos x="17" y="15"/>
                </a:cxn>
                <a:cxn ang="0">
                  <a:pos x="22" y="19"/>
                </a:cxn>
                <a:cxn ang="0">
                  <a:pos x="29" y="17"/>
                </a:cxn>
                <a:cxn ang="0">
                  <a:pos x="34" y="13"/>
                </a:cxn>
                <a:cxn ang="0">
                  <a:pos x="34" y="6"/>
                </a:cxn>
                <a:cxn ang="0">
                  <a:pos x="46" y="0"/>
                </a:cxn>
                <a:cxn ang="0">
                  <a:pos x="52" y="3"/>
                </a:cxn>
                <a:cxn ang="0">
                  <a:pos x="57" y="7"/>
                </a:cxn>
                <a:cxn ang="0">
                  <a:pos x="59" y="10"/>
                </a:cxn>
                <a:cxn ang="0">
                  <a:pos x="64" y="11"/>
                </a:cxn>
                <a:cxn ang="0">
                  <a:pos x="70" y="13"/>
                </a:cxn>
                <a:cxn ang="0">
                  <a:pos x="77" y="14"/>
                </a:cxn>
                <a:cxn ang="0">
                  <a:pos x="82" y="11"/>
                </a:cxn>
                <a:cxn ang="0">
                  <a:pos x="86" y="19"/>
                </a:cxn>
                <a:cxn ang="0">
                  <a:pos x="93" y="26"/>
                </a:cxn>
                <a:cxn ang="0">
                  <a:pos x="87" y="30"/>
                </a:cxn>
                <a:cxn ang="0">
                  <a:pos x="83" y="30"/>
                </a:cxn>
                <a:cxn ang="0">
                  <a:pos x="78" y="27"/>
                </a:cxn>
                <a:cxn ang="0">
                  <a:pos x="72" y="26"/>
                </a:cxn>
                <a:cxn ang="0">
                  <a:pos x="65" y="27"/>
                </a:cxn>
                <a:cxn ang="0">
                  <a:pos x="59" y="26"/>
                </a:cxn>
                <a:cxn ang="0">
                  <a:pos x="55" y="23"/>
                </a:cxn>
                <a:cxn ang="0">
                  <a:pos x="46" y="28"/>
                </a:cxn>
                <a:cxn ang="0">
                  <a:pos x="38" y="33"/>
                </a:cxn>
                <a:cxn ang="0">
                  <a:pos x="44" y="41"/>
                </a:cxn>
                <a:cxn ang="0">
                  <a:pos x="52" y="52"/>
                </a:cxn>
                <a:cxn ang="0">
                  <a:pos x="63" y="58"/>
                </a:cxn>
                <a:cxn ang="0">
                  <a:pos x="68" y="69"/>
                </a:cxn>
                <a:cxn ang="0">
                  <a:pos x="65" y="67"/>
                </a:cxn>
                <a:cxn ang="0">
                  <a:pos x="61" y="63"/>
                </a:cxn>
                <a:cxn ang="0">
                  <a:pos x="52" y="60"/>
                </a:cxn>
                <a:cxn ang="0">
                  <a:pos x="48" y="57"/>
                </a:cxn>
                <a:cxn ang="0">
                  <a:pos x="46" y="58"/>
                </a:cxn>
                <a:cxn ang="0">
                  <a:pos x="44" y="57"/>
                </a:cxn>
                <a:cxn ang="0">
                  <a:pos x="42" y="58"/>
                </a:cxn>
                <a:cxn ang="0">
                  <a:pos x="40" y="56"/>
                </a:cxn>
                <a:cxn ang="0">
                  <a:pos x="40" y="54"/>
                </a:cxn>
                <a:cxn ang="0">
                  <a:pos x="39" y="53"/>
                </a:cxn>
                <a:cxn ang="0">
                  <a:pos x="40" y="50"/>
                </a:cxn>
                <a:cxn ang="0">
                  <a:pos x="39" y="52"/>
                </a:cxn>
                <a:cxn ang="0">
                  <a:pos x="37" y="52"/>
                </a:cxn>
                <a:cxn ang="0">
                  <a:pos x="34" y="49"/>
                </a:cxn>
                <a:cxn ang="0">
                  <a:pos x="29" y="45"/>
                </a:cxn>
                <a:cxn ang="0">
                  <a:pos x="29" y="43"/>
                </a:cxn>
                <a:cxn ang="0">
                  <a:pos x="31" y="43"/>
                </a:cxn>
                <a:cxn ang="0">
                  <a:pos x="34" y="44"/>
                </a:cxn>
                <a:cxn ang="0">
                  <a:pos x="33" y="43"/>
                </a:cxn>
                <a:cxn ang="0">
                  <a:pos x="26" y="39"/>
                </a:cxn>
                <a:cxn ang="0">
                  <a:pos x="22" y="31"/>
                </a:cxn>
                <a:cxn ang="0">
                  <a:pos x="22" y="27"/>
                </a:cxn>
                <a:cxn ang="0">
                  <a:pos x="17" y="23"/>
                </a:cxn>
                <a:cxn ang="0">
                  <a:pos x="12" y="24"/>
                </a:cxn>
                <a:cxn ang="0">
                  <a:pos x="12" y="28"/>
                </a:cxn>
                <a:cxn ang="0">
                  <a:pos x="10" y="28"/>
                </a:cxn>
                <a:cxn ang="0">
                  <a:pos x="8" y="32"/>
                </a:cxn>
                <a:cxn ang="0">
                  <a:pos x="7" y="32"/>
                </a:cxn>
                <a:cxn ang="0">
                  <a:pos x="7" y="31"/>
                </a:cxn>
                <a:cxn ang="0">
                  <a:pos x="3" y="27"/>
                </a:cxn>
                <a:cxn ang="0">
                  <a:pos x="3" y="24"/>
                </a:cxn>
                <a:cxn ang="0">
                  <a:pos x="3" y="23"/>
                </a:cxn>
                <a:cxn ang="0">
                  <a:pos x="1" y="20"/>
                </a:cxn>
              </a:cxnLst>
              <a:rect l="0" t="0" r="r" b="b"/>
              <a:pathLst>
                <a:path w="94" h="69">
                  <a:moveTo>
                    <a:pt x="0" y="19"/>
                  </a:moveTo>
                  <a:lnTo>
                    <a:pt x="1" y="19"/>
                  </a:lnTo>
                  <a:lnTo>
                    <a:pt x="3" y="20"/>
                  </a:lnTo>
                  <a:lnTo>
                    <a:pt x="4" y="19"/>
                  </a:lnTo>
                  <a:lnTo>
                    <a:pt x="7" y="20"/>
                  </a:lnTo>
                  <a:lnTo>
                    <a:pt x="8" y="19"/>
                  </a:lnTo>
                  <a:lnTo>
                    <a:pt x="10" y="19"/>
                  </a:lnTo>
                  <a:lnTo>
                    <a:pt x="12" y="19"/>
                  </a:lnTo>
                  <a:lnTo>
                    <a:pt x="14" y="19"/>
                  </a:lnTo>
                  <a:lnTo>
                    <a:pt x="17" y="15"/>
                  </a:lnTo>
                  <a:lnTo>
                    <a:pt x="18" y="18"/>
                  </a:lnTo>
                  <a:lnTo>
                    <a:pt x="18" y="19"/>
                  </a:lnTo>
                  <a:lnTo>
                    <a:pt x="20" y="18"/>
                  </a:lnTo>
                  <a:lnTo>
                    <a:pt x="21" y="19"/>
                  </a:lnTo>
                  <a:lnTo>
                    <a:pt x="22" y="19"/>
                  </a:lnTo>
                  <a:lnTo>
                    <a:pt x="22" y="18"/>
                  </a:lnTo>
                  <a:lnTo>
                    <a:pt x="26" y="20"/>
                  </a:lnTo>
                  <a:lnTo>
                    <a:pt x="27" y="19"/>
                  </a:lnTo>
                  <a:lnTo>
                    <a:pt x="29" y="20"/>
                  </a:lnTo>
                  <a:lnTo>
                    <a:pt x="29" y="17"/>
                  </a:lnTo>
                  <a:lnTo>
                    <a:pt x="30" y="17"/>
                  </a:lnTo>
                  <a:lnTo>
                    <a:pt x="29" y="15"/>
                  </a:lnTo>
                  <a:lnTo>
                    <a:pt x="29" y="14"/>
                  </a:lnTo>
                  <a:lnTo>
                    <a:pt x="33" y="13"/>
                  </a:lnTo>
                  <a:lnTo>
                    <a:pt x="34" y="13"/>
                  </a:lnTo>
                  <a:lnTo>
                    <a:pt x="34" y="9"/>
                  </a:lnTo>
                  <a:lnTo>
                    <a:pt x="33" y="7"/>
                  </a:lnTo>
                  <a:lnTo>
                    <a:pt x="33" y="6"/>
                  </a:lnTo>
                  <a:lnTo>
                    <a:pt x="33" y="5"/>
                  </a:lnTo>
                  <a:lnTo>
                    <a:pt x="34" y="6"/>
                  </a:lnTo>
                  <a:lnTo>
                    <a:pt x="39" y="3"/>
                  </a:lnTo>
                  <a:lnTo>
                    <a:pt x="39" y="2"/>
                  </a:lnTo>
                  <a:lnTo>
                    <a:pt x="43" y="2"/>
                  </a:lnTo>
                  <a:lnTo>
                    <a:pt x="43" y="0"/>
                  </a:lnTo>
                  <a:lnTo>
                    <a:pt x="46" y="0"/>
                  </a:lnTo>
                  <a:lnTo>
                    <a:pt x="47" y="0"/>
                  </a:lnTo>
                  <a:lnTo>
                    <a:pt x="48" y="1"/>
                  </a:lnTo>
                  <a:lnTo>
                    <a:pt x="50" y="2"/>
                  </a:lnTo>
                  <a:lnTo>
                    <a:pt x="51" y="2"/>
                  </a:lnTo>
                  <a:lnTo>
                    <a:pt x="52" y="3"/>
                  </a:lnTo>
                  <a:lnTo>
                    <a:pt x="52" y="5"/>
                  </a:lnTo>
                  <a:lnTo>
                    <a:pt x="53" y="5"/>
                  </a:lnTo>
                  <a:lnTo>
                    <a:pt x="56" y="6"/>
                  </a:lnTo>
                  <a:lnTo>
                    <a:pt x="56" y="7"/>
                  </a:lnTo>
                  <a:lnTo>
                    <a:pt x="57" y="7"/>
                  </a:lnTo>
                  <a:lnTo>
                    <a:pt x="57" y="9"/>
                  </a:lnTo>
                  <a:lnTo>
                    <a:pt x="59" y="9"/>
                  </a:lnTo>
                  <a:lnTo>
                    <a:pt x="57" y="9"/>
                  </a:lnTo>
                  <a:lnTo>
                    <a:pt x="59" y="9"/>
                  </a:lnTo>
                  <a:lnTo>
                    <a:pt x="59" y="10"/>
                  </a:lnTo>
                  <a:lnTo>
                    <a:pt x="60" y="10"/>
                  </a:lnTo>
                  <a:lnTo>
                    <a:pt x="61" y="11"/>
                  </a:lnTo>
                  <a:lnTo>
                    <a:pt x="61" y="10"/>
                  </a:lnTo>
                  <a:lnTo>
                    <a:pt x="63" y="10"/>
                  </a:lnTo>
                  <a:lnTo>
                    <a:pt x="64" y="11"/>
                  </a:lnTo>
                  <a:lnTo>
                    <a:pt x="64" y="13"/>
                  </a:lnTo>
                  <a:lnTo>
                    <a:pt x="65" y="13"/>
                  </a:lnTo>
                  <a:lnTo>
                    <a:pt x="66" y="13"/>
                  </a:lnTo>
                  <a:lnTo>
                    <a:pt x="68" y="14"/>
                  </a:lnTo>
                  <a:lnTo>
                    <a:pt x="70" y="13"/>
                  </a:lnTo>
                  <a:lnTo>
                    <a:pt x="72" y="14"/>
                  </a:lnTo>
                  <a:lnTo>
                    <a:pt x="73" y="14"/>
                  </a:lnTo>
                  <a:lnTo>
                    <a:pt x="74" y="14"/>
                  </a:lnTo>
                  <a:lnTo>
                    <a:pt x="76" y="14"/>
                  </a:lnTo>
                  <a:lnTo>
                    <a:pt x="77" y="14"/>
                  </a:lnTo>
                  <a:lnTo>
                    <a:pt x="78" y="14"/>
                  </a:lnTo>
                  <a:lnTo>
                    <a:pt x="78" y="13"/>
                  </a:lnTo>
                  <a:lnTo>
                    <a:pt x="79" y="11"/>
                  </a:lnTo>
                  <a:lnTo>
                    <a:pt x="81" y="11"/>
                  </a:lnTo>
                  <a:lnTo>
                    <a:pt x="82" y="11"/>
                  </a:lnTo>
                  <a:lnTo>
                    <a:pt x="85" y="17"/>
                  </a:lnTo>
                  <a:lnTo>
                    <a:pt x="85" y="18"/>
                  </a:lnTo>
                  <a:lnTo>
                    <a:pt x="86" y="18"/>
                  </a:lnTo>
                  <a:lnTo>
                    <a:pt x="87" y="19"/>
                  </a:lnTo>
                  <a:lnTo>
                    <a:pt x="86" y="19"/>
                  </a:lnTo>
                  <a:lnTo>
                    <a:pt x="87" y="22"/>
                  </a:lnTo>
                  <a:lnTo>
                    <a:pt x="89" y="23"/>
                  </a:lnTo>
                  <a:lnTo>
                    <a:pt x="90" y="24"/>
                  </a:lnTo>
                  <a:lnTo>
                    <a:pt x="94" y="24"/>
                  </a:lnTo>
                  <a:lnTo>
                    <a:pt x="93" y="26"/>
                  </a:lnTo>
                  <a:lnTo>
                    <a:pt x="91" y="24"/>
                  </a:lnTo>
                  <a:lnTo>
                    <a:pt x="90" y="24"/>
                  </a:lnTo>
                  <a:lnTo>
                    <a:pt x="89" y="26"/>
                  </a:lnTo>
                  <a:lnTo>
                    <a:pt x="87" y="26"/>
                  </a:lnTo>
                  <a:lnTo>
                    <a:pt x="87" y="30"/>
                  </a:lnTo>
                  <a:lnTo>
                    <a:pt x="89" y="30"/>
                  </a:lnTo>
                  <a:lnTo>
                    <a:pt x="90" y="30"/>
                  </a:lnTo>
                  <a:lnTo>
                    <a:pt x="87" y="31"/>
                  </a:lnTo>
                  <a:lnTo>
                    <a:pt x="85" y="31"/>
                  </a:lnTo>
                  <a:lnTo>
                    <a:pt x="83" y="30"/>
                  </a:lnTo>
                  <a:lnTo>
                    <a:pt x="83" y="28"/>
                  </a:lnTo>
                  <a:lnTo>
                    <a:pt x="82" y="28"/>
                  </a:lnTo>
                  <a:lnTo>
                    <a:pt x="81" y="27"/>
                  </a:lnTo>
                  <a:lnTo>
                    <a:pt x="79" y="27"/>
                  </a:lnTo>
                  <a:lnTo>
                    <a:pt x="78" y="27"/>
                  </a:lnTo>
                  <a:lnTo>
                    <a:pt x="76" y="27"/>
                  </a:lnTo>
                  <a:lnTo>
                    <a:pt x="76" y="26"/>
                  </a:lnTo>
                  <a:lnTo>
                    <a:pt x="74" y="27"/>
                  </a:lnTo>
                  <a:lnTo>
                    <a:pt x="73" y="27"/>
                  </a:lnTo>
                  <a:lnTo>
                    <a:pt x="72" y="26"/>
                  </a:lnTo>
                  <a:lnTo>
                    <a:pt x="70" y="26"/>
                  </a:lnTo>
                  <a:lnTo>
                    <a:pt x="70" y="27"/>
                  </a:lnTo>
                  <a:lnTo>
                    <a:pt x="69" y="27"/>
                  </a:lnTo>
                  <a:lnTo>
                    <a:pt x="66" y="26"/>
                  </a:lnTo>
                  <a:lnTo>
                    <a:pt x="65" y="27"/>
                  </a:lnTo>
                  <a:lnTo>
                    <a:pt x="63" y="27"/>
                  </a:lnTo>
                  <a:lnTo>
                    <a:pt x="63" y="26"/>
                  </a:lnTo>
                  <a:lnTo>
                    <a:pt x="61" y="26"/>
                  </a:lnTo>
                  <a:lnTo>
                    <a:pt x="60" y="24"/>
                  </a:lnTo>
                  <a:lnTo>
                    <a:pt x="59" y="26"/>
                  </a:lnTo>
                  <a:lnTo>
                    <a:pt x="56" y="24"/>
                  </a:lnTo>
                  <a:lnTo>
                    <a:pt x="55" y="24"/>
                  </a:lnTo>
                  <a:lnTo>
                    <a:pt x="55" y="23"/>
                  </a:lnTo>
                  <a:lnTo>
                    <a:pt x="55" y="24"/>
                  </a:lnTo>
                  <a:lnTo>
                    <a:pt x="55" y="23"/>
                  </a:lnTo>
                  <a:lnTo>
                    <a:pt x="53" y="24"/>
                  </a:lnTo>
                  <a:lnTo>
                    <a:pt x="52" y="24"/>
                  </a:lnTo>
                  <a:lnTo>
                    <a:pt x="50" y="24"/>
                  </a:lnTo>
                  <a:lnTo>
                    <a:pt x="47" y="24"/>
                  </a:lnTo>
                  <a:lnTo>
                    <a:pt x="46" y="28"/>
                  </a:lnTo>
                  <a:lnTo>
                    <a:pt x="43" y="27"/>
                  </a:lnTo>
                  <a:lnTo>
                    <a:pt x="39" y="24"/>
                  </a:lnTo>
                  <a:lnTo>
                    <a:pt x="37" y="24"/>
                  </a:lnTo>
                  <a:lnTo>
                    <a:pt x="37" y="32"/>
                  </a:lnTo>
                  <a:lnTo>
                    <a:pt x="38" y="33"/>
                  </a:lnTo>
                  <a:lnTo>
                    <a:pt x="39" y="33"/>
                  </a:lnTo>
                  <a:lnTo>
                    <a:pt x="42" y="36"/>
                  </a:lnTo>
                  <a:lnTo>
                    <a:pt x="42" y="37"/>
                  </a:lnTo>
                  <a:lnTo>
                    <a:pt x="43" y="41"/>
                  </a:lnTo>
                  <a:lnTo>
                    <a:pt x="44" y="41"/>
                  </a:lnTo>
                  <a:lnTo>
                    <a:pt x="44" y="44"/>
                  </a:lnTo>
                  <a:lnTo>
                    <a:pt x="48" y="48"/>
                  </a:lnTo>
                  <a:lnTo>
                    <a:pt x="50" y="49"/>
                  </a:lnTo>
                  <a:lnTo>
                    <a:pt x="52" y="50"/>
                  </a:lnTo>
                  <a:lnTo>
                    <a:pt x="52" y="52"/>
                  </a:lnTo>
                  <a:lnTo>
                    <a:pt x="55" y="54"/>
                  </a:lnTo>
                  <a:lnTo>
                    <a:pt x="57" y="54"/>
                  </a:lnTo>
                  <a:lnTo>
                    <a:pt x="57" y="56"/>
                  </a:lnTo>
                  <a:lnTo>
                    <a:pt x="60" y="57"/>
                  </a:lnTo>
                  <a:lnTo>
                    <a:pt x="63" y="58"/>
                  </a:lnTo>
                  <a:lnTo>
                    <a:pt x="63" y="61"/>
                  </a:lnTo>
                  <a:lnTo>
                    <a:pt x="65" y="65"/>
                  </a:lnTo>
                  <a:lnTo>
                    <a:pt x="69" y="66"/>
                  </a:lnTo>
                  <a:lnTo>
                    <a:pt x="70" y="67"/>
                  </a:lnTo>
                  <a:lnTo>
                    <a:pt x="68" y="69"/>
                  </a:lnTo>
                  <a:lnTo>
                    <a:pt x="66" y="69"/>
                  </a:lnTo>
                  <a:lnTo>
                    <a:pt x="66" y="67"/>
                  </a:lnTo>
                  <a:lnTo>
                    <a:pt x="65" y="67"/>
                  </a:lnTo>
                  <a:lnTo>
                    <a:pt x="65" y="66"/>
                  </a:lnTo>
                  <a:lnTo>
                    <a:pt x="65" y="67"/>
                  </a:lnTo>
                  <a:lnTo>
                    <a:pt x="64" y="66"/>
                  </a:lnTo>
                  <a:lnTo>
                    <a:pt x="64" y="65"/>
                  </a:lnTo>
                  <a:lnTo>
                    <a:pt x="63" y="65"/>
                  </a:lnTo>
                  <a:lnTo>
                    <a:pt x="61" y="65"/>
                  </a:lnTo>
                  <a:lnTo>
                    <a:pt x="61" y="63"/>
                  </a:lnTo>
                  <a:lnTo>
                    <a:pt x="60" y="63"/>
                  </a:lnTo>
                  <a:lnTo>
                    <a:pt x="59" y="62"/>
                  </a:lnTo>
                  <a:lnTo>
                    <a:pt x="56" y="60"/>
                  </a:lnTo>
                  <a:lnTo>
                    <a:pt x="53" y="60"/>
                  </a:lnTo>
                  <a:lnTo>
                    <a:pt x="52" y="60"/>
                  </a:lnTo>
                  <a:lnTo>
                    <a:pt x="51" y="58"/>
                  </a:lnTo>
                  <a:lnTo>
                    <a:pt x="50" y="58"/>
                  </a:lnTo>
                  <a:lnTo>
                    <a:pt x="48" y="58"/>
                  </a:lnTo>
                  <a:lnTo>
                    <a:pt x="50" y="57"/>
                  </a:lnTo>
                  <a:lnTo>
                    <a:pt x="48" y="57"/>
                  </a:lnTo>
                  <a:lnTo>
                    <a:pt x="46" y="57"/>
                  </a:lnTo>
                  <a:lnTo>
                    <a:pt x="47" y="57"/>
                  </a:lnTo>
                  <a:lnTo>
                    <a:pt x="48" y="58"/>
                  </a:lnTo>
                  <a:lnTo>
                    <a:pt x="47" y="58"/>
                  </a:lnTo>
                  <a:lnTo>
                    <a:pt x="46" y="58"/>
                  </a:lnTo>
                  <a:lnTo>
                    <a:pt x="47" y="58"/>
                  </a:lnTo>
                  <a:lnTo>
                    <a:pt x="46" y="58"/>
                  </a:lnTo>
                  <a:lnTo>
                    <a:pt x="46" y="57"/>
                  </a:lnTo>
                  <a:lnTo>
                    <a:pt x="46" y="58"/>
                  </a:lnTo>
                  <a:lnTo>
                    <a:pt x="44" y="57"/>
                  </a:lnTo>
                  <a:lnTo>
                    <a:pt x="44" y="58"/>
                  </a:lnTo>
                  <a:lnTo>
                    <a:pt x="46" y="58"/>
                  </a:lnTo>
                  <a:lnTo>
                    <a:pt x="44" y="58"/>
                  </a:lnTo>
                  <a:lnTo>
                    <a:pt x="43" y="58"/>
                  </a:lnTo>
                  <a:lnTo>
                    <a:pt x="42" y="58"/>
                  </a:lnTo>
                  <a:lnTo>
                    <a:pt x="42" y="57"/>
                  </a:lnTo>
                  <a:lnTo>
                    <a:pt x="40" y="57"/>
                  </a:lnTo>
                  <a:lnTo>
                    <a:pt x="42" y="57"/>
                  </a:lnTo>
                  <a:lnTo>
                    <a:pt x="40" y="57"/>
                  </a:lnTo>
                  <a:lnTo>
                    <a:pt x="40" y="56"/>
                  </a:lnTo>
                  <a:lnTo>
                    <a:pt x="42" y="56"/>
                  </a:lnTo>
                  <a:lnTo>
                    <a:pt x="40" y="54"/>
                  </a:lnTo>
                  <a:lnTo>
                    <a:pt x="42" y="56"/>
                  </a:lnTo>
                  <a:lnTo>
                    <a:pt x="42" y="54"/>
                  </a:lnTo>
                  <a:lnTo>
                    <a:pt x="40" y="54"/>
                  </a:lnTo>
                  <a:lnTo>
                    <a:pt x="42" y="54"/>
                  </a:lnTo>
                  <a:lnTo>
                    <a:pt x="40" y="54"/>
                  </a:lnTo>
                  <a:lnTo>
                    <a:pt x="39" y="53"/>
                  </a:lnTo>
                  <a:lnTo>
                    <a:pt x="40" y="53"/>
                  </a:lnTo>
                  <a:lnTo>
                    <a:pt x="39" y="53"/>
                  </a:lnTo>
                  <a:lnTo>
                    <a:pt x="39" y="52"/>
                  </a:lnTo>
                  <a:lnTo>
                    <a:pt x="40" y="52"/>
                  </a:lnTo>
                  <a:lnTo>
                    <a:pt x="42" y="52"/>
                  </a:lnTo>
                  <a:lnTo>
                    <a:pt x="42" y="50"/>
                  </a:lnTo>
                  <a:lnTo>
                    <a:pt x="40" y="50"/>
                  </a:lnTo>
                  <a:lnTo>
                    <a:pt x="42" y="52"/>
                  </a:lnTo>
                  <a:lnTo>
                    <a:pt x="40" y="52"/>
                  </a:lnTo>
                  <a:lnTo>
                    <a:pt x="39" y="52"/>
                  </a:lnTo>
                  <a:lnTo>
                    <a:pt x="39" y="53"/>
                  </a:lnTo>
                  <a:lnTo>
                    <a:pt x="39" y="52"/>
                  </a:lnTo>
                  <a:lnTo>
                    <a:pt x="40" y="53"/>
                  </a:lnTo>
                  <a:lnTo>
                    <a:pt x="39" y="53"/>
                  </a:lnTo>
                  <a:lnTo>
                    <a:pt x="38" y="53"/>
                  </a:lnTo>
                  <a:lnTo>
                    <a:pt x="37" y="53"/>
                  </a:lnTo>
                  <a:lnTo>
                    <a:pt x="37" y="52"/>
                  </a:lnTo>
                  <a:lnTo>
                    <a:pt x="35" y="52"/>
                  </a:lnTo>
                  <a:lnTo>
                    <a:pt x="37" y="52"/>
                  </a:lnTo>
                  <a:lnTo>
                    <a:pt x="35" y="50"/>
                  </a:lnTo>
                  <a:lnTo>
                    <a:pt x="34" y="50"/>
                  </a:lnTo>
                  <a:lnTo>
                    <a:pt x="34" y="49"/>
                  </a:lnTo>
                  <a:lnTo>
                    <a:pt x="33" y="49"/>
                  </a:lnTo>
                  <a:lnTo>
                    <a:pt x="31" y="48"/>
                  </a:lnTo>
                  <a:lnTo>
                    <a:pt x="30" y="48"/>
                  </a:lnTo>
                  <a:lnTo>
                    <a:pt x="30" y="46"/>
                  </a:lnTo>
                  <a:lnTo>
                    <a:pt x="29" y="45"/>
                  </a:lnTo>
                  <a:lnTo>
                    <a:pt x="27" y="44"/>
                  </a:lnTo>
                  <a:lnTo>
                    <a:pt x="27" y="43"/>
                  </a:lnTo>
                  <a:lnTo>
                    <a:pt x="29" y="43"/>
                  </a:lnTo>
                  <a:lnTo>
                    <a:pt x="29" y="44"/>
                  </a:lnTo>
                  <a:lnTo>
                    <a:pt x="29" y="43"/>
                  </a:lnTo>
                  <a:lnTo>
                    <a:pt x="30" y="44"/>
                  </a:lnTo>
                  <a:lnTo>
                    <a:pt x="30" y="43"/>
                  </a:lnTo>
                  <a:lnTo>
                    <a:pt x="30" y="41"/>
                  </a:lnTo>
                  <a:lnTo>
                    <a:pt x="30" y="43"/>
                  </a:lnTo>
                  <a:lnTo>
                    <a:pt x="31" y="43"/>
                  </a:lnTo>
                  <a:lnTo>
                    <a:pt x="33" y="43"/>
                  </a:lnTo>
                  <a:lnTo>
                    <a:pt x="34" y="44"/>
                  </a:lnTo>
                  <a:lnTo>
                    <a:pt x="33" y="44"/>
                  </a:lnTo>
                  <a:lnTo>
                    <a:pt x="34" y="45"/>
                  </a:lnTo>
                  <a:lnTo>
                    <a:pt x="34" y="44"/>
                  </a:lnTo>
                  <a:lnTo>
                    <a:pt x="35" y="45"/>
                  </a:lnTo>
                  <a:lnTo>
                    <a:pt x="35" y="44"/>
                  </a:lnTo>
                  <a:lnTo>
                    <a:pt x="34" y="44"/>
                  </a:lnTo>
                  <a:lnTo>
                    <a:pt x="34" y="43"/>
                  </a:lnTo>
                  <a:lnTo>
                    <a:pt x="33" y="43"/>
                  </a:lnTo>
                  <a:lnTo>
                    <a:pt x="31" y="41"/>
                  </a:lnTo>
                  <a:lnTo>
                    <a:pt x="29" y="41"/>
                  </a:lnTo>
                  <a:lnTo>
                    <a:pt x="29" y="40"/>
                  </a:lnTo>
                  <a:lnTo>
                    <a:pt x="27" y="39"/>
                  </a:lnTo>
                  <a:lnTo>
                    <a:pt x="26" y="39"/>
                  </a:lnTo>
                  <a:lnTo>
                    <a:pt x="25" y="37"/>
                  </a:lnTo>
                  <a:lnTo>
                    <a:pt x="25" y="36"/>
                  </a:lnTo>
                  <a:lnTo>
                    <a:pt x="23" y="35"/>
                  </a:lnTo>
                  <a:lnTo>
                    <a:pt x="23" y="33"/>
                  </a:lnTo>
                  <a:lnTo>
                    <a:pt x="22" y="31"/>
                  </a:lnTo>
                  <a:lnTo>
                    <a:pt x="23" y="31"/>
                  </a:lnTo>
                  <a:lnTo>
                    <a:pt x="23" y="30"/>
                  </a:lnTo>
                  <a:lnTo>
                    <a:pt x="22" y="28"/>
                  </a:lnTo>
                  <a:lnTo>
                    <a:pt x="23" y="28"/>
                  </a:lnTo>
                  <a:lnTo>
                    <a:pt x="22" y="27"/>
                  </a:lnTo>
                  <a:lnTo>
                    <a:pt x="21" y="26"/>
                  </a:lnTo>
                  <a:lnTo>
                    <a:pt x="20" y="26"/>
                  </a:lnTo>
                  <a:lnTo>
                    <a:pt x="18" y="24"/>
                  </a:lnTo>
                  <a:lnTo>
                    <a:pt x="17" y="24"/>
                  </a:lnTo>
                  <a:lnTo>
                    <a:pt x="17" y="23"/>
                  </a:lnTo>
                  <a:lnTo>
                    <a:pt x="16" y="23"/>
                  </a:lnTo>
                  <a:lnTo>
                    <a:pt x="16" y="22"/>
                  </a:lnTo>
                  <a:lnTo>
                    <a:pt x="13" y="22"/>
                  </a:lnTo>
                  <a:lnTo>
                    <a:pt x="13" y="23"/>
                  </a:lnTo>
                  <a:lnTo>
                    <a:pt x="12" y="24"/>
                  </a:lnTo>
                  <a:lnTo>
                    <a:pt x="12" y="26"/>
                  </a:lnTo>
                  <a:lnTo>
                    <a:pt x="12" y="27"/>
                  </a:lnTo>
                  <a:lnTo>
                    <a:pt x="12" y="28"/>
                  </a:lnTo>
                  <a:lnTo>
                    <a:pt x="10" y="27"/>
                  </a:lnTo>
                  <a:lnTo>
                    <a:pt x="12" y="28"/>
                  </a:lnTo>
                  <a:lnTo>
                    <a:pt x="12" y="30"/>
                  </a:lnTo>
                  <a:lnTo>
                    <a:pt x="10" y="30"/>
                  </a:lnTo>
                  <a:lnTo>
                    <a:pt x="10" y="28"/>
                  </a:lnTo>
                  <a:lnTo>
                    <a:pt x="9" y="28"/>
                  </a:lnTo>
                  <a:lnTo>
                    <a:pt x="10" y="28"/>
                  </a:lnTo>
                  <a:lnTo>
                    <a:pt x="10" y="30"/>
                  </a:lnTo>
                  <a:lnTo>
                    <a:pt x="9" y="30"/>
                  </a:lnTo>
                  <a:lnTo>
                    <a:pt x="9" y="31"/>
                  </a:lnTo>
                  <a:lnTo>
                    <a:pt x="9" y="32"/>
                  </a:lnTo>
                  <a:lnTo>
                    <a:pt x="8" y="32"/>
                  </a:lnTo>
                  <a:lnTo>
                    <a:pt x="8" y="33"/>
                  </a:lnTo>
                  <a:lnTo>
                    <a:pt x="8" y="32"/>
                  </a:lnTo>
                  <a:lnTo>
                    <a:pt x="7" y="32"/>
                  </a:lnTo>
                  <a:lnTo>
                    <a:pt x="7" y="31"/>
                  </a:lnTo>
                  <a:lnTo>
                    <a:pt x="7" y="32"/>
                  </a:lnTo>
                  <a:lnTo>
                    <a:pt x="7" y="31"/>
                  </a:lnTo>
                  <a:lnTo>
                    <a:pt x="5" y="31"/>
                  </a:lnTo>
                  <a:lnTo>
                    <a:pt x="7" y="31"/>
                  </a:lnTo>
                  <a:lnTo>
                    <a:pt x="5" y="31"/>
                  </a:lnTo>
                  <a:lnTo>
                    <a:pt x="7" y="31"/>
                  </a:lnTo>
                  <a:lnTo>
                    <a:pt x="5" y="30"/>
                  </a:lnTo>
                  <a:lnTo>
                    <a:pt x="5" y="28"/>
                  </a:lnTo>
                  <a:lnTo>
                    <a:pt x="4" y="28"/>
                  </a:lnTo>
                  <a:lnTo>
                    <a:pt x="4" y="27"/>
                  </a:lnTo>
                  <a:lnTo>
                    <a:pt x="3" y="27"/>
                  </a:lnTo>
                  <a:lnTo>
                    <a:pt x="3" y="26"/>
                  </a:lnTo>
                  <a:lnTo>
                    <a:pt x="4" y="26"/>
                  </a:lnTo>
                  <a:lnTo>
                    <a:pt x="3" y="26"/>
                  </a:lnTo>
                  <a:lnTo>
                    <a:pt x="1" y="24"/>
                  </a:lnTo>
                  <a:lnTo>
                    <a:pt x="3" y="24"/>
                  </a:lnTo>
                  <a:lnTo>
                    <a:pt x="3" y="23"/>
                  </a:lnTo>
                  <a:lnTo>
                    <a:pt x="1" y="23"/>
                  </a:lnTo>
                  <a:lnTo>
                    <a:pt x="3" y="23"/>
                  </a:lnTo>
                  <a:lnTo>
                    <a:pt x="1" y="23"/>
                  </a:lnTo>
                  <a:lnTo>
                    <a:pt x="3" y="23"/>
                  </a:lnTo>
                  <a:lnTo>
                    <a:pt x="1" y="23"/>
                  </a:lnTo>
                  <a:lnTo>
                    <a:pt x="1" y="22"/>
                  </a:lnTo>
                  <a:lnTo>
                    <a:pt x="1" y="20"/>
                  </a:lnTo>
                  <a:lnTo>
                    <a:pt x="0" y="20"/>
                  </a:lnTo>
                  <a:lnTo>
                    <a:pt x="1" y="20"/>
                  </a:lnTo>
                  <a:lnTo>
                    <a:pt x="0" y="20"/>
                  </a:lnTo>
                  <a:lnTo>
                    <a:pt x="0" y="1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79" name="Freeform 1578"/>
            <p:cNvSpPr>
              <a:spLocks/>
            </p:cNvSpPr>
            <p:nvPr/>
          </p:nvSpPr>
          <p:spPr bwMode="auto">
            <a:xfrm>
              <a:off x="4843775" y="2727325"/>
              <a:ext cx="38100" cy="22225"/>
            </a:xfrm>
            <a:custGeom>
              <a:avLst/>
              <a:gdLst/>
              <a:ahLst/>
              <a:cxnLst>
                <a:cxn ang="0">
                  <a:pos x="0" y="1"/>
                </a:cxn>
                <a:cxn ang="0">
                  <a:pos x="0" y="0"/>
                </a:cxn>
                <a:cxn ang="0">
                  <a:pos x="0" y="1"/>
                </a:cxn>
                <a:cxn ang="0">
                  <a:pos x="1" y="1"/>
                </a:cxn>
                <a:cxn ang="0">
                  <a:pos x="2" y="1"/>
                </a:cxn>
                <a:cxn ang="0">
                  <a:pos x="5" y="1"/>
                </a:cxn>
                <a:cxn ang="0">
                  <a:pos x="7" y="3"/>
                </a:cxn>
                <a:cxn ang="0">
                  <a:pos x="7" y="4"/>
                </a:cxn>
                <a:cxn ang="0">
                  <a:pos x="7" y="3"/>
                </a:cxn>
                <a:cxn ang="0">
                  <a:pos x="9" y="4"/>
                </a:cxn>
                <a:cxn ang="0">
                  <a:pos x="7" y="3"/>
                </a:cxn>
                <a:cxn ang="0">
                  <a:pos x="9" y="3"/>
                </a:cxn>
                <a:cxn ang="0">
                  <a:pos x="10" y="4"/>
                </a:cxn>
                <a:cxn ang="0">
                  <a:pos x="11" y="4"/>
                </a:cxn>
                <a:cxn ang="0">
                  <a:pos x="10" y="4"/>
                </a:cxn>
                <a:cxn ang="0">
                  <a:pos x="13" y="3"/>
                </a:cxn>
                <a:cxn ang="0">
                  <a:pos x="14" y="4"/>
                </a:cxn>
                <a:cxn ang="0">
                  <a:pos x="14" y="5"/>
                </a:cxn>
                <a:cxn ang="0">
                  <a:pos x="15" y="5"/>
                </a:cxn>
                <a:cxn ang="0">
                  <a:pos x="20" y="9"/>
                </a:cxn>
                <a:cxn ang="0">
                  <a:pos x="22" y="9"/>
                </a:cxn>
                <a:cxn ang="0">
                  <a:pos x="23" y="10"/>
                </a:cxn>
                <a:cxn ang="0">
                  <a:pos x="23" y="12"/>
                </a:cxn>
                <a:cxn ang="0">
                  <a:pos x="24" y="12"/>
                </a:cxn>
                <a:cxn ang="0">
                  <a:pos x="24" y="13"/>
                </a:cxn>
                <a:cxn ang="0">
                  <a:pos x="23" y="12"/>
                </a:cxn>
                <a:cxn ang="0">
                  <a:pos x="20" y="10"/>
                </a:cxn>
                <a:cxn ang="0">
                  <a:pos x="19" y="10"/>
                </a:cxn>
                <a:cxn ang="0">
                  <a:pos x="19" y="9"/>
                </a:cxn>
                <a:cxn ang="0">
                  <a:pos x="18" y="8"/>
                </a:cxn>
                <a:cxn ang="0">
                  <a:pos x="18" y="9"/>
                </a:cxn>
                <a:cxn ang="0">
                  <a:pos x="17" y="8"/>
                </a:cxn>
                <a:cxn ang="0">
                  <a:pos x="18" y="8"/>
                </a:cxn>
                <a:cxn ang="0">
                  <a:pos x="17" y="8"/>
                </a:cxn>
                <a:cxn ang="0">
                  <a:pos x="15" y="7"/>
                </a:cxn>
                <a:cxn ang="0">
                  <a:pos x="14" y="7"/>
                </a:cxn>
                <a:cxn ang="0">
                  <a:pos x="14" y="5"/>
                </a:cxn>
                <a:cxn ang="0">
                  <a:pos x="14" y="7"/>
                </a:cxn>
                <a:cxn ang="0">
                  <a:pos x="14" y="5"/>
                </a:cxn>
                <a:cxn ang="0">
                  <a:pos x="13" y="5"/>
                </a:cxn>
                <a:cxn ang="0">
                  <a:pos x="11" y="5"/>
                </a:cxn>
                <a:cxn ang="0">
                  <a:pos x="13" y="7"/>
                </a:cxn>
                <a:cxn ang="0">
                  <a:pos x="11" y="7"/>
                </a:cxn>
                <a:cxn ang="0">
                  <a:pos x="11" y="5"/>
                </a:cxn>
                <a:cxn ang="0">
                  <a:pos x="10" y="5"/>
                </a:cxn>
                <a:cxn ang="0">
                  <a:pos x="9" y="5"/>
                </a:cxn>
                <a:cxn ang="0">
                  <a:pos x="6" y="4"/>
                </a:cxn>
                <a:cxn ang="0">
                  <a:pos x="7" y="4"/>
                </a:cxn>
                <a:cxn ang="0">
                  <a:pos x="6" y="3"/>
                </a:cxn>
                <a:cxn ang="0">
                  <a:pos x="6" y="4"/>
                </a:cxn>
                <a:cxn ang="0">
                  <a:pos x="5" y="3"/>
                </a:cxn>
                <a:cxn ang="0">
                  <a:pos x="4" y="1"/>
                </a:cxn>
                <a:cxn ang="0">
                  <a:pos x="2" y="3"/>
                </a:cxn>
                <a:cxn ang="0">
                  <a:pos x="1" y="1"/>
                </a:cxn>
                <a:cxn ang="0">
                  <a:pos x="0" y="1"/>
                </a:cxn>
              </a:cxnLst>
              <a:rect l="0" t="0" r="r" b="b"/>
              <a:pathLst>
                <a:path w="24" h="13">
                  <a:moveTo>
                    <a:pt x="0" y="1"/>
                  </a:moveTo>
                  <a:lnTo>
                    <a:pt x="0" y="0"/>
                  </a:lnTo>
                  <a:lnTo>
                    <a:pt x="0" y="1"/>
                  </a:lnTo>
                  <a:lnTo>
                    <a:pt x="1" y="1"/>
                  </a:lnTo>
                  <a:lnTo>
                    <a:pt x="2" y="1"/>
                  </a:lnTo>
                  <a:lnTo>
                    <a:pt x="5" y="1"/>
                  </a:lnTo>
                  <a:lnTo>
                    <a:pt x="7" y="3"/>
                  </a:lnTo>
                  <a:lnTo>
                    <a:pt x="7" y="4"/>
                  </a:lnTo>
                  <a:lnTo>
                    <a:pt x="7" y="3"/>
                  </a:lnTo>
                  <a:lnTo>
                    <a:pt x="9" y="4"/>
                  </a:lnTo>
                  <a:lnTo>
                    <a:pt x="7" y="3"/>
                  </a:lnTo>
                  <a:lnTo>
                    <a:pt x="9" y="3"/>
                  </a:lnTo>
                  <a:lnTo>
                    <a:pt x="10" y="4"/>
                  </a:lnTo>
                  <a:lnTo>
                    <a:pt x="11" y="4"/>
                  </a:lnTo>
                  <a:lnTo>
                    <a:pt x="10" y="4"/>
                  </a:lnTo>
                  <a:lnTo>
                    <a:pt x="13" y="3"/>
                  </a:lnTo>
                  <a:lnTo>
                    <a:pt x="14" y="4"/>
                  </a:lnTo>
                  <a:lnTo>
                    <a:pt x="14" y="5"/>
                  </a:lnTo>
                  <a:lnTo>
                    <a:pt x="15" y="5"/>
                  </a:lnTo>
                  <a:lnTo>
                    <a:pt x="20" y="9"/>
                  </a:lnTo>
                  <a:lnTo>
                    <a:pt x="22" y="9"/>
                  </a:lnTo>
                  <a:lnTo>
                    <a:pt x="23" y="10"/>
                  </a:lnTo>
                  <a:lnTo>
                    <a:pt x="23" y="12"/>
                  </a:lnTo>
                  <a:lnTo>
                    <a:pt x="24" y="12"/>
                  </a:lnTo>
                  <a:lnTo>
                    <a:pt x="24" y="13"/>
                  </a:lnTo>
                  <a:lnTo>
                    <a:pt x="23" y="12"/>
                  </a:lnTo>
                  <a:lnTo>
                    <a:pt x="20" y="10"/>
                  </a:lnTo>
                  <a:lnTo>
                    <a:pt x="19" y="10"/>
                  </a:lnTo>
                  <a:lnTo>
                    <a:pt x="19" y="9"/>
                  </a:lnTo>
                  <a:lnTo>
                    <a:pt x="18" y="8"/>
                  </a:lnTo>
                  <a:lnTo>
                    <a:pt x="18" y="9"/>
                  </a:lnTo>
                  <a:lnTo>
                    <a:pt x="17" y="8"/>
                  </a:lnTo>
                  <a:lnTo>
                    <a:pt x="18" y="8"/>
                  </a:lnTo>
                  <a:lnTo>
                    <a:pt x="17" y="8"/>
                  </a:lnTo>
                  <a:lnTo>
                    <a:pt x="15" y="7"/>
                  </a:lnTo>
                  <a:lnTo>
                    <a:pt x="14" y="7"/>
                  </a:lnTo>
                  <a:lnTo>
                    <a:pt x="14" y="5"/>
                  </a:lnTo>
                  <a:lnTo>
                    <a:pt x="14" y="7"/>
                  </a:lnTo>
                  <a:lnTo>
                    <a:pt x="14" y="5"/>
                  </a:lnTo>
                  <a:lnTo>
                    <a:pt x="13" y="5"/>
                  </a:lnTo>
                  <a:lnTo>
                    <a:pt x="11" y="5"/>
                  </a:lnTo>
                  <a:lnTo>
                    <a:pt x="13" y="7"/>
                  </a:lnTo>
                  <a:lnTo>
                    <a:pt x="11" y="7"/>
                  </a:lnTo>
                  <a:lnTo>
                    <a:pt x="11" y="5"/>
                  </a:lnTo>
                  <a:lnTo>
                    <a:pt x="10" y="5"/>
                  </a:lnTo>
                  <a:lnTo>
                    <a:pt x="9" y="5"/>
                  </a:lnTo>
                  <a:lnTo>
                    <a:pt x="6" y="4"/>
                  </a:lnTo>
                  <a:lnTo>
                    <a:pt x="7" y="4"/>
                  </a:lnTo>
                  <a:lnTo>
                    <a:pt x="6" y="3"/>
                  </a:lnTo>
                  <a:lnTo>
                    <a:pt x="6" y="4"/>
                  </a:lnTo>
                  <a:lnTo>
                    <a:pt x="5" y="3"/>
                  </a:lnTo>
                  <a:lnTo>
                    <a:pt x="4" y="1"/>
                  </a:lnTo>
                  <a:lnTo>
                    <a:pt x="2" y="3"/>
                  </a:lnTo>
                  <a:lnTo>
                    <a:pt x="1"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0" name="Freeform 1579"/>
            <p:cNvSpPr>
              <a:spLocks/>
            </p:cNvSpPr>
            <p:nvPr/>
          </p:nvSpPr>
          <p:spPr bwMode="auto">
            <a:xfrm>
              <a:off x="5078725" y="2760663"/>
              <a:ext cx="74613" cy="57150"/>
            </a:xfrm>
            <a:custGeom>
              <a:avLst/>
              <a:gdLst/>
              <a:ahLst/>
              <a:cxnLst>
                <a:cxn ang="0">
                  <a:pos x="29" y="1"/>
                </a:cxn>
                <a:cxn ang="0">
                  <a:pos x="28" y="1"/>
                </a:cxn>
                <a:cxn ang="0">
                  <a:pos x="26" y="1"/>
                </a:cxn>
                <a:cxn ang="0">
                  <a:pos x="25" y="1"/>
                </a:cxn>
                <a:cxn ang="0">
                  <a:pos x="25" y="2"/>
                </a:cxn>
                <a:cxn ang="0">
                  <a:pos x="26" y="2"/>
                </a:cxn>
                <a:cxn ang="0">
                  <a:pos x="25" y="2"/>
                </a:cxn>
                <a:cxn ang="0">
                  <a:pos x="24" y="2"/>
                </a:cxn>
                <a:cxn ang="0">
                  <a:pos x="24" y="1"/>
                </a:cxn>
                <a:cxn ang="0">
                  <a:pos x="24" y="2"/>
                </a:cxn>
                <a:cxn ang="0">
                  <a:pos x="22" y="2"/>
                </a:cxn>
                <a:cxn ang="0">
                  <a:pos x="21" y="2"/>
                </a:cxn>
                <a:cxn ang="0">
                  <a:pos x="21" y="3"/>
                </a:cxn>
                <a:cxn ang="0">
                  <a:pos x="21" y="2"/>
                </a:cxn>
                <a:cxn ang="0">
                  <a:pos x="20" y="2"/>
                </a:cxn>
                <a:cxn ang="0">
                  <a:pos x="20" y="1"/>
                </a:cxn>
                <a:cxn ang="0">
                  <a:pos x="18" y="1"/>
                </a:cxn>
                <a:cxn ang="0">
                  <a:pos x="18" y="0"/>
                </a:cxn>
                <a:cxn ang="0">
                  <a:pos x="17" y="0"/>
                </a:cxn>
                <a:cxn ang="0">
                  <a:pos x="16" y="0"/>
                </a:cxn>
                <a:cxn ang="0">
                  <a:pos x="14" y="0"/>
                </a:cxn>
                <a:cxn ang="0">
                  <a:pos x="13" y="0"/>
                </a:cxn>
                <a:cxn ang="0">
                  <a:pos x="12" y="0"/>
                </a:cxn>
                <a:cxn ang="0">
                  <a:pos x="12" y="1"/>
                </a:cxn>
                <a:cxn ang="0">
                  <a:pos x="11" y="1"/>
                </a:cxn>
                <a:cxn ang="0">
                  <a:pos x="9" y="2"/>
                </a:cxn>
                <a:cxn ang="0">
                  <a:pos x="9" y="1"/>
                </a:cxn>
                <a:cxn ang="0">
                  <a:pos x="8" y="2"/>
                </a:cxn>
                <a:cxn ang="0">
                  <a:pos x="7" y="1"/>
                </a:cxn>
                <a:cxn ang="0">
                  <a:pos x="7" y="2"/>
                </a:cxn>
                <a:cxn ang="0">
                  <a:pos x="5" y="2"/>
                </a:cxn>
                <a:cxn ang="0">
                  <a:pos x="5" y="3"/>
                </a:cxn>
                <a:cxn ang="0">
                  <a:pos x="5" y="5"/>
                </a:cxn>
                <a:cxn ang="0">
                  <a:pos x="3" y="5"/>
                </a:cxn>
                <a:cxn ang="0">
                  <a:pos x="3" y="6"/>
                </a:cxn>
                <a:cxn ang="0">
                  <a:pos x="1" y="7"/>
                </a:cxn>
                <a:cxn ang="0">
                  <a:pos x="5" y="7"/>
                </a:cxn>
                <a:cxn ang="0">
                  <a:pos x="7" y="9"/>
                </a:cxn>
                <a:cxn ang="0">
                  <a:pos x="8" y="11"/>
                </a:cxn>
                <a:cxn ang="0">
                  <a:pos x="8" y="13"/>
                </a:cxn>
                <a:cxn ang="0">
                  <a:pos x="8" y="14"/>
                </a:cxn>
                <a:cxn ang="0">
                  <a:pos x="7" y="14"/>
                </a:cxn>
                <a:cxn ang="0">
                  <a:pos x="5" y="15"/>
                </a:cxn>
                <a:cxn ang="0">
                  <a:pos x="4" y="15"/>
                </a:cxn>
                <a:cxn ang="0">
                  <a:pos x="4" y="19"/>
                </a:cxn>
                <a:cxn ang="0">
                  <a:pos x="4" y="20"/>
                </a:cxn>
                <a:cxn ang="0">
                  <a:pos x="4" y="22"/>
                </a:cxn>
                <a:cxn ang="0">
                  <a:pos x="4" y="23"/>
                </a:cxn>
                <a:cxn ang="0">
                  <a:pos x="3" y="23"/>
                </a:cxn>
                <a:cxn ang="0">
                  <a:pos x="3" y="24"/>
                </a:cxn>
                <a:cxn ang="0">
                  <a:pos x="1" y="24"/>
                </a:cxn>
                <a:cxn ang="0">
                  <a:pos x="1" y="26"/>
                </a:cxn>
                <a:cxn ang="0">
                  <a:pos x="0" y="26"/>
                </a:cxn>
                <a:cxn ang="0">
                  <a:pos x="11" y="28"/>
                </a:cxn>
                <a:cxn ang="0">
                  <a:pos x="4" y="36"/>
                </a:cxn>
                <a:cxn ang="0">
                  <a:pos x="22" y="23"/>
                </a:cxn>
                <a:cxn ang="0">
                  <a:pos x="47" y="19"/>
                </a:cxn>
                <a:cxn ang="0">
                  <a:pos x="39" y="14"/>
                </a:cxn>
                <a:cxn ang="0">
                  <a:pos x="29" y="1"/>
                </a:cxn>
              </a:cxnLst>
              <a:rect l="0" t="0" r="r" b="b"/>
              <a:pathLst>
                <a:path w="47" h="36">
                  <a:moveTo>
                    <a:pt x="29" y="1"/>
                  </a:moveTo>
                  <a:lnTo>
                    <a:pt x="28" y="1"/>
                  </a:lnTo>
                  <a:lnTo>
                    <a:pt x="26" y="1"/>
                  </a:lnTo>
                  <a:lnTo>
                    <a:pt x="25" y="1"/>
                  </a:lnTo>
                  <a:lnTo>
                    <a:pt x="25" y="2"/>
                  </a:lnTo>
                  <a:lnTo>
                    <a:pt x="26" y="2"/>
                  </a:lnTo>
                  <a:lnTo>
                    <a:pt x="25" y="2"/>
                  </a:lnTo>
                  <a:lnTo>
                    <a:pt x="24" y="2"/>
                  </a:lnTo>
                  <a:lnTo>
                    <a:pt x="24" y="1"/>
                  </a:lnTo>
                  <a:lnTo>
                    <a:pt x="24" y="2"/>
                  </a:lnTo>
                  <a:lnTo>
                    <a:pt x="22" y="2"/>
                  </a:lnTo>
                  <a:lnTo>
                    <a:pt x="21" y="2"/>
                  </a:lnTo>
                  <a:lnTo>
                    <a:pt x="21" y="3"/>
                  </a:lnTo>
                  <a:lnTo>
                    <a:pt x="21" y="2"/>
                  </a:lnTo>
                  <a:lnTo>
                    <a:pt x="20" y="2"/>
                  </a:lnTo>
                  <a:lnTo>
                    <a:pt x="20" y="1"/>
                  </a:lnTo>
                  <a:lnTo>
                    <a:pt x="18" y="1"/>
                  </a:lnTo>
                  <a:lnTo>
                    <a:pt x="18" y="0"/>
                  </a:lnTo>
                  <a:lnTo>
                    <a:pt x="17" y="0"/>
                  </a:lnTo>
                  <a:lnTo>
                    <a:pt x="16" y="0"/>
                  </a:lnTo>
                  <a:lnTo>
                    <a:pt x="14" y="0"/>
                  </a:lnTo>
                  <a:lnTo>
                    <a:pt x="13" y="0"/>
                  </a:lnTo>
                  <a:lnTo>
                    <a:pt x="12" y="0"/>
                  </a:lnTo>
                  <a:lnTo>
                    <a:pt x="12" y="1"/>
                  </a:lnTo>
                  <a:lnTo>
                    <a:pt x="11" y="1"/>
                  </a:lnTo>
                  <a:lnTo>
                    <a:pt x="9" y="2"/>
                  </a:lnTo>
                  <a:lnTo>
                    <a:pt x="9" y="1"/>
                  </a:lnTo>
                  <a:lnTo>
                    <a:pt x="8" y="2"/>
                  </a:lnTo>
                  <a:lnTo>
                    <a:pt x="7" y="1"/>
                  </a:lnTo>
                  <a:lnTo>
                    <a:pt x="7" y="2"/>
                  </a:lnTo>
                  <a:lnTo>
                    <a:pt x="5" y="2"/>
                  </a:lnTo>
                  <a:lnTo>
                    <a:pt x="5" y="3"/>
                  </a:lnTo>
                  <a:lnTo>
                    <a:pt x="5" y="5"/>
                  </a:lnTo>
                  <a:lnTo>
                    <a:pt x="3" y="5"/>
                  </a:lnTo>
                  <a:lnTo>
                    <a:pt x="3" y="6"/>
                  </a:lnTo>
                  <a:lnTo>
                    <a:pt x="1" y="7"/>
                  </a:lnTo>
                  <a:lnTo>
                    <a:pt x="5" y="7"/>
                  </a:lnTo>
                  <a:lnTo>
                    <a:pt x="7" y="9"/>
                  </a:lnTo>
                  <a:lnTo>
                    <a:pt x="8" y="11"/>
                  </a:lnTo>
                  <a:lnTo>
                    <a:pt x="8" y="13"/>
                  </a:lnTo>
                  <a:lnTo>
                    <a:pt x="8" y="14"/>
                  </a:lnTo>
                  <a:lnTo>
                    <a:pt x="7" y="14"/>
                  </a:lnTo>
                  <a:lnTo>
                    <a:pt x="5" y="15"/>
                  </a:lnTo>
                  <a:lnTo>
                    <a:pt x="4" y="15"/>
                  </a:lnTo>
                  <a:lnTo>
                    <a:pt x="4" y="19"/>
                  </a:lnTo>
                  <a:lnTo>
                    <a:pt x="4" y="20"/>
                  </a:lnTo>
                  <a:lnTo>
                    <a:pt x="4" y="22"/>
                  </a:lnTo>
                  <a:lnTo>
                    <a:pt x="4" y="23"/>
                  </a:lnTo>
                  <a:lnTo>
                    <a:pt x="3" y="23"/>
                  </a:lnTo>
                  <a:lnTo>
                    <a:pt x="3" y="24"/>
                  </a:lnTo>
                  <a:lnTo>
                    <a:pt x="1" y="24"/>
                  </a:lnTo>
                  <a:lnTo>
                    <a:pt x="1" y="26"/>
                  </a:lnTo>
                  <a:lnTo>
                    <a:pt x="0" y="26"/>
                  </a:lnTo>
                  <a:lnTo>
                    <a:pt x="11" y="28"/>
                  </a:lnTo>
                  <a:lnTo>
                    <a:pt x="4" y="36"/>
                  </a:lnTo>
                  <a:lnTo>
                    <a:pt x="22" y="23"/>
                  </a:lnTo>
                  <a:lnTo>
                    <a:pt x="47" y="19"/>
                  </a:lnTo>
                  <a:lnTo>
                    <a:pt x="39" y="14"/>
                  </a:lnTo>
                  <a:lnTo>
                    <a:pt x="29"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1" name="Freeform 1580"/>
            <p:cNvSpPr>
              <a:spLocks/>
            </p:cNvSpPr>
            <p:nvPr/>
          </p:nvSpPr>
          <p:spPr bwMode="auto">
            <a:xfrm>
              <a:off x="4975538" y="2693988"/>
              <a:ext cx="157162" cy="93662"/>
            </a:xfrm>
            <a:custGeom>
              <a:avLst/>
              <a:gdLst/>
              <a:ahLst/>
              <a:cxnLst>
                <a:cxn ang="0">
                  <a:pos x="65" y="49"/>
                </a:cxn>
                <a:cxn ang="0">
                  <a:pos x="65" y="53"/>
                </a:cxn>
                <a:cxn ang="0">
                  <a:pos x="63" y="56"/>
                </a:cxn>
                <a:cxn ang="0">
                  <a:pos x="57" y="57"/>
                </a:cxn>
                <a:cxn ang="0">
                  <a:pos x="51" y="59"/>
                </a:cxn>
                <a:cxn ang="0">
                  <a:pos x="48" y="56"/>
                </a:cxn>
                <a:cxn ang="0">
                  <a:pos x="43" y="55"/>
                </a:cxn>
                <a:cxn ang="0">
                  <a:pos x="37" y="52"/>
                </a:cxn>
                <a:cxn ang="0">
                  <a:pos x="33" y="52"/>
                </a:cxn>
                <a:cxn ang="0">
                  <a:pos x="30" y="53"/>
                </a:cxn>
                <a:cxn ang="0">
                  <a:pos x="23" y="55"/>
                </a:cxn>
                <a:cxn ang="0">
                  <a:pos x="20" y="56"/>
                </a:cxn>
                <a:cxn ang="0">
                  <a:pos x="14" y="55"/>
                </a:cxn>
                <a:cxn ang="0">
                  <a:pos x="13" y="47"/>
                </a:cxn>
                <a:cxn ang="0">
                  <a:pos x="5" y="40"/>
                </a:cxn>
                <a:cxn ang="0">
                  <a:pos x="4" y="29"/>
                </a:cxn>
                <a:cxn ang="0">
                  <a:pos x="8" y="26"/>
                </a:cxn>
                <a:cxn ang="0">
                  <a:pos x="9" y="19"/>
                </a:cxn>
                <a:cxn ang="0">
                  <a:pos x="3" y="10"/>
                </a:cxn>
                <a:cxn ang="0">
                  <a:pos x="3" y="4"/>
                </a:cxn>
                <a:cxn ang="0">
                  <a:pos x="9" y="2"/>
                </a:cxn>
                <a:cxn ang="0">
                  <a:pos x="8" y="8"/>
                </a:cxn>
                <a:cxn ang="0">
                  <a:pos x="21" y="8"/>
                </a:cxn>
                <a:cxn ang="0">
                  <a:pos x="37" y="9"/>
                </a:cxn>
                <a:cxn ang="0">
                  <a:pos x="48" y="12"/>
                </a:cxn>
                <a:cxn ang="0">
                  <a:pos x="70" y="1"/>
                </a:cxn>
                <a:cxn ang="0">
                  <a:pos x="82" y="4"/>
                </a:cxn>
                <a:cxn ang="0">
                  <a:pos x="89" y="6"/>
                </a:cxn>
                <a:cxn ang="0">
                  <a:pos x="98" y="12"/>
                </a:cxn>
                <a:cxn ang="0">
                  <a:pos x="96" y="17"/>
                </a:cxn>
                <a:cxn ang="0">
                  <a:pos x="91" y="17"/>
                </a:cxn>
                <a:cxn ang="0">
                  <a:pos x="89" y="21"/>
                </a:cxn>
                <a:cxn ang="0">
                  <a:pos x="90" y="25"/>
                </a:cxn>
                <a:cxn ang="0">
                  <a:pos x="90" y="29"/>
                </a:cxn>
                <a:cxn ang="0">
                  <a:pos x="86" y="30"/>
                </a:cxn>
                <a:cxn ang="0">
                  <a:pos x="83" y="32"/>
                </a:cxn>
                <a:cxn ang="0">
                  <a:pos x="85" y="35"/>
                </a:cxn>
                <a:cxn ang="0">
                  <a:pos x="87" y="35"/>
                </a:cxn>
                <a:cxn ang="0">
                  <a:pos x="89" y="39"/>
                </a:cxn>
                <a:cxn ang="0">
                  <a:pos x="91" y="42"/>
                </a:cxn>
                <a:cxn ang="0">
                  <a:pos x="91" y="43"/>
                </a:cxn>
                <a:cxn ang="0">
                  <a:pos x="90" y="44"/>
                </a:cxn>
                <a:cxn ang="0">
                  <a:pos x="87" y="44"/>
                </a:cxn>
                <a:cxn ang="0">
                  <a:pos x="85" y="44"/>
                </a:cxn>
                <a:cxn ang="0">
                  <a:pos x="82" y="42"/>
                </a:cxn>
                <a:cxn ang="0">
                  <a:pos x="77" y="42"/>
                </a:cxn>
                <a:cxn ang="0">
                  <a:pos x="74" y="43"/>
                </a:cxn>
                <a:cxn ang="0">
                  <a:pos x="70" y="44"/>
                </a:cxn>
                <a:cxn ang="0">
                  <a:pos x="68" y="48"/>
                </a:cxn>
              </a:cxnLst>
              <a:rect l="0" t="0" r="r" b="b"/>
              <a:pathLst>
                <a:path w="99" h="59">
                  <a:moveTo>
                    <a:pt x="68" y="48"/>
                  </a:moveTo>
                  <a:lnTo>
                    <a:pt x="66" y="49"/>
                  </a:lnTo>
                  <a:lnTo>
                    <a:pt x="65" y="48"/>
                  </a:lnTo>
                  <a:lnTo>
                    <a:pt x="65" y="49"/>
                  </a:lnTo>
                  <a:lnTo>
                    <a:pt x="64" y="49"/>
                  </a:lnTo>
                  <a:lnTo>
                    <a:pt x="64" y="52"/>
                  </a:lnTo>
                  <a:lnTo>
                    <a:pt x="65" y="52"/>
                  </a:lnTo>
                  <a:lnTo>
                    <a:pt x="65" y="53"/>
                  </a:lnTo>
                  <a:lnTo>
                    <a:pt x="66" y="55"/>
                  </a:lnTo>
                  <a:lnTo>
                    <a:pt x="65" y="56"/>
                  </a:lnTo>
                  <a:lnTo>
                    <a:pt x="64" y="56"/>
                  </a:lnTo>
                  <a:lnTo>
                    <a:pt x="63" y="56"/>
                  </a:lnTo>
                  <a:lnTo>
                    <a:pt x="61" y="56"/>
                  </a:lnTo>
                  <a:lnTo>
                    <a:pt x="60" y="56"/>
                  </a:lnTo>
                  <a:lnTo>
                    <a:pt x="59" y="57"/>
                  </a:lnTo>
                  <a:lnTo>
                    <a:pt x="57" y="57"/>
                  </a:lnTo>
                  <a:lnTo>
                    <a:pt x="56" y="57"/>
                  </a:lnTo>
                  <a:lnTo>
                    <a:pt x="55" y="57"/>
                  </a:lnTo>
                  <a:lnTo>
                    <a:pt x="52" y="59"/>
                  </a:lnTo>
                  <a:lnTo>
                    <a:pt x="51" y="59"/>
                  </a:lnTo>
                  <a:lnTo>
                    <a:pt x="51" y="57"/>
                  </a:lnTo>
                  <a:lnTo>
                    <a:pt x="50" y="57"/>
                  </a:lnTo>
                  <a:lnTo>
                    <a:pt x="50" y="56"/>
                  </a:lnTo>
                  <a:lnTo>
                    <a:pt x="48" y="56"/>
                  </a:lnTo>
                  <a:lnTo>
                    <a:pt x="46" y="55"/>
                  </a:lnTo>
                  <a:lnTo>
                    <a:pt x="44" y="55"/>
                  </a:lnTo>
                  <a:lnTo>
                    <a:pt x="44" y="56"/>
                  </a:lnTo>
                  <a:lnTo>
                    <a:pt x="43" y="55"/>
                  </a:lnTo>
                  <a:lnTo>
                    <a:pt x="40" y="55"/>
                  </a:lnTo>
                  <a:lnTo>
                    <a:pt x="39" y="52"/>
                  </a:lnTo>
                  <a:lnTo>
                    <a:pt x="38" y="52"/>
                  </a:lnTo>
                  <a:lnTo>
                    <a:pt x="37" y="52"/>
                  </a:lnTo>
                  <a:lnTo>
                    <a:pt x="37" y="53"/>
                  </a:lnTo>
                  <a:lnTo>
                    <a:pt x="35" y="52"/>
                  </a:lnTo>
                  <a:lnTo>
                    <a:pt x="34" y="52"/>
                  </a:lnTo>
                  <a:lnTo>
                    <a:pt x="33" y="52"/>
                  </a:lnTo>
                  <a:lnTo>
                    <a:pt x="31" y="52"/>
                  </a:lnTo>
                  <a:lnTo>
                    <a:pt x="31" y="53"/>
                  </a:lnTo>
                  <a:lnTo>
                    <a:pt x="30" y="55"/>
                  </a:lnTo>
                  <a:lnTo>
                    <a:pt x="30" y="53"/>
                  </a:lnTo>
                  <a:lnTo>
                    <a:pt x="29" y="55"/>
                  </a:lnTo>
                  <a:lnTo>
                    <a:pt x="27" y="55"/>
                  </a:lnTo>
                  <a:lnTo>
                    <a:pt x="26" y="55"/>
                  </a:lnTo>
                  <a:lnTo>
                    <a:pt x="23" y="55"/>
                  </a:lnTo>
                  <a:lnTo>
                    <a:pt x="22" y="55"/>
                  </a:lnTo>
                  <a:lnTo>
                    <a:pt x="21" y="56"/>
                  </a:lnTo>
                  <a:lnTo>
                    <a:pt x="20" y="55"/>
                  </a:lnTo>
                  <a:lnTo>
                    <a:pt x="20" y="56"/>
                  </a:lnTo>
                  <a:lnTo>
                    <a:pt x="18" y="56"/>
                  </a:lnTo>
                  <a:lnTo>
                    <a:pt x="16" y="56"/>
                  </a:lnTo>
                  <a:lnTo>
                    <a:pt x="14" y="56"/>
                  </a:lnTo>
                  <a:lnTo>
                    <a:pt x="14" y="55"/>
                  </a:lnTo>
                  <a:lnTo>
                    <a:pt x="14" y="53"/>
                  </a:lnTo>
                  <a:lnTo>
                    <a:pt x="14" y="49"/>
                  </a:lnTo>
                  <a:lnTo>
                    <a:pt x="14" y="48"/>
                  </a:lnTo>
                  <a:lnTo>
                    <a:pt x="13" y="47"/>
                  </a:lnTo>
                  <a:lnTo>
                    <a:pt x="12" y="44"/>
                  </a:lnTo>
                  <a:lnTo>
                    <a:pt x="12" y="43"/>
                  </a:lnTo>
                  <a:lnTo>
                    <a:pt x="9" y="42"/>
                  </a:lnTo>
                  <a:lnTo>
                    <a:pt x="5" y="40"/>
                  </a:lnTo>
                  <a:lnTo>
                    <a:pt x="4" y="38"/>
                  </a:lnTo>
                  <a:lnTo>
                    <a:pt x="3" y="36"/>
                  </a:lnTo>
                  <a:lnTo>
                    <a:pt x="4" y="36"/>
                  </a:lnTo>
                  <a:lnTo>
                    <a:pt x="4" y="29"/>
                  </a:lnTo>
                  <a:lnTo>
                    <a:pt x="3" y="27"/>
                  </a:lnTo>
                  <a:lnTo>
                    <a:pt x="5" y="26"/>
                  </a:lnTo>
                  <a:lnTo>
                    <a:pt x="7" y="26"/>
                  </a:lnTo>
                  <a:lnTo>
                    <a:pt x="8" y="26"/>
                  </a:lnTo>
                  <a:lnTo>
                    <a:pt x="8" y="23"/>
                  </a:lnTo>
                  <a:lnTo>
                    <a:pt x="10" y="22"/>
                  </a:lnTo>
                  <a:lnTo>
                    <a:pt x="12" y="19"/>
                  </a:lnTo>
                  <a:lnTo>
                    <a:pt x="9" y="19"/>
                  </a:lnTo>
                  <a:lnTo>
                    <a:pt x="7" y="16"/>
                  </a:lnTo>
                  <a:lnTo>
                    <a:pt x="5" y="16"/>
                  </a:lnTo>
                  <a:lnTo>
                    <a:pt x="4" y="14"/>
                  </a:lnTo>
                  <a:lnTo>
                    <a:pt x="3" y="10"/>
                  </a:lnTo>
                  <a:lnTo>
                    <a:pt x="1" y="10"/>
                  </a:lnTo>
                  <a:lnTo>
                    <a:pt x="0" y="8"/>
                  </a:lnTo>
                  <a:lnTo>
                    <a:pt x="0" y="4"/>
                  </a:lnTo>
                  <a:lnTo>
                    <a:pt x="3" y="4"/>
                  </a:lnTo>
                  <a:lnTo>
                    <a:pt x="3" y="2"/>
                  </a:lnTo>
                  <a:lnTo>
                    <a:pt x="4" y="2"/>
                  </a:lnTo>
                  <a:lnTo>
                    <a:pt x="4" y="0"/>
                  </a:lnTo>
                  <a:lnTo>
                    <a:pt x="9" y="2"/>
                  </a:lnTo>
                  <a:lnTo>
                    <a:pt x="10" y="2"/>
                  </a:lnTo>
                  <a:lnTo>
                    <a:pt x="8" y="4"/>
                  </a:lnTo>
                  <a:lnTo>
                    <a:pt x="8" y="6"/>
                  </a:lnTo>
                  <a:lnTo>
                    <a:pt x="8" y="8"/>
                  </a:lnTo>
                  <a:lnTo>
                    <a:pt x="10" y="8"/>
                  </a:lnTo>
                  <a:lnTo>
                    <a:pt x="17" y="6"/>
                  </a:lnTo>
                  <a:lnTo>
                    <a:pt x="20" y="8"/>
                  </a:lnTo>
                  <a:lnTo>
                    <a:pt x="21" y="8"/>
                  </a:lnTo>
                  <a:lnTo>
                    <a:pt x="29" y="10"/>
                  </a:lnTo>
                  <a:lnTo>
                    <a:pt x="31" y="10"/>
                  </a:lnTo>
                  <a:lnTo>
                    <a:pt x="34" y="9"/>
                  </a:lnTo>
                  <a:lnTo>
                    <a:pt x="37" y="9"/>
                  </a:lnTo>
                  <a:lnTo>
                    <a:pt x="42" y="9"/>
                  </a:lnTo>
                  <a:lnTo>
                    <a:pt x="43" y="10"/>
                  </a:lnTo>
                  <a:lnTo>
                    <a:pt x="46" y="10"/>
                  </a:lnTo>
                  <a:lnTo>
                    <a:pt x="48" y="12"/>
                  </a:lnTo>
                  <a:lnTo>
                    <a:pt x="53" y="9"/>
                  </a:lnTo>
                  <a:lnTo>
                    <a:pt x="59" y="4"/>
                  </a:lnTo>
                  <a:lnTo>
                    <a:pt x="68" y="2"/>
                  </a:lnTo>
                  <a:lnTo>
                    <a:pt x="70" y="1"/>
                  </a:lnTo>
                  <a:lnTo>
                    <a:pt x="77" y="1"/>
                  </a:lnTo>
                  <a:lnTo>
                    <a:pt x="77" y="2"/>
                  </a:lnTo>
                  <a:lnTo>
                    <a:pt x="78" y="4"/>
                  </a:lnTo>
                  <a:lnTo>
                    <a:pt x="82" y="4"/>
                  </a:lnTo>
                  <a:lnTo>
                    <a:pt x="82" y="2"/>
                  </a:lnTo>
                  <a:lnTo>
                    <a:pt x="85" y="5"/>
                  </a:lnTo>
                  <a:lnTo>
                    <a:pt x="87" y="4"/>
                  </a:lnTo>
                  <a:lnTo>
                    <a:pt x="89" y="6"/>
                  </a:lnTo>
                  <a:lnTo>
                    <a:pt x="93" y="9"/>
                  </a:lnTo>
                  <a:lnTo>
                    <a:pt x="98" y="9"/>
                  </a:lnTo>
                  <a:lnTo>
                    <a:pt x="98" y="10"/>
                  </a:lnTo>
                  <a:lnTo>
                    <a:pt x="98" y="12"/>
                  </a:lnTo>
                  <a:lnTo>
                    <a:pt x="99" y="13"/>
                  </a:lnTo>
                  <a:lnTo>
                    <a:pt x="99" y="14"/>
                  </a:lnTo>
                  <a:lnTo>
                    <a:pt x="98" y="16"/>
                  </a:lnTo>
                  <a:lnTo>
                    <a:pt x="96" y="17"/>
                  </a:lnTo>
                  <a:lnTo>
                    <a:pt x="96" y="16"/>
                  </a:lnTo>
                  <a:lnTo>
                    <a:pt x="95" y="16"/>
                  </a:lnTo>
                  <a:lnTo>
                    <a:pt x="93" y="16"/>
                  </a:lnTo>
                  <a:lnTo>
                    <a:pt x="91" y="17"/>
                  </a:lnTo>
                  <a:lnTo>
                    <a:pt x="91" y="18"/>
                  </a:lnTo>
                  <a:lnTo>
                    <a:pt x="90" y="19"/>
                  </a:lnTo>
                  <a:lnTo>
                    <a:pt x="89" y="19"/>
                  </a:lnTo>
                  <a:lnTo>
                    <a:pt x="89" y="21"/>
                  </a:lnTo>
                  <a:lnTo>
                    <a:pt x="90" y="21"/>
                  </a:lnTo>
                  <a:lnTo>
                    <a:pt x="89" y="22"/>
                  </a:lnTo>
                  <a:lnTo>
                    <a:pt x="89" y="23"/>
                  </a:lnTo>
                  <a:lnTo>
                    <a:pt x="90" y="25"/>
                  </a:lnTo>
                  <a:lnTo>
                    <a:pt x="89" y="25"/>
                  </a:lnTo>
                  <a:lnTo>
                    <a:pt x="90" y="26"/>
                  </a:lnTo>
                  <a:lnTo>
                    <a:pt x="90" y="27"/>
                  </a:lnTo>
                  <a:lnTo>
                    <a:pt x="90" y="29"/>
                  </a:lnTo>
                  <a:lnTo>
                    <a:pt x="90" y="30"/>
                  </a:lnTo>
                  <a:lnTo>
                    <a:pt x="87" y="29"/>
                  </a:lnTo>
                  <a:lnTo>
                    <a:pt x="87" y="30"/>
                  </a:lnTo>
                  <a:lnTo>
                    <a:pt x="86" y="30"/>
                  </a:lnTo>
                  <a:lnTo>
                    <a:pt x="86" y="31"/>
                  </a:lnTo>
                  <a:lnTo>
                    <a:pt x="86" y="32"/>
                  </a:lnTo>
                  <a:lnTo>
                    <a:pt x="85" y="32"/>
                  </a:lnTo>
                  <a:lnTo>
                    <a:pt x="83" y="32"/>
                  </a:lnTo>
                  <a:lnTo>
                    <a:pt x="83" y="34"/>
                  </a:lnTo>
                  <a:lnTo>
                    <a:pt x="83" y="35"/>
                  </a:lnTo>
                  <a:lnTo>
                    <a:pt x="83" y="34"/>
                  </a:lnTo>
                  <a:lnTo>
                    <a:pt x="85" y="35"/>
                  </a:lnTo>
                  <a:lnTo>
                    <a:pt x="85" y="34"/>
                  </a:lnTo>
                  <a:lnTo>
                    <a:pt x="86" y="34"/>
                  </a:lnTo>
                  <a:lnTo>
                    <a:pt x="86" y="35"/>
                  </a:lnTo>
                  <a:lnTo>
                    <a:pt x="87" y="35"/>
                  </a:lnTo>
                  <a:lnTo>
                    <a:pt x="87" y="36"/>
                  </a:lnTo>
                  <a:lnTo>
                    <a:pt x="89" y="36"/>
                  </a:lnTo>
                  <a:lnTo>
                    <a:pt x="89" y="38"/>
                  </a:lnTo>
                  <a:lnTo>
                    <a:pt x="89" y="39"/>
                  </a:lnTo>
                  <a:lnTo>
                    <a:pt x="90" y="39"/>
                  </a:lnTo>
                  <a:lnTo>
                    <a:pt x="90" y="40"/>
                  </a:lnTo>
                  <a:lnTo>
                    <a:pt x="91" y="40"/>
                  </a:lnTo>
                  <a:lnTo>
                    <a:pt x="91" y="42"/>
                  </a:lnTo>
                  <a:lnTo>
                    <a:pt x="93" y="42"/>
                  </a:lnTo>
                  <a:lnTo>
                    <a:pt x="94" y="43"/>
                  </a:lnTo>
                  <a:lnTo>
                    <a:pt x="93" y="43"/>
                  </a:lnTo>
                  <a:lnTo>
                    <a:pt x="91" y="43"/>
                  </a:lnTo>
                  <a:lnTo>
                    <a:pt x="90" y="43"/>
                  </a:lnTo>
                  <a:lnTo>
                    <a:pt x="90" y="44"/>
                  </a:lnTo>
                  <a:lnTo>
                    <a:pt x="91" y="44"/>
                  </a:lnTo>
                  <a:lnTo>
                    <a:pt x="90" y="44"/>
                  </a:lnTo>
                  <a:lnTo>
                    <a:pt x="89" y="44"/>
                  </a:lnTo>
                  <a:lnTo>
                    <a:pt x="89" y="43"/>
                  </a:lnTo>
                  <a:lnTo>
                    <a:pt x="89" y="44"/>
                  </a:lnTo>
                  <a:lnTo>
                    <a:pt x="87" y="44"/>
                  </a:lnTo>
                  <a:lnTo>
                    <a:pt x="86" y="44"/>
                  </a:lnTo>
                  <a:lnTo>
                    <a:pt x="86" y="45"/>
                  </a:lnTo>
                  <a:lnTo>
                    <a:pt x="86" y="44"/>
                  </a:lnTo>
                  <a:lnTo>
                    <a:pt x="85" y="44"/>
                  </a:lnTo>
                  <a:lnTo>
                    <a:pt x="85" y="43"/>
                  </a:lnTo>
                  <a:lnTo>
                    <a:pt x="83" y="43"/>
                  </a:lnTo>
                  <a:lnTo>
                    <a:pt x="83" y="42"/>
                  </a:lnTo>
                  <a:lnTo>
                    <a:pt x="82" y="42"/>
                  </a:lnTo>
                  <a:lnTo>
                    <a:pt x="81" y="42"/>
                  </a:lnTo>
                  <a:lnTo>
                    <a:pt x="79" y="42"/>
                  </a:lnTo>
                  <a:lnTo>
                    <a:pt x="78" y="42"/>
                  </a:lnTo>
                  <a:lnTo>
                    <a:pt x="77" y="42"/>
                  </a:lnTo>
                  <a:lnTo>
                    <a:pt x="77" y="43"/>
                  </a:lnTo>
                  <a:lnTo>
                    <a:pt x="76" y="43"/>
                  </a:lnTo>
                  <a:lnTo>
                    <a:pt x="74" y="44"/>
                  </a:lnTo>
                  <a:lnTo>
                    <a:pt x="74" y="43"/>
                  </a:lnTo>
                  <a:lnTo>
                    <a:pt x="73" y="44"/>
                  </a:lnTo>
                  <a:lnTo>
                    <a:pt x="72" y="43"/>
                  </a:lnTo>
                  <a:lnTo>
                    <a:pt x="72" y="44"/>
                  </a:lnTo>
                  <a:lnTo>
                    <a:pt x="70" y="44"/>
                  </a:lnTo>
                  <a:lnTo>
                    <a:pt x="70" y="45"/>
                  </a:lnTo>
                  <a:lnTo>
                    <a:pt x="70" y="47"/>
                  </a:lnTo>
                  <a:lnTo>
                    <a:pt x="68" y="47"/>
                  </a:lnTo>
                  <a:lnTo>
                    <a:pt x="68" y="4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2" name="Freeform 1581"/>
            <p:cNvSpPr>
              <a:spLocks/>
            </p:cNvSpPr>
            <p:nvPr/>
          </p:nvSpPr>
          <p:spPr bwMode="auto">
            <a:xfrm>
              <a:off x="4902513" y="2741613"/>
              <a:ext cx="50800" cy="92075"/>
            </a:xfrm>
            <a:custGeom>
              <a:avLst/>
              <a:gdLst/>
              <a:ahLst/>
              <a:cxnLst>
                <a:cxn ang="0">
                  <a:pos x="28" y="34"/>
                </a:cxn>
                <a:cxn ang="0">
                  <a:pos x="23" y="31"/>
                </a:cxn>
                <a:cxn ang="0">
                  <a:pos x="20" y="22"/>
                </a:cxn>
                <a:cxn ang="0">
                  <a:pos x="21" y="17"/>
                </a:cxn>
                <a:cxn ang="0">
                  <a:pos x="20" y="9"/>
                </a:cxn>
                <a:cxn ang="0">
                  <a:pos x="16" y="6"/>
                </a:cxn>
                <a:cxn ang="0">
                  <a:pos x="11" y="2"/>
                </a:cxn>
                <a:cxn ang="0">
                  <a:pos x="8" y="4"/>
                </a:cxn>
                <a:cxn ang="0">
                  <a:pos x="6" y="2"/>
                </a:cxn>
                <a:cxn ang="0">
                  <a:pos x="0" y="9"/>
                </a:cxn>
                <a:cxn ang="0">
                  <a:pos x="2" y="15"/>
                </a:cxn>
                <a:cxn ang="0">
                  <a:pos x="6" y="17"/>
                </a:cxn>
                <a:cxn ang="0">
                  <a:pos x="6" y="21"/>
                </a:cxn>
                <a:cxn ang="0">
                  <a:pos x="6" y="21"/>
                </a:cxn>
                <a:cxn ang="0">
                  <a:pos x="4" y="22"/>
                </a:cxn>
                <a:cxn ang="0">
                  <a:pos x="4" y="23"/>
                </a:cxn>
                <a:cxn ang="0">
                  <a:pos x="4" y="25"/>
                </a:cxn>
                <a:cxn ang="0">
                  <a:pos x="4" y="26"/>
                </a:cxn>
                <a:cxn ang="0">
                  <a:pos x="6" y="27"/>
                </a:cxn>
                <a:cxn ang="0">
                  <a:pos x="4" y="30"/>
                </a:cxn>
                <a:cxn ang="0">
                  <a:pos x="6" y="32"/>
                </a:cxn>
                <a:cxn ang="0">
                  <a:pos x="6" y="34"/>
                </a:cxn>
                <a:cxn ang="0">
                  <a:pos x="4" y="35"/>
                </a:cxn>
                <a:cxn ang="0">
                  <a:pos x="6" y="34"/>
                </a:cxn>
                <a:cxn ang="0">
                  <a:pos x="4" y="36"/>
                </a:cxn>
                <a:cxn ang="0">
                  <a:pos x="3" y="39"/>
                </a:cxn>
                <a:cxn ang="0">
                  <a:pos x="6" y="40"/>
                </a:cxn>
                <a:cxn ang="0">
                  <a:pos x="6" y="42"/>
                </a:cxn>
                <a:cxn ang="0">
                  <a:pos x="7" y="43"/>
                </a:cxn>
                <a:cxn ang="0">
                  <a:pos x="6" y="45"/>
                </a:cxn>
                <a:cxn ang="0">
                  <a:pos x="4" y="43"/>
                </a:cxn>
                <a:cxn ang="0">
                  <a:pos x="6" y="45"/>
                </a:cxn>
                <a:cxn ang="0">
                  <a:pos x="7" y="48"/>
                </a:cxn>
                <a:cxn ang="0">
                  <a:pos x="11" y="51"/>
                </a:cxn>
                <a:cxn ang="0">
                  <a:pos x="13" y="52"/>
                </a:cxn>
                <a:cxn ang="0">
                  <a:pos x="16" y="55"/>
                </a:cxn>
                <a:cxn ang="0">
                  <a:pos x="15" y="57"/>
                </a:cxn>
                <a:cxn ang="0">
                  <a:pos x="17" y="58"/>
                </a:cxn>
                <a:cxn ang="0">
                  <a:pos x="21" y="57"/>
                </a:cxn>
                <a:cxn ang="0">
                  <a:pos x="21" y="56"/>
                </a:cxn>
                <a:cxn ang="0">
                  <a:pos x="21" y="52"/>
                </a:cxn>
                <a:cxn ang="0">
                  <a:pos x="25" y="51"/>
                </a:cxn>
                <a:cxn ang="0">
                  <a:pos x="26" y="48"/>
                </a:cxn>
                <a:cxn ang="0">
                  <a:pos x="26" y="44"/>
                </a:cxn>
                <a:cxn ang="0">
                  <a:pos x="30" y="43"/>
                </a:cxn>
                <a:cxn ang="0">
                  <a:pos x="32" y="40"/>
                </a:cxn>
                <a:cxn ang="0">
                  <a:pos x="30" y="38"/>
                </a:cxn>
              </a:cxnLst>
              <a:rect l="0" t="0" r="r" b="b"/>
              <a:pathLst>
                <a:path w="32" h="58">
                  <a:moveTo>
                    <a:pt x="30" y="35"/>
                  </a:moveTo>
                  <a:lnTo>
                    <a:pt x="29" y="35"/>
                  </a:lnTo>
                  <a:lnTo>
                    <a:pt x="28" y="34"/>
                  </a:lnTo>
                  <a:lnTo>
                    <a:pt x="25" y="34"/>
                  </a:lnTo>
                  <a:lnTo>
                    <a:pt x="24" y="31"/>
                  </a:lnTo>
                  <a:lnTo>
                    <a:pt x="23" y="31"/>
                  </a:lnTo>
                  <a:lnTo>
                    <a:pt x="21" y="26"/>
                  </a:lnTo>
                  <a:lnTo>
                    <a:pt x="23" y="25"/>
                  </a:lnTo>
                  <a:lnTo>
                    <a:pt x="20" y="22"/>
                  </a:lnTo>
                  <a:lnTo>
                    <a:pt x="21" y="21"/>
                  </a:lnTo>
                  <a:lnTo>
                    <a:pt x="21" y="18"/>
                  </a:lnTo>
                  <a:lnTo>
                    <a:pt x="21" y="17"/>
                  </a:lnTo>
                  <a:lnTo>
                    <a:pt x="21" y="15"/>
                  </a:lnTo>
                  <a:lnTo>
                    <a:pt x="23" y="14"/>
                  </a:lnTo>
                  <a:lnTo>
                    <a:pt x="20" y="9"/>
                  </a:lnTo>
                  <a:lnTo>
                    <a:pt x="19" y="8"/>
                  </a:lnTo>
                  <a:lnTo>
                    <a:pt x="17" y="6"/>
                  </a:lnTo>
                  <a:lnTo>
                    <a:pt x="16" y="6"/>
                  </a:lnTo>
                  <a:lnTo>
                    <a:pt x="13" y="2"/>
                  </a:lnTo>
                  <a:lnTo>
                    <a:pt x="12" y="2"/>
                  </a:lnTo>
                  <a:lnTo>
                    <a:pt x="11" y="2"/>
                  </a:lnTo>
                  <a:lnTo>
                    <a:pt x="10" y="2"/>
                  </a:lnTo>
                  <a:lnTo>
                    <a:pt x="10" y="4"/>
                  </a:lnTo>
                  <a:lnTo>
                    <a:pt x="8" y="4"/>
                  </a:lnTo>
                  <a:lnTo>
                    <a:pt x="7" y="0"/>
                  </a:lnTo>
                  <a:lnTo>
                    <a:pt x="6" y="1"/>
                  </a:lnTo>
                  <a:lnTo>
                    <a:pt x="6" y="2"/>
                  </a:lnTo>
                  <a:lnTo>
                    <a:pt x="3" y="5"/>
                  </a:lnTo>
                  <a:lnTo>
                    <a:pt x="2" y="6"/>
                  </a:lnTo>
                  <a:lnTo>
                    <a:pt x="0" y="9"/>
                  </a:lnTo>
                  <a:lnTo>
                    <a:pt x="2" y="12"/>
                  </a:lnTo>
                  <a:lnTo>
                    <a:pt x="2" y="14"/>
                  </a:lnTo>
                  <a:lnTo>
                    <a:pt x="2" y="15"/>
                  </a:lnTo>
                  <a:lnTo>
                    <a:pt x="3" y="15"/>
                  </a:lnTo>
                  <a:lnTo>
                    <a:pt x="4" y="17"/>
                  </a:lnTo>
                  <a:lnTo>
                    <a:pt x="6" y="17"/>
                  </a:lnTo>
                  <a:lnTo>
                    <a:pt x="6" y="18"/>
                  </a:lnTo>
                  <a:lnTo>
                    <a:pt x="6" y="19"/>
                  </a:lnTo>
                  <a:lnTo>
                    <a:pt x="6" y="21"/>
                  </a:lnTo>
                  <a:lnTo>
                    <a:pt x="6" y="19"/>
                  </a:lnTo>
                  <a:lnTo>
                    <a:pt x="7" y="21"/>
                  </a:lnTo>
                  <a:lnTo>
                    <a:pt x="6" y="21"/>
                  </a:lnTo>
                  <a:lnTo>
                    <a:pt x="4" y="22"/>
                  </a:lnTo>
                  <a:lnTo>
                    <a:pt x="4" y="21"/>
                  </a:lnTo>
                  <a:lnTo>
                    <a:pt x="4" y="22"/>
                  </a:lnTo>
                  <a:lnTo>
                    <a:pt x="6" y="22"/>
                  </a:lnTo>
                  <a:lnTo>
                    <a:pt x="6" y="23"/>
                  </a:lnTo>
                  <a:lnTo>
                    <a:pt x="4" y="23"/>
                  </a:lnTo>
                  <a:lnTo>
                    <a:pt x="6" y="23"/>
                  </a:lnTo>
                  <a:lnTo>
                    <a:pt x="4" y="23"/>
                  </a:lnTo>
                  <a:lnTo>
                    <a:pt x="4" y="25"/>
                  </a:lnTo>
                  <a:lnTo>
                    <a:pt x="3" y="25"/>
                  </a:lnTo>
                  <a:lnTo>
                    <a:pt x="4" y="25"/>
                  </a:lnTo>
                  <a:lnTo>
                    <a:pt x="4" y="26"/>
                  </a:lnTo>
                  <a:lnTo>
                    <a:pt x="4" y="27"/>
                  </a:lnTo>
                  <a:lnTo>
                    <a:pt x="4" y="26"/>
                  </a:lnTo>
                  <a:lnTo>
                    <a:pt x="6" y="27"/>
                  </a:lnTo>
                  <a:lnTo>
                    <a:pt x="6" y="29"/>
                  </a:lnTo>
                  <a:lnTo>
                    <a:pt x="6" y="30"/>
                  </a:lnTo>
                  <a:lnTo>
                    <a:pt x="4" y="30"/>
                  </a:lnTo>
                  <a:lnTo>
                    <a:pt x="4" y="31"/>
                  </a:lnTo>
                  <a:lnTo>
                    <a:pt x="4" y="32"/>
                  </a:lnTo>
                  <a:lnTo>
                    <a:pt x="6" y="32"/>
                  </a:lnTo>
                  <a:lnTo>
                    <a:pt x="6" y="34"/>
                  </a:lnTo>
                  <a:lnTo>
                    <a:pt x="6" y="32"/>
                  </a:lnTo>
                  <a:lnTo>
                    <a:pt x="6" y="34"/>
                  </a:lnTo>
                  <a:lnTo>
                    <a:pt x="7" y="34"/>
                  </a:lnTo>
                  <a:lnTo>
                    <a:pt x="6" y="35"/>
                  </a:lnTo>
                  <a:lnTo>
                    <a:pt x="4" y="35"/>
                  </a:lnTo>
                  <a:lnTo>
                    <a:pt x="6" y="34"/>
                  </a:lnTo>
                  <a:lnTo>
                    <a:pt x="4" y="34"/>
                  </a:lnTo>
                  <a:lnTo>
                    <a:pt x="6" y="34"/>
                  </a:lnTo>
                  <a:lnTo>
                    <a:pt x="4" y="34"/>
                  </a:lnTo>
                  <a:lnTo>
                    <a:pt x="4" y="35"/>
                  </a:lnTo>
                  <a:lnTo>
                    <a:pt x="4" y="36"/>
                  </a:lnTo>
                  <a:lnTo>
                    <a:pt x="4" y="38"/>
                  </a:lnTo>
                  <a:lnTo>
                    <a:pt x="4" y="39"/>
                  </a:lnTo>
                  <a:lnTo>
                    <a:pt x="3" y="39"/>
                  </a:lnTo>
                  <a:lnTo>
                    <a:pt x="4" y="42"/>
                  </a:lnTo>
                  <a:lnTo>
                    <a:pt x="4" y="40"/>
                  </a:lnTo>
                  <a:lnTo>
                    <a:pt x="6" y="40"/>
                  </a:lnTo>
                  <a:lnTo>
                    <a:pt x="6" y="42"/>
                  </a:lnTo>
                  <a:lnTo>
                    <a:pt x="6" y="43"/>
                  </a:lnTo>
                  <a:lnTo>
                    <a:pt x="6" y="42"/>
                  </a:lnTo>
                  <a:lnTo>
                    <a:pt x="4" y="42"/>
                  </a:lnTo>
                  <a:lnTo>
                    <a:pt x="6" y="43"/>
                  </a:lnTo>
                  <a:lnTo>
                    <a:pt x="7" y="43"/>
                  </a:lnTo>
                  <a:lnTo>
                    <a:pt x="7" y="44"/>
                  </a:lnTo>
                  <a:lnTo>
                    <a:pt x="7" y="45"/>
                  </a:lnTo>
                  <a:lnTo>
                    <a:pt x="6" y="45"/>
                  </a:lnTo>
                  <a:lnTo>
                    <a:pt x="6" y="44"/>
                  </a:lnTo>
                  <a:lnTo>
                    <a:pt x="4" y="44"/>
                  </a:lnTo>
                  <a:lnTo>
                    <a:pt x="4" y="43"/>
                  </a:lnTo>
                  <a:lnTo>
                    <a:pt x="3" y="44"/>
                  </a:lnTo>
                  <a:lnTo>
                    <a:pt x="4" y="45"/>
                  </a:lnTo>
                  <a:lnTo>
                    <a:pt x="6" y="45"/>
                  </a:lnTo>
                  <a:lnTo>
                    <a:pt x="4" y="45"/>
                  </a:lnTo>
                  <a:lnTo>
                    <a:pt x="6" y="47"/>
                  </a:lnTo>
                  <a:lnTo>
                    <a:pt x="7" y="48"/>
                  </a:lnTo>
                  <a:lnTo>
                    <a:pt x="10" y="49"/>
                  </a:lnTo>
                  <a:lnTo>
                    <a:pt x="11" y="49"/>
                  </a:lnTo>
                  <a:lnTo>
                    <a:pt x="11" y="51"/>
                  </a:lnTo>
                  <a:lnTo>
                    <a:pt x="12" y="51"/>
                  </a:lnTo>
                  <a:lnTo>
                    <a:pt x="13" y="51"/>
                  </a:lnTo>
                  <a:lnTo>
                    <a:pt x="13" y="52"/>
                  </a:lnTo>
                  <a:lnTo>
                    <a:pt x="15" y="53"/>
                  </a:lnTo>
                  <a:lnTo>
                    <a:pt x="13" y="53"/>
                  </a:lnTo>
                  <a:lnTo>
                    <a:pt x="16" y="55"/>
                  </a:lnTo>
                  <a:lnTo>
                    <a:pt x="16" y="56"/>
                  </a:lnTo>
                  <a:lnTo>
                    <a:pt x="16" y="57"/>
                  </a:lnTo>
                  <a:lnTo>
                    <a:pt x="15" y="57"/>
                  </a:lnTo>
                  <a:lnTo>
                    <a:pt x="16" y="57"/>
                  </a:lnTo>
                  <a:lnTo>
                    <a:pt x="16" y="58"/>
                  </a:lnTo>
                  <a:lnTo>
                    <a:pt x="17" y="58"/>
                  </a:lnTo>
                  <a:lnTo>
                    <a:pt x="19" y="58"/>
                  </a:lnTo>
                  <a:lnTo>
                    <a:pt x="20" y="58"/>
                  </a:lnTo>
                  <a:lnTo>
                    <a:pt x="21" y="57"/>
                  </a:lnTo>
                  <a:lnTo>
                    <a:pt x="21" y="56"/>
                  </a:lnTo>
                  <a:lnTo>
                    <a:pt x="23" y="56"/>
                  </a:lnTo>
                  <a:lnTo>
                    <a:pt x="21" y="56"/>
                  </a:lnTo>
                  <a:lnTo>
                    <a:pt x="23" y="56"/>
                  </a:lnTo>
                  <a:lnTo>
                    <a:pt x="23" y="55"/>
                  </a:lnTo>
                  <a:lnTo>
                    <a:pt x="21" y="52"/>
                  </a:lnTo>
                  <a:lnTo>
                    <a:pt x="23" y="51"/>
                  </a:lnTo>
                  <a:lnTo>
                    <a:pt x="24" y="51"/>
                  </a:lnTo>
                  <a:lnTo>
                    <a:pt x="25" y="51"/>
                  </a:lnTo>
                  <a:lnTo>
                    <a:pt x="26" y="51"/>
                  </a:lnTo>
                  <a:lnTo>
                    <a:pt x="26" y="49"/>
                  </a:lnTo>
                  <a:lnTo>
                    <a:pt x="26" y="48"/>
                  </a:lnTo>
                  <a:lnTo>
                    <a:pt x="26" y="47"/>
                  </a:lnTo>
                  <a:lnTo>
                    <a:pt x="28" y="45"/>
                  </a:lnTo>
                  <a:lnTo>
                    <a:pt x="26" y="44"/>
                  </a:lnTo>
                  <a:lnTo>
                    <a:pt x="28" y="43"/>
                  </a:lnTo>
                  <a:lnTo>
                    <a:pt x="29" y="43"/>
                  </a:lnTo>
                  <a:lnTo>
                    <a:pt x="30" y="43"/>
                  </a:lnTo>
                  <a:lnTo>
                    <a:pt x="32" y="42"/>
                  </a:lnTo>
                  <a:lnTo>
                    <a:pt x="30" y="42"/>
                  </a:lnTo>
                  <a:lnTo>
                    <a:pt x="32" y="40"/>
                  </a:lnTo>
                  <a:lnTo>
                    <a:pt x="30" y="39"/>
                  </a:lnTo>
                  <a:lnTo>
                    <a:pt x="32" y="39"/>
                  </a:lnTo>
                  <a:lnTo>
                    <a:pt x="30" y="38"/>
                  </a:lnTo>
                  <a:lnTo>
                    <a:pt x="30" y="3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3" name="Freeform 1582"/>
            <p:cNvSpPr>
              <a:spLocks/>
            </p:cNvSpPr>
            <p:nvPr/>
          </p:nvSpPr>
          <p:spPr bwMode="auto">
            <a:xfrm>
              <a:off x="4934263" y="2751138"/>
              <a:ext cx="63500" cy="46037"/>
            </a:xfrm>
            <a:custGeom>
              <a:avLst/>
              <a:gdLst/>
              <a:ahLst/>
              <a:cxnLst>
                <a:cxn ang="0">
                  <a:pos x="40" y="20"/>
                </a:cxn>
                <a:cxn ang="0">
                  <a:pos x="40" y="19"/>
                </a:cxn>
                <a:cxn ang="0">
                  <a:pos x="40" y="17"/>
                </a:cxn>
                <a:cxn ang="0">
                  <a:pos x="40" y="13"/>
                </a:cxn>
                <a:cxn ang="0">
                  <a:pos x="40" y="12"/>
                </a:cxn>
                <a:cxn ang="0">
                  <a:pos x="39" y="11"/>
                </a:cxn>
                <a:cxn ang="0">
                  <a:pos x="38" y="8"/>
                </a:cxn>
                <a:cxn ang="0">
                  <a:pos x="38" y="7"/>
                </a:cxn>
                <a:cxn ang="0">
                  <a:pos x="35" y="6"/>
                </a:cxn>
                <a:cxn ang="0">
                  <a:pos x="31" y="4"/>
                </a:cxn>
                <a:cxn ang="0">
                  <a:pos x="30" y="2"/>
                </a:cxn>
                <a:cxn ang="0">
                  <a:pos x="21" y="2"/>
                </a:cxn>
                <a:cxn ang="0">
                  <a:pos x="21" y="0"/>
                </a:cxn>
                <a:cxn ang="0">
                  <a:pos x="18" y="2"/>
                </a:cxn>
                <a:cxn ang="0">
                  <a:pos x="14" y="2"/>
                </a:cxn>
                <a:cxn ang="0">
                  <a:pos x="12" y="4"/>
                </a:cxn>
                <a:cxn ang="0">
                  <a:pos x="10" y="6"/>
                </a:cxn>
                <a:cxn ang="0">
                  <a:pos x="9" y="3"/>
                </a:cxn>
                <a:cxn ang="0">
                  <a:pos x="4" y="7"/>
                </a:cxn>
                <a:cxn ang="0">
                  <a:pos x="4" y="8"/>
                </a:cxn>
                <a:cxn ang="0">
                  <a:pos x="3" y="11"/>
                </a:cxn>
                <a:cxn ang="0">
                  <a:pos x="1" y="11"/>
                </a:cxn>
                <a:cxn ang="0">
                  <a:pos x="1" y="12"/>
                </a:cxn>
                <a:cxn ang="0">
                  <a:pos x="1" y="15"/>
                </a:cxn>
                <a:cxn ang="0">
                  <a:pos x="0" y="16"/>
                </a:cxn>
                <a:cxn ang="0">
                  <a:pos x="3" y="19"/>
                </a:cxn>
                <a:cxn ang="0">
                  <a:pos x="1" y="20"/>
                </a:cxn>
                <a:cxn ang="0">
                  <a:pos x="3" y="25"/>
                </a:cxn>
                <a:cxn ang="0">
                  <a:pos x="4" y="25"/>
                </a:cxn>
                <a:cxn ang="0">
                  <a:pos x="5" y="28"/>
                </a:cxn>
                <a:cxn ang="0">
                  <a:pos x="8" y="28"/>
                </a:cxn>
                <a:cxn ang="0">
                  <a:pos x="9" y="29"/>
                </a:cxn>
                <a:cxn ang="0">
                  <a:pos x="10" y="29"/>
                </a:cxn>
                <a:cxn ang="0">
                  <a:pos x="13" y="29"/>
                </a:cxn>
                <a:cxn ang="0">
                  <a:pos x="14" y="29"/>
                </a:cxn>
                <a:cxn ang="0">
                  <a:pos x="16" y="29"/>
                </a:cxn>
                <a:cxn ang="0">
                  <a:pos x="17" y="28"/>
                </a:cxn>
                <a:cxn ang="0">
                  <a:pos x="18" y="28"/>
                </a:cxn>
                <a:cxn ang="0">
                  <a:pos x="20" y="29"/>
                </a:cxn>
                <a:cxn ang="0">
                  <a:pos x="21" y="28"/>
                </a:cxn>
                <a:cxn ang="0">
                  <a:pos x="22" y="28"/>
                </a:cxn>
                <a:cxn ang="0">
                  <a:pos x="23" y="25"/>
                </a:cxn>
                <a:cxn ang="0">
                  <a:pos x="25" y="24"/>
                </a:cxn>
                <a:cxn ang="0">
                  <a:pos x="27" y="24"/>
                </a:cxn>
                <a:cxn ang="0">
                  <a:pos x="29" y="24"/>
                </a:cxn>
                <a:cxn ang="0">
                  <a:pos x="29" y="23"/>
                </a:cxn>
                <a:cxn ang="0">
                  <a:pos x="30" y="24"/>
                </a:cxn>
                <a:cxn ang="0">
                  <a:pos x="33" y="24"/>
                </a:cxn>
                <a:cxn ang="0">
                  <a:pos x="35" y="24"/>
                </a:cxn>
                <a:cxn ang="0">
                  <a:pos x="36" y="24"/>
                </a:cxn>
                <a:cxn ang="0">
                  <a:pos x="38" y="24"/>
                </a:cxn>
                <a:cxn ang="0">
                  <a:pos x="38" y="23"/>
                </a:cxn>
                <a:cxn ang="0">
                  <a:pos x="38" y="21"/>
                </a:cxn>
                <a:cxn ang="0">
                  <a:pos x="39" y="20"/>
                </a:cxn>
                <a:cxn ang="0">
                  <a:pos x="40" y="20"/>
                </a:cxn>
              </a:cxnLst>
              <a:rect l="0" t="0" r="r" b="b"/>
              <a:pathLst>
                <a:path w="40" h="29">
                  <a:moveTo>
                    <a:pt x="40" y="20"/>
                  </a:moveTo>
                  <a:lnTo>
                    <a:pt x="40" y="19"/>
                  </a:lnTo>
                  <a:lnTo>
                    <a:pt x="40" y="17"/>
                  </a:lnTo>
                  <a:lnTo>
                    <a:pt x="40" y="13"/>
                  </a:lnTo>
                  <a:lnTo>
                    <a:pt x="40" y="12"/>
                  </a:lnTo>
                  <a:lnTo>
                    <a:pt x="39" y="11"/>
                  </a:lnTo>
                  <a:lnTo>
                    <a:pt x="38" y="8"/>
                  </a:lnTo>
                  <a:lnTo>
                    <a:pt x="38" y="7"/>
                  </a:lnTo>
                  <a:lnTo>
                    <a:pt x="35" y="6"/>
                  </a:lnTo>
                  <a:lnTo>
                    <a:pt x="31" y="4"/>
                  </a:lnTo>
                  <a:lnTo>
                    <a:pt x="30" y="2"/>
                  </a:lnTo>
                  <a:lnTo>
                    <a:pt x="21" y="2"/>
                  </a:lnTo>
                  <a:lnTo>
                    <a:pt x="21" y="0"/>
                  </a:lnTo>
                  <a:lnTo>
                    <a:pt x="18" y="2"/>
                  </a:lnTo>
                  <a:lnTo>
                    <a:pt x="14" y="2"/>
                  </a:lnTo>
                  <a:lnTo>
                    <a:pt x="12" y="4"/>
                  </a:lnTo>
                  <a:lnTo>
                    <a:pt x="10" y="6"/>
                  </a:lnTo>
                  <a:lnTo>
                    <a:pt x="9" y="3"/>
                  </a:lnTo>
                  <a:lnTo>
                    <a:pt x="4" y="7"/>
                  </a:lnTo>
                  <a:lnTo>
                    <a:pt x="4" y="8"/>
                  </a:lnTo>
                  <a:lnTo>
                    <a:pt x="3" y="11"/>
                  </a:lnTo>
                  <a:lnTo>
                    <a:pt x="1" y="11"/>
                  </a:lnTo>
                  <a:lnTo>
                    <a:pt x="1" y="12"/>
                  </a:lnTo>
                  <a:lnTo>
                    <a:pt x="1" y="15"/>
                  </a:lnTo>
                  <a:lnTo>
                    <a:pt x="0" y="16"/>
                  </a:lnTo>
                  <a:lnTo>
                    <a:pt x="3" y="19"/>
                  </a:lnTo>
                  <a:lnTo>
                    <a:pt x="1" y="20"/>
                  </a:lnTo>
                  <a:lnTo>
                    <a:pt x="3" y="25"/>
                  </a:lnTo>
                  <a:lnTo>
                    <a:pt x="4" y="25"/>
                  </a:lnTo>
                  <a:lnTo>
                    <a:pt x="5" y="28"/>
                  </a:lnTo>
                  <a:lnTo>
                    <a:pt x="8" y="28"/>
                  </a:lnTo>
                  <a:lnTo>
                    <a:pt x="9" y="29"/>
                  </a:lnTo>
                  <a:lnTo>
                    <a:pt x="10" y="29"/>
                  </a:lnTo>
                  <a:lnTo>
                    <a:pt x="13" y="29"/>
                  </a:lnTo>
                  <a:lnTo>
                    <a:pt x="14" y="29"/>
                  </a:lnTo>
                  <a:lnTo>
                    <a:pt x="16" y="29"/>
                  </a:lnTo>
                  <a:lnTo>
                    <a:pt x="17" y="28"/>
                  </a:lnTo>
                  <a:lnTo>
                    <a:pt x="18" y="28"/>
                  </a:lnTo>
                  <a:lnTo>
                    <a:pt x="20" y="29"/>
                  </a:lnTo>
                  <a:lnTo>
                    <a:pt x="21" y="28"/>
                  </a:lnTo>
                  <a:lnTo>
                    <a:pt x="22" y="28"/>
                  </a:lnTo>
                  <a:lnTo>
                    <a:pt x="23" y="25"/>
                  </a:lnTo>
                  <a:lnTo>
                    <a:pt x="25" y="24"/>
                  </a:lnTo>
                  <a:lnTo>
                    <a:pt x="27" y="24"/>
                  </a:lnTo>
                  <a:lnTo>
                    <a:pt x="29" y="24"/>
                  </a:lnTo>
                  <a:lnTo>
                    <a:pt x="29" y="23"/>
                  </a:lnTo>
                  <a:lnTo>
                    <a:pt x="30" y="24"/>
                  </a:lnTo>
                  <a:lnTo>
                    <a:pt x="33" y="24"/>
                  </a:lnTo>
                  <a:lnTo>
                    <a:pt x="35" y="24"/>
                  </a:lnTo>
                  <a:lnTo>
                    <a:pt x="36" y="24"/>
                  </a:lnTo>
                  <a:lnTo>
                    <a:pt x="38" y="24"/>
                  </a:lnTo>
                  <a:lnTo>
                    <a:pt x="38" y="23"/>
                  </a:lnTo>
                  <a:lnTo>
                    <a:pt x="38" y="21"/>
                  </a:lnTo>
                  <a:lnTo>
                    <a:pt x="39" y="20"/>
                  </a:lnTo>
                  <a:lnTo>
                    <a:pt x="40" y="2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4" name="Freeform 1583"/>
            <p:cNvSpPr>
              <a:spLocks/>
            </p:cNvSpPr>
            <p:nvPr/>
          </p:nvSpPr>
          <p:spPr bwMode="auto">
            <a:xfrm>
              <a:off x="4927913" y="2770188"/>
              <a:ext cx="163512" cy="127000"/>
            </a:xfrm>
            <a:custGeom>
              <a:avLst/>
              <a:gdLst/>
              <a:ahLst/>
              <a:cxnLst>
                <a:cxn ang="0">
                  <a:pos x="99" y="9"/>
                </a:cxn>
                <a:cxn ang="0">
                  <a:pos x="95" y="20"/>
                </a:cxn>
                <a:cxn ang="0">
                  <a:pos x="87" y="17"/>
                </a:cxn>
                <a:cxn ang="0">
                  <a:pos x="81" y="14"/>
                </a:cxn>
                <a:cxn ang="0">
                  <a:pos x="77" y="16"/>
                </a:cxn>
                <a:cxn ang="0">
                  <a:pos x="68" y="17"/>
                </a:cxn>
                <a:cxn ang="0">
                  <a:pos x="57" y="20"/>
                </a:cxn>
                <a:cxn ang="0">
                  <a:pos x="63" y="26"/>
                </a:cxn>
                <a:cxn ang="0">
                  <a:pos x="70" y="30"/>
                </a:cxn>
                <a:cxn ang="0">
                  <a:pos x="63" y="27"/>
                </a:cxn>
                <a:cxn ang="0">
                  <a:pos x="64" y="31"/>
                </a:cxn>
                <a:cxn ang="0">
                  <a:pos x="60" y="33"/>
                </a:cxn>
                <a:cxn ang="0">
                  <a:pos x="55" y="31"/>
                </a:cxn>
                <a:cxn ang="0">
                  <a:pos x="56" y="34"/>
                </a:cxn>
                <a:cxn ang="0">
                  <a:pos x="52" y="30"/>
                </a:cxn>
                <a:cxn ang="0">
                  <a:pos x="46" y="25"/>
                </a:cxn>
                <a:cxn ang="0">
                  <a:pos x="40" y="24"/>
                </a:cxn>
                <a:cxn ang="0">
                  <a:pos x="40" y="31"/>
                </a:cxn>
                <a:cxn ang="0">
                  <a:pos x="47" y="40"/>
                </a:cxn>
                <a:cxn ang="0">
                  <a:pos x="53" y="47"/>
                </a:cxn>
                <a:cxn ang="0">
                  <a:pos x="52" y="51"/>
                </a:cxn>
                <a:cxn ang="0">
                  <a:pos x="46" y="48"/>
                </a:cxn>
                <a:cxn ang="0">
                  <a:pos x="48" y="55"/>
                </a:cxn>
                <a:cxn ang="0">
                  <a:pos x="42" y="57"/>
                </a:cxn>
                <a:cxn ang="0">
                  <a:pos x="50" y="59"/>
                </a:cxn>
                <a:cxn ang="0">
                  <a:pos x="55" y="60"/>
                </a:cxn>
                <a:cxn ang="0">
                  <a:pos x="59" y="64"/>
                </a:cxn>
                <a:cxn ang="0">
                  <a:pos x="65" y="68"/>
                </a:cxn>
                <a:cxn ang="0">
                  <a:pos x="68" y="76"/>
                </a:cxn>
                <a:cxn ang="0">
                  <a:pos x="65" y="77"/>
                </a:cxn>
                <a:cxn ang="0">
                  <a:pos x="60" y="72"/>
                </a:cxn>
                <a:cxn ang="0">
                  <a:pos x="53" y="74"/>
                </a:cxn>
                <a:cxn ang="0">
                  <a:pos x="55" y="72"/>
                </a:cxn>
                <a:cxn ang="0">
                  <a:pos x="52" y="69"/>
                </a:cxn>
                <a:cxn ang="0">
                  <a:pos x="44" y="67"/>
                </a:cxn>
                <a:cxn ang="0">
                  <a:pos x="38" y="67"/>
                </a:cxn>
                <a:cxn ang="0">
                  <a:pos x="27" y="67"/>
                </a:cxn>
                <a:cxn ang="0">
                  <a:pos x="22" y="67"/>
                </a:cxn>
                <a:cxn ang="0">
                  <a:pos x="21" y="67"/>
                </a:cxn>
                <a:cxn ang="0">
                  <a:pos x="18" y="60"/>
                </a:cxn>
                <a:cxn ang="0">
                  <a:pos x="14" y="55"/>
                </a:cxn>
                <a:cxn ang="0">
                  <a:pos x="18" y="56"/>
                </a:cxn>
                <a:cxn ang="0">
                  <a:pos x="16" y="52"/>
                </a:cxn>
                <a:cxn ang="0">
                  <a:pos x="13" y="55"/>
                </a:cxn>
                <a:cxn ang="0">
                  <a:pos x="8" y="48"/>
                </a:cxn>
                <a:cxn ang="0">
                  <a:pos x="5" y="43"/>
                </a:cxn>
                <a:cxn ang="0">
                  <a:pos x="0" y="40"/>
                </a:cxn>
                <a:cxn ang="0">
                  <a:pos x="7" y="37"/>
                </a:cxn>
                <a:cxn ang="0">
                  <a:pos x="12" y="27"/>
                </a:cxn>
                <a:cxn ang="0">
                  <a:pos x="16" y="21"/>
                </a:cxn>
                <a:cxn ang="0">
                  <a:pos x="25" y="16"/>
                </a:cxn>
                <a:cxn ang="0">
                  <a:pos x="39" y="12"/>
                </a:cxn>
                <a:cxn ang="0">
                  <a:pos x="50" y="8"/>
                </a:cxn>
                <a:cxn ang="0">
                  <a:pos x="60" y="7"/>
                </a:cxn>
                <a:cxn ang="0">
                  <a:pos x="69" y="4"/>
                </a:cxn>
                <a:cxn ang="0">
                  <a:pos x="81" y="9"/>
                </a:cxn>
                <a:cxn ang="0">
                  <a:pos x="93" y="8"/>
                </a:cxn>
                <a:cxn ang="0">
                  <a:pos x="95" y="0"/>
                </a:cxn>
              </a:cxnLst>
              <a:rect l="0" t="0" r="r" b="b"/>
              <a:pathLst>
                <a:path w="103" h="80">
                  <a:moveTo>
                    <a:pt x="96" y="1"/>
                  </a:moveTo>
                  <a:lnTo>
                    <a:pt x="100" y="1"/>
                  </a:lnTo>
                  <a:lnTo>
                    <a:pt x="102" y="3"/>
                  </a:lnTo>
                  <a:lnTo>
                    <a:pt x="103" y="5"/>
                  </a:lnTo>
                  <a:lnTo>
                    <a:pt x="103" y="7"/>
                  </a:lnTo>
                  <a:lnTo>
                    <a:pt x="103" y="8"/>
                  </a:lnTo>
                  <a:lnTo>
                    <a:pt x="102" y="8"/>
                  </a:lnTo>
                  <a:lnTo>
                    <a:pt x="100" y="9"/>
                  </a:lnTo>
                  <a:lnTo>
                    <a:pt x="99" y="9"/>
                  </a:lnTo>
                  <a:lnTo>
                    <a:pt x="99" y="13"/>
                  </a:lnTo>
                  <a:lnTo>
                    <a:pt x="99" y="14"/>
                  </a:lnTo>
                  <a:lnTo>
                    <a:pt x="99" y="16"/>
                  </a:lnTo>
                  <a:lnTo>
                    <a:pt x="99" y="17"/>
                  </a:lnTo>
                  <a:lnTo>
                    <a:pt x="98" y="17"/>
                  </a:lnTo>
                  <a:lnTo>
                    <a:pt x="98" y="18"/>
                  </a:lnTo>
                  <a:lnTo>
                    <a:pt x="96" y="18"/>
                  </a:lnTo>
                  <a:lnTo>
                    <a:pt x="96" y="20"/>
                  </a:lnTo>
                  <a:lnTo>
                    <a:pt x="95" y="20"/>
                  </a:lnTo>
                  <a:lnTo>
                    <a:pt x="95" y="18"/>
                  </a:lnTo>
                  <a:lnTo>
                    <a:pt x="94" y="18"/>
                  </a:lnTo>
                  <a:lnTo>
                    <a:pt x="95" y="18"/>
                  </a:lnTo>
                  <a:lnTo>
                    <a:pt x="94" y="18"/>
                  </a:lnTo>
                  <a:lnTo>
                    <a:pt x="93" y="17"/>
                  </a:lnTo>
                  <a:lnTo>
                    <a:pt x="93" y="18"/>
                  </a:lnTo>
                  <a:lnTo>
                    <a:pt x="91" y="17"/>
                  </a:lnTo>
                  <a:lnTo>
                    <a:pt x="89" y="17"/>
                  </a:lnTo>
                  <a:lnTo>
                    <a:pt x="87" y="17"/>
                  </a:lnTo>
                  <a:lnTo>
                    <a:pt x="86" y="17"/>
                  </a:lnTo>
                  <a:lnTo>
                    <a:pt x="83" y="16"/>
                  </a:lnTo>
                  <a:lnTo>
                    <a:pt x="82" y="16"/>
                  </a:lnTo>
                  <a:lnTo>
                    <a:pt x="81" y="16"/>
                  </a:lnTo>
                  <a:lnTo>
                    <a:pt x="80" y="16"/>
                  </a:lnTo>
                  <a:lnTo>
                    <a:pt x="80" y="14"/>
                  </a:lnTo>
                  <a:lnTo>
                    <a:pt x="81" y="14"/>
                  </a:lnTo>
                  <a:lnTo>
                    <a:pt x="80" y="14"/>
                  </a:lnTo>
                  <a:lnTo>
                    <a:pt x="81" y="14"/>
                  </a:lnTo>
                  <a:lnTo>
                    <a:pt x="80" y="14"/>
                  </a:lnTo>
                  <a:lnTo>
                    <a:pt x="81" y="13"/>
                  </a:lnTo>
                  <a:lnTo>
                    <a:pt x="80" y="13"/>
                  </a:lnTo>
                  <a:lnTo>
                    <a:pt x="78" y="12"/>
                  </a:lnTo>
                  <a:lnTo>
                    <a:pt x="80" y="13"/>
                  </a:lnTo>
                  <a:lnTo>
                    <a:pt x="80" y="14"/>
                  </a:lnTo>
                  <a:lnTo>
                    <a:pt x="78" y="14"/>
                  </a:lnTo>
                  <a:lnTo>
                    <a:pt x="78" y="16"/>
                  </a:lnTo>
                  <a:lnTo>
                    <a:pt x="77" y="16"/>
                  </a:lnTo>
                  <a:lnTo>
                    <a:pt x="76" y="17"/>
                  </a:lnTo>
                  <a:lnTo>
                    <a:pt x="74" y="17"/>
                  </a:lnTo>
                  <a:lnTo>
                    <a:pt x="73" y="17"/>
                  </a:lnTo>
                  <a:lnTo>
                    <a:pt x="72" y="17"/>
                  </a:lnTo>
                  <a:lnTo>
                    <a:pt x="72" y="16"/>
                  </a:lnTo>
                  <a:lnTo>
                    <a:pt x="70" y="16"/>
                  </a:lnTo>
                  <a:lnTo>
                    <a:pt x="69" y="16"/>
                  </a:lnTo>
                  <a:lnTo>
                    <a:pt x="68" y="16"/>
                  </a:lnTo>
                  <a:lnTo>
                    <a:pt x="68" y="17"/>
                  </a:lnTo>
                  <a:lnTo>
                    <a:pt x="68" y="18"/>
                  </a:lnTo>
                  <a:lnTo>
                    <a:pt x="67" y="18"/>
                  </a:lnTo>
                  <a:lnTo>
                    <a:pt x="65" y="20"/>
                  </a:lnTo>
                  <a:lnTo>
                    <a:pt x="64" y="20"/>
                  </a:lnTo>
                  <a:lnTo>
                    <a:pt x="63" y="20"/>
                  </a:lnTo>
                  <a:lnTo>
                    <a:pt x="61" y="20"/>
                  </a:lnTo>
                  <a:lnTo>
                    <a:pt x="59" y="18"/>
                  </a:lnTo>
                  <a:lnTo>
                    <a:pt x="57" y="18"/>
                  </a:lnTo>
                  <a:lnTo>
                    <a:pt x="57" y="20"/>
                  </a:lnTo>
                  <a:lnTo>
                    <a:pt x="57" y="21"/>
                  </a:lnTo>
                  <a:lnTo>
                    <a:pt x="59" y="21"/>
                  </a:lnTo>
                  <a:lnTo>
                    <a:pt x="59" y="22"/>
                  </a:lnTo>
                  <a:lnTo>
                    <a:pt x="60" y="24"/>
                  </a:lnTo>
                  <a:lnTo>
                    <a:pt x="61" y="24"/>
                  </a:lnTo>
                  <a:lnTo>
                    <a:pt x="60" y="24"/>
                  </a:lnTo>
                  <a:lnTo>
                    <a:pt x="60" y="25"/>
                  </a:lnTo>
                  <a:lnTo>
                    <a:pt x="61" y="26"/>
                  </a:lnTo>
                  <a:lnTo>
                    <a:pt x="63" y="26"/>
                  </a:lnTo>
                  <a:lnTo>
                    <a:pt x="64" y="26"/>
                  </a:lnTo>
                  <a:lnTo>
                    <a:pt x="63" y="25"/>
                  </a:lnTo>
                  <a:lnTo>
                    <a:pt x="64" y="25"/>
                  </a:lnTo>
                  <a:lnTo>
                    <a:pt x="64" y="26"/>
                  </a:lnTo>
                  <a:lnTo>
                    <a:pt x="64" y="27"/>
                  </a:lnTo>
                  <a:lnTo>
                    <a:pt x="65" y="27"/>
                  </a:lnTo>
                  <a:lnTo>
                    <a:pt x="67" y="27"/>
                  </a:lnTo>
                  <a:lnTo>
                    <a:pt x="68" y="29"/>
                  </a:lnTo>
                  <a:lnTo>
                    <a:pt x="70" y="30"/>
                  </a:lnTo>
                  <a:lnTo>
                    <a:pt x="70" y="31"/>
                  </a:lnTo>
                  <a:lnTo>
                    <a:pt x="69" y="31"/>
                  </a:lnTo>
                  <a:lnTo>
                    <a:pt x="68" y="31"/>
                  </a:lnTo>
                  <a:lnTo>
                    <a:pt x="68" y="30"/>
                  </a:lnTo>
                  <a:lnTo>
                    <a:pt x="67" y="30"/>
                  </a:lnTo>
                  <a:lnTo>
                    <a:pt x="67" y="29"/>
                  </a:lnTo>
                  <a:lnTo>
                    <a:pt x="65" y="29"/>
                  </a:lnTo>
                  <a:lnTo>
                    <a:pt x="64" y="27"/>
                  </a:lnTo>
                  <a:lnTo>
                    <a:pt x="63" y="27"/>
                  </a:lnTo>
                  <a:lnTo>
                    <a:pt x="61" y="27"/>
                  </a:lnTo>
                  <a:lnTo>
                    <a:pt x="61" y="26"/>
                  </a:lnTo>
                  <a:lnTo>
                    <a:pt x="60" y="27"/>
                  </a:lnTo>
                  <a:lnTo>
                    <a:pt x="59" y="27"/>
                  </a:lnTo>
                  <a:lnTo>
                    <a:pt x="59" y="29"/>
                  </a:lnTo>
                  <a:lnTo>
                    <a:pt x="60" y="30"/>
                  </a:lnTo>
                  <a:lnTo>
                    <a:pt x="61" y="30"/>
                  </a:lnTo>
                  <a:lnTo>
                    <a:pt x="63" y="31"/>
                  </a:lnTo>
                  <a:lnTo>
                    <a:pt x="64" y="31"/>
                  </a:lnTo>
                  <a:lnTo>
                    <a:pt x="64" y="33"/>
                  </a:lnTo>
                  <a:lnTo>
                    <a:pt x="64" y="34"/>
                  </a:lnTo>
                  <a:lnTo>
                    <a:pt x="64" y="35"/>
                  </a:lnTo>
                  <a:lnTo>
                    <a:pt x="63" y="35"/>
                  </a:lnTo>
                  <a:lnTo>
                    <a:pt x="63" y="34"/>
                  </a:lnTo>
                  <a:lnTo>
                    <a:pt x="63" y="35"/>
                  </a:lnTo>
                  <a:lnTo>
                    <a:pt x="63" y="34"/>
                  </a:lnTo>
                  <a:lnTo>
                    <a:pt x="61" y="34"/>
                  </a:lnTo>
                  <a:lnTo>
                    <a:pt x="60" y="33"/>
                  </a:lnTo>
                  <a:lnTo>
                    <a:pt x="60" y="31"/>
                  </a:lnTo>
                  <a:lnTo>
                    <a:pt x="59" y="30"/>
                  </a:lnTo>
                  <a:lnTo>
                    <a:pt x="57" y="30"/>
                  </a:lnTo>
                  <a:lnTo>
                    <a:pt x="56" y="29"/>
                  </a:lnTo>
                  <a:lnTo>
                    <a:pt x="55" y="29"/>
                  </a:lnTo>
                  <a:lnTo>
                    <a:pt x="53" y="29"/>
                  </a:lnTo>
                  <a:lnTo>
                    <a:pt x="53" y="30"/>
                  </a:lnTo>
                  <a:lnTo>
                    <a:pt x="53" y="31"/>
                  </a:lnTo>
                  <a:lnTo>
                    <a:pt x="55" y="31"/>
                  </a:lnTo>
                  <a:lnTo>
                    <a:pt x="55" y="33"/>
                  </a:lnTo>
                  <a:lnTo>
                    <a:pt x="56" y="33"/>
                  </a:lnTo>
                  <a:lnTo>
                    <a:pt x="57" y="34"/>
                  </a:lnTo>
                  <a:lnTo>
                    <a:pt x="59" y="34"/>
                  </a:lnTo>
                  <a:lnTo>
                    <a:pt x="59" y="35"/>
                  </a:lnTo>
                  <a:lnTo>
                    <a:pt x="60" y="35"/>
                  </a:lnTo>
                  <a:lnTo>
                    <a:pt x="59" y="35"/>
                  </a:lnTo>
                  <a:lnTo>
                    <a:pt x="57" y="35"/>
                  </a:lnTo>
                  <a:lnTo>
                    <a:pt x="56" y="34"/>
                  </a:lnTo>
                  <a:lnTo>
                    <a:pt x="55" y="34"/>
                  </a:lnTo>
                  <a:lnTo>
                    <a:pt x="55" y="35"/>
                  </a:lnTo>
                  <a:lnTo>
                    <a:pt x="55" y="34"/>
                  </a:lnTo>
                  <a:lnTo>
                    <a:pt x="53" y="35"/>
                  </a:lnTo>
                  <a:lnTo>
                    <a:pt x="53" y="34"/>
                  </a:lnTo>
                  <a:lnTo>
                    <a:pt x="53" y="33"/>
                  </a:lnTo>
                  <a:lnTo>
                    <a:pt x="52" y="33"/>
                  </a:lnTo>
                  <a:lnTo>
                    <a:pt x="52" y="31"/>
                  </a:lnTo>
                  <a:lnTo>
                    <a:pt x="52" y="30"/>
                  </a:lnTo>
                  <a:lnTo>
                    <a:pt x="52" y="29"/>
                  </a:lnTo>
                  <a:lnTo>
                    <a:pt x="51" y="29"/>
                  </a:lnTo>
                  <a:lnTo>
                    <a:pt x="50" y="29"/>
                  </a:lnTo>
                  <a:lnTo>
                    <a:pt x="48" y="27"/>
                  </a:lnTo>
                  <a:lnTo>
                    <a:pt x="47" y="26"/>
                  </a:lnTo>
                  <a:lnTo>
                    <a:pt x="46" y="26"/>
                  </a:lnTo>
                  <a:lnTo>
                    <a:pt x="44" y="25"/>
                  </a:lnTo>
                  <a:lnTo>
                    <a:pt x="44" y="24"/>
                  </a:lnTo>
                  <a:lnTo>
                    <a:pt x="46" y="25"/>
                  </a:lnTo>
                  <a:lnTo>
                    <a:pt x="46" y="24"/>
                  </a:lnTo>
                  <a:lnTo>
                    <a:pt x="47" y="24"/>
                  </a:lnTo>
                  <a:lnTo>
                    <a:pt x="46" y="24"/>
                  </a:lnTo>
                  <a:lnTo>
                    <a:pt x="46" y="22"/>
                  </a:lnTo>
                  <a:lnTo>
                    <a:pt x="44" y="22"/>
                  </a:lnTo>
                  <a:lnTo>
                    <a:pt x="43" y="22"/>
                  </a:lnTo>
                  <a:lnTo>
                    <a:pt x="43" y="24"/>
                  </a:lnTo>
                  <a:lnTo>
                    <a:pt x="42" y="24"/>
                  </a:lnTo>
                  <a:lnTo>
                    <a:pt x="40" y="24"/>
                  </a:lnTo>
                  <a:lnTo>
                    <a:pt x="42" y="24"/>
                  </a:lnTo>
                  <a:lnTo>
                    <a:pt x="40" y="25"/>
                  </a:lnTo>
                  <a:lnTo>
                    <a:pt x="40" y="26"/>
                  </a:lnTo>
                  <a:lnTo>
                    <a:pt x="42" y="27"/>
                  </a:lnTo>
                  <a:lnTo>
                    <a:pt x="42" y="26"/>
                  </a:lnTo>
                  <a:lnTo>
                    <a:pt x="42" y="27"/>
                  </a:lnTo>
                  <a:lnTo>
                    <a:pt x="40" y="29"/>
                  </a:lnTo>
                  <a:lnTo>
                    <a:pt x="40" y="30"/>
                  </a:lnTo>
                  <a:lnTo>
                    <a:pt x="40" y="31"/>
                  </a:lnTo>
                  <a:lnTo>
                    <a:pt x="40" y="33"/>
                  </a:lnTo>
                  <a:lnTo>
                    <a:pt x="42" y="34"/>
                  </a:lnTo>
                  <a:lnTo>
                    <a:pt x="43" y="35"/>
                  </a:lnTo>
                  <a:lnTo>
                    <a:pt x="43" y="37"/>
                  </a:lnTo>
                  <a:lnTo>
                    <a:pt x="44" y="37"/>
                  </a:lnTo>
                  <a:lnTo>
                    <a:pt x="44" y="38"/>
                  </a:lnTo>
                  <a:lnTo>
                    <a:pt x="46" y="38"/>
                  </a:lnTo>
                  <a:lnTo>
                    <a:pt x="46" y="39"/>
                  </a:lnTo>
                  <a:lnTo>
                    <a:pt x="47" y="40"/>
                  </a:lnTo>
                  <a:lnTo>
                    <a:pt x="46" y="40"/>
                  </a:lnTo>
                  <a:lnTo>
                    <a:pt x="48" y="42"/>
                  </a:lnTo>
                  <a:lnTo>
                    <a:pt x="48" y="43"/>
                  </a:lnTo>
                  <a:lnTo>
                    <a:pt x="50" y="43"/>
                  </a:lnTo>
                  <a:lnTo>
                    <a:pt x="51" y="44"/>
                  </a:lnTo>
                  <a:lnTo>
                    <a:pt x="51" y="46"/>
                  </a:lnTo>
                  <a:lnTo>
                    <a:pt x="52" y="46"/>
                  </a:lnTo>
                  <a:lnTo>
                    <a:pt x="52" y="47"/>
                  </a:lnTo>
                  <a:lnTo>
                    <a:pt x="53" y="47"/>
                  </a:lnTo>
                  <a:lnTo>
                    <a:pt x="53" y="48"/>
                  </a:lnTo>
                  <a:lnTo>
                    <a:pt x="55" y="50"/>
                  </a:lnTo>
                  <a:lnTo>
                    <a:pt x="55" y="51"/>
                  </a:lnTo>
                  <a:lnTo>
                    <a:pt x="53" y="51"/>
                  </a:lnTo>
                  <a:lnTo>
                    <a:pt x="52" y="51"/>
                  </a:lnTo>
                  <a:lnTo>
                    <a:pt x="51" y="52"/>
                  </a:lnTo>
                  <a:lnTo>
                    <a:pt x="50" y="52"/>
                  </a:lnTo>
                  <a:lnTo>
                    <a:pt x="51" y="51"/>
                  </a:lnTo>
                  <a:lnTo>
                    <a:pt x="52" y="51"/>
                  </a:lnTo>
                  <a:lnTo>
                    <a:pt x="52" y="50"/>
                  </a:lnTo>
                  <a:lnTo>
                    <a:pt x="52" y="48"/>
                  </a:lnTo>
                  <a:lnTo>
                    <a:pt x="51" y="48"/>
                  </a:lnTo>
                  <a:lnTo>
                    <a:pt x="51" y="47"/>
                  </a:lnTo>
                  <a:lnTo>
                    <a:pt x="50" y="47"/>
                  </a:lnTo>
                  <a:lnTo>
                    <a:pt x="48" y="47"/>
                  </a:lnTo>
                  <a:lnTo>
                    <a:pt x="48" y="48"/>
                  </a:lnTo>
                  <a:lnTo>
                    <a:pt x="47" y="48"/>
                  </a:lnTo>
                  <a:lnTo>
                    <a:pt x="46" y="48"/>
                  </a:lnTo>
                  <a:lnTo>
                    <a:pt x="46" y="50"/>
                  </a:lnTo>
                  <a:lnTo>
                    <a:pt x="47" y="50"/>
                  </a:lnTo>
                  <a:lnTo>
                    <a:pt x="47" y="51"/>
                  </a:lnTo>
                  <a:lnTo>
                    <a:pt x="47" y="50"/>
                  </a:lnTo>
                  <a:lnTo>
                    <a:pt x="48" y="51"/>
                  </a:lnTo>
                  <a:lnTo>
                    <a:pt x="50" y="52"/>
                  </a:lnTo>
                  <a:lnTo>
                    <a:pt x="50" y="54"/>
                  </a:lnTo>
                  <a:lnTo>
                    <a:pt x="50" y="55"/>
                  </a:lnTo>
                  <a:lnTo>
                    <a:pt x="48" y="55"/>
                  </a:lnTo>
                  <a:lnTo>
                    <a:pt x="47" y="55"/>
                  </a:lnTo>
                  <a:lnTo>
                    <a:pt x="47" y="56"/>
                  </a:lnTo>
                  <a:lnTo>
                    <a:pt x="46" y="56"/>
                  </a:lnTo>
                  <a:lnTo>
                    <a:pt x="44" y="56"/>
                  </a:lnTo>
                  <a:lnTo>
                    <a:pt x="43" y="55"/>
                  </a:lnTo>
                  <a:lnTo>
                    <a:pt x="43" y="56"/>
                  </a:lnTo>
                  <a:lnTo>
                    <a:pt x="42" y="56"/>
                  </a:lnTo>
                  <a:lnTo>
                    <a:pt x="43" y="56"/>
                  </a:lnTo>
                  <a:lnTo>
                    <a:pt x="42" y="57"/>
                  </a:lnTo>
                  <a:lnTo>
                    <a:pt x="43" y="56"/>
                  </a:lnTo>
                  <a:lnTo>
                    <a:pt x="43" y="57"/>
                  </a:lnTo>
                  <a:lnTo>
                    <a:pt x="44" y="57"/>
                  </a:lnTo>
                  <a:lnTo>
                    <a:pt x="44" y="56"/>
                  </a:lnTo>
                  <a:lnTo>
                    <a:pt x="46" y="57"/>
                  </a:lnTo>
                  <a:lnTo>
                    <a:pt x="47" y="57"/>
                  </a:lnTo>
                  <a:lnTo>
                    <a:pt x="48" y="59"/>
                  </a:lnTo>
                  <a:lnTo>
                    <a:pt x="48" y="57"/>
                  </a:lnTo>
                  <a:lnTo>
                    <a:pt x="50" y="59"/>
                  </a:lnTo>
                  <a:lnTo>
                    <a:pt x="51" y="59"/>
                  </a:lnTo>
                  <a:lnTo>
                    <a:pt x="51" y="60"/>
                  </a:lnTo>
                  <a:lnTo>
                    <a:pt x="52" y="60"/>
                  </a:lnTo>
                  <a:lnTo>
                    <a:pt x="51" y="60"/>
                  </a:lnTo>
                  <a:lnTo>
                    <a:pt x="52" y="60"/>
                  </a:lnTo>
                  <a:lnTo>
                    <a:pt x="53" y="60"/>
                  </a:lnTo>
                  <a:lnTo>
                    <a:pt x="52" y="60"/>
                  </a:lnTo>
                  <a:lnTo>
                    <a:pt x="53" y="60"/>
                  </a:lnTo>
                  <a:lnTo>
                    <a:pt x="55" y="60"/>
                  </a:lnTo>
                  <a:lnTo>
                    <a:pt x="56" y="60"/>
                  </a:lnTo>
                  <a:lnTo>
                    <a:pt x="56" y="61"/>
                  </a:lnTo>
                  <a:lnTo>
                    <a:pt x="55" y="61"/>
                  </a:lnTo>
                  <a:lnTo>
                    <a:pt x="56" y="63"/>
                  </a:lnTo>
                  <a:lnTo>
                    <a:pt x="55" y="63"/>
                  </a:lnTo>
                  <a:lnTo>
                    <a:pt x="56" y="63"/>
                  </a:lnTo>
                  <a:lnTo>
                    <a:pt x="57" y="63"/>
                  </a:lnTo>
                  <a:lnTo>
                    <a:pt x="57" y="64"/>
                  </a:lnTo>
                  <a:lnTo>
                    <a:pt x="59" y="64"/>
                  </a:lnTo>
                  <a:lnTo>
                    <a:pt x="59" y="63"/>
                  </a:lnTo>
                  <a:lnTo>
                    <a:pt x="59" y="64"/>
                  </a:lnTo>
                  <a:lnTo>
                    <a:pt x="60" y="64"/>
                  </a:lnTo>
                  <a:lnTo>
                    <a:pt x="60" y="65"/>
                  </a:lnTo>
                  <a:lnTo>
                    <a:pt x="61" y="65"/>
                  </a:lnTo>
                  <a:lnTo>
                    <a:pt x="61" y="67"/>
                  </a:lnTo>
                  <a:lnTo>
                    <a:pt x="63" y="67"/>
                  </a:lnTo>
                  <a:lnTo>
                    <a:pt x="64" y="67"/>
                  </a:lnTo>
                  <a:lnTo>
                    <a:pt x="65" y="68"/>
                  </a:lnTo>
                  <a:lnTo>
                    <a:pt x="67" y="68"/>
                  </a:lnTo>
                  <a:lnTo>
                    <a:pt x="68" y="69"/>
                  </a:lnTo>
                  <a:lnTo>
                    <a:pt x="68" y="70"/>
                  </a:lnTo>
                  <a:lnTo>
                    <a:pt x="67" y="70"/>
                  </a:lnTo>
                  <a:lnTo>
                    <a:pt x="67" y="72"/>
                  </a:lnTo>
                  <a:lnTo>
                    <a:pt x="68" y="72"/>
                  </a:lnTo>
                  <a:lnTo>
                    <a:pt x="68" y="73"/>
                  </a:lnTo>
                  <a:lnTo>
                    <a:pt x="68" y="74"/>
                  </a:lnTo>
                  <a:lnTo>
                    <a:pt x="68" y="76"/>
                  </a:lnTo>
                  <a:lnTo>
                    <a:pt x="68" y="77"/>
                  </a:lnTo>
                  <a:lnTo>
                    <a:pt x="69" y="77"/>
                  </a:lnTo>
                  <a:lnTo>
                    <a:pt x="69" y="78"/>
                  </a:lnTo>
                  <a:lnTo>
                    <a:pt x="69" y="80"/>
                  </a:lnTo>
                  <a:lnTo>
                    <a:pt x="68" y="80"/>
                  </a:lnTo>
                  <a:lnTo>
                    <a:pt x="67" y="80"/>
                  </a:lnTo>
                  <a:lnTo>
                    <a:pt x="67" y="78"/>
                  </a:lnTo>
                  <a:lnTo>
                    <a:pt x="67" y="77"/>
                  </a:lnTo>
                  <a:lnTo>
                    <a:pt x="65" y="77"/>
                  </a:lnTo>
                  <a:lnTo>
                    <a:pt x="64" y="77"/>
                  </a:lnTo>
                  <a:lnTo>
                    <a:pt x="64" y="76"/>
                  </a:lnTo>
                  <a:lnTo>
                    <a:pt x="63" y="76"/>
                  </a:lnTo>
                  <a:lnTo>
                    <a:pt x="63" y="74"/>
                  </a:lnTo>
                  <a:lnTo>
                    <a:pt x="61" y="74"/>
                  </a:lnTo>
                  <a:lnTo>
                    <a:pt x="60" y="74"/>
                  </a:lnTo>
                  <a:lnTo>
                    <a:pt x="60" y="73"/>
                  </a:lnTo>
                  <a:lnTo>
                    <a:pt x="61" y="73"/>
                  </a:lnTo>
                  <a:lnTo>
                    <a:pt x="60" y="72"/>
                  </a:lnTo>
                  <a:lnTo>
                    <a:pt x="60" y="73"/>
                  </a:lnTo>
                  <a:lnTo>
                    <a:pt x="60" y="72"/>
                  </a:lnTo>
                  <a:lnTo>
                    <a:pt x="59" y="73"/>
                  </a:lnTo>
                  <a:lnTo>
                    <a:pt x="57" y="73"/>
                  </a:lnTo>
                  <a:lnTo>
                    <a:pt x="56" y="73"/>
                  </a:lnTo>
                  <a:lnTo>
                    <a:pt x="56" y="74"/>
                  </a:lnTo>
                  <a:lnTo>
                    <a:pt x="55" y="74"/>
                  </a:lnTo>
                  <a:lnTo>
                    <a:pt x="53" y="73"/>
                  </a:lnTo>
                  <a:lnTo>
                    <a:pt x="53" y="74"/>
                  </a:lnTo>
                  <a:lnTo>
                    <a:pt x="52" y="74"/>
                  </a:lnTo>
                  <a:lnTo>
                    <a:pt x="51" y="74"/>
                  </a:lnTo>
                  <a:lnTo>
                    <a:pt x="51" y="73"/>
                  </a:lnTo>
                  <a:lnTo>
                    <a:pt x="50" y="73"/>
                  </a:lnTo>
                  <a:lnTo>
                    <a:pt x="48" y="73"/>
                  </a:lnTo>
                  <a:lnTo>
                    <a:pt x="50" y="72"/>
                  </a:lnTo>
                  <a:lnTo>
                    <a:pt x="51" y="72"/>
                  </a:lnTo>
                  <a:lnTo>
                    <a:pt x="53" y="72"/>
                  </a:lnTo>
                  <a:lnTo>
                    <a:pt x="55" y="72"/>
                  </a:lnTo>
                  <a:lnTo>
                    <a:pt x="55" y="70"/>
                  </a:lnTo>
                  <a:lnTo>
                    <a:pt x="53" y="70"/>
                  </a:lnTo>
                  <a:lnTo>
                    <a:pt x="55" y="70"/>
                  </a:lnTo>
                  <a:lnTo>
                    <a:pt x="53" y="70"/>
                  </a:lnTo>
                  <a:lnTo>
                    <a:pt x="52" y="70"/>
                  </a:lnTo>
                  <a:lnTo>
                    <a:pt x="53" y="69"/>
                  </a:lnTo>
                  <a:lnTo>
                    <a:pt x="52" y="69"/>
                  </a:lnTo>
                  <a:lnTo>
                    <a:pt x="51" y="69"/>
                  </a:lnTo>
                  <a:lnTo>
                    <a:pt x="52" y="69"/>
                  </a:lnTo>
                  <a:lnTo>
                    <a:pt x="51" y="69"/>
                  </a:lnTo>
                  <a:lnTo>
                    <a:pt x="50" y="69"/>
                  </a:lnTo>
                  <a:lnTo>
                    <a:pt x="51" y="69"/>
                  </a:lnTo>
                  <a:lnTo>
                    <a:pt x="50" y="69"/>
                  </a:lnTo>
                  <a:lnTo>
                    <a:pt x="48" y="69"/>
                  </a:lnTo>
                  <a:lnTo>
                    <a:pt x="47" y="68"/>
                  </a:lnTo>
                  <a:lnTo>
                    <a:pt x="46" y="67"/>
                  </a:lnTo>
                  <a:lnTo>
                    <a:pt x="44" y="65"/>
                  </a:lnTo>
                  <a:lnTo>
                    <a:pt x="44" y="67"/>
                  </a:lnTo>
                  <a:lnTo>
                    <a:pt x="44" y="68"/>
                  </a:lnTo>
                  <a:lnTo>
                    <a:pt x="43" y="68"/>
                  </a:lnTo>
                  <a:lnTo>
                    <a:pt x="43" y="67"/>
                  </a:lnTo>
                  <a:lnTo>
                    <a:pt x="43" y="65"/>
                  </a:lnTo>
                  <a:lnTo>
                    <a:pt x="42" y="65"/>
                  </a:lnTo>
                  <a:lnTo>
                    <a:pt x="40" y="65"/>
                  </a:lnTo>
                  <a:lnTo>
                    <a:pt x="40" y="67"/>
                  </a:lnTo>
                  <a:lnTo>
                    <a:pt x="39" y="67"/>
                  </a:lnTo>
                  <a:lnTo>
                    <a:pt x="38" y="67"/>
                  </a:lnTo>
                  <a:lnTo>
                    <a:pt x="37" y="67"/>
                  </a:lnTo>
                  <a:lnTo>
                    <a:pt x="35" y="65"/>
                  </a:lnTo>
                  <a:lnTo>
                    <a:pt x="34" y="65"/>
                  </a:lnTo>
                  <a:lnTo>
                    <a:pt x="33" y="65"/>
                  </a:lnTo>
                  <a:lnTo>
                    <a:pt x="31" y="65"/>
                  </a:lnTo>
                  <a:lnTo>
                    <a:pt x="31" y="67"/>
                  </a:lnTo>
                  <a:lnTo>
                    <a:pt x="30" y="67"/>
                  </a:lnTo>
                  <a:lnTo>
                    <a:pt x="29" y="67"/>
                  </a:lnTo>
                  <a:lnTo>
                    <a:pt x="27" y="67"/>
                  </a:lnTo>
                  <a:lnTo>
                    <a:pt x="27" y="68"/>
                  </a:lnTo>
                  <a:lnTo>
                    <a:pt x="26" y="68"/>
                  </a:lnTo>
                  <a:lnTo>
                    <a:pt x="26" y="67"/>
                  </a:lnTo>
                  <a:lnTo>
                    <a:pt x="25" y="67"/>
                  </a:lnTo>
                  <a:lnTo>
                    <a:pt x="25" y="65"/>
                  </a:lnTo>
                  <a:lnTo>
                    <a:pt x="24" y="64"/>
                  </a:lnTo>
                  <a:lnTo>
                    <a:pt x="24" y="65"/>
                  </a:lnTo>
                  <a:lnTo>
                    <a:pt x="24" y="67"/>
                  </a:lnTo>
                  <a:lnTo>
                    <a:pt x="22" y="67"/>
                  </a:lnTo>
                  <a:lnTo>
                    <a:pt x="21" y="67"/>
                  </a:lnTo>
                  <a:lnTo>
                    <a:pt x="22" y="67"/>
                  </a:lnTo>
                  <a:lnTo>
                    <a:pt x="21" y="68"/>
                  </a:lnTo>
                  <a:lnTo>
                    <a:pt x="21" y="67"/>
                  </a:lnTo>
                  <a:lnTo>
                    <a:pt x="20" y="67"/>
                  </a:lnTo>
                  <a:lnTo>
                    <a:pt x="21" y="67"/>
                  </a:lnTo>
                  <a:lnTo>
                    <a:pt x="20" y="67"/>
                  </a:lnTo>
                  <a:lnTo>
                    <a:pt x="20" y="65"/>
                  </a:lnTo>
                  <a:lnTo>
                    <a:pt x="21" y="67"/>
                  </a:lnTo>
                  <a:lnTo>
                    <a:pt x="21" y="65"/>
                  </a:lnTo>
                  <a:lnTo>
                    <a:pt x="20" y="65"/>
                  </a:lnTo>
                  <a:lnTo>
                    <a:pt x="21" y="65"/>
                  </a:lnTo>
                  <a:lnTo>
                    <a:pt x="20" y="64"/>
                  </a:lnTo>
                  <a:lnTo>
                    <a:pt x="20" y="63"/>
                  </a:lnTo>
                  <a:lnTo>
                    <a:pt x="18" y="64"/>
                  </a:lnTo>
                  <a:lnTo>
                    <a:pt x="18" y="63"/>
                  </a:lnTo>
                  <a:lnTo>
                    <a:pt x="18" y="61"/>
                  </a:lnTo>
                  <a:lnTo>
                    <a:pt x="18" y="60"/>
                  </a:lnTo>
                  <a:lnTo>
                    <a:pt x="17" y="60"/>
                  </a:lnTo>
                  <a:lnTo>
                    <a:pt x="16" y="59"/>
                  </a:lnTo>
                  <a:lnTo>
                    <a:pt x="16" y="57"/>
                  </a:lnTo>
                  <a:lnTo>
                    <a:pt x="14" y="57"/>
                  </a:lnTo>
                  <a:lnTo>
                    <a:pt x="14" y="59"/>
                  </a:lnTo>
                  <a:lnTo>
                    <a:pt x="13" y="57"/>
                  </a:lnTo>
                  <a:lnTo>
                    <a:pt x="13" y="56"/>
                  </a:lnTo>
                  <a:lnTo>
                    <a:pt x="14" y="56"/>
                  </a:lnTo>
                  <a:lnTo>
                    <a:pt x="14" y="55"/>
                  </a:lnTo>
                  <a:lnTo>
                    <a:pt x="13" y="56"/>
                  </a:lnTo>
                  <a:lnTo>
                    <a:pt x="13" y="55"/>
                  </a:lnTo>
                  <a:lnTo>
                    <a:pt x="14" y="55"/>
                  </a:lnTo>
                  <a:lnTo>
                    <a:pt x="16" y="55"/>
                  </a:lnTo>
                  <a:lnTo>
                    <a:pt x="17" y="55"/>
                  </a:lnTo>
                  <a:lnTo>
                    <a:pt x="18" y="55"/>
                  </a:lnTo>
                  <a:lnTo>
                    <a:pt x="18" y="56"/>
                  </a:lnTo>
                  <a:lnTo>
                    <a:pt x="20" y="56"/>
                  </a:lnTo>
                  <a:lnTo>
                    <a:pt x="18" y="56"/>
                  </a:lnTo>
                  <a:lnTo>
                    <a:pt x="20" y="55"/>
                  </a:lnTo>
                  <a:lnTo>
                    <a:pt x="20" y="56"/>
                  </a:lnTo>
                  <a:lnTo>
                    <a:pt x="21" y="56"/>
                  </a:lnTo>
                  <a:lnTo>
                    <a:pt x="20" y="55"/>
                  </a:lnTo>
                  <a:lnTo>
                    <a:pt x="20" y="54"/>
                  </a:lnTo>
                  <a:lnTo>
                    <a:pt x="18" y="52"/>
                  </a:lnTo>
                  <a:lnTo>
                    <a:pt x="18" y="54"/>
                  </a:lnTo>
                  <a:lnTo>
                    <a:pt x="17" y="54"/>
                  </a:lnTo>
                  <a:lnTo>
                    <a:pt x="16" y="52"/>
                  </a:lnTo>
                  <a:lnTo>
                    <a:pt x="16" y="54"/>
                  </a:lnTo>
                  <a:lnTo>
                    <a:pt x="14" y="54"/>
                  </a:lnTo>
                  <a:lnTo>
                    <a:pt x="16" y="52"/>
                  </a:lnTo>
                  <a:lnTo>
                    <a:pt x="14" y="52"/>
                  </a:lnTo>
                  <a:lnTo>
                    <a:pt x="13" y="52"/>
                  </a:lnTo>
                  <a:lnTo>
                    <a:pt x="13" y="54"/>
                  </a:lnTo>
                  <a:lnTo>
                    <a:pt x="14" y="54"/>
                  </a:lnTo>
                  <a:lnTo>
                    <a:pt x="14" y="55"/>
                  </a:lnTo>
                  <a:lnTo>
                    <a:pt x="13" y="55"/>
                  </a:lnTo>
                  <a:lnTo>
                    <a:pt x="13" y="54"/>
                  </a:lnTo>
                  <a:lnTo>
                    <a:pt x="12" y="52"/>
                  </a:lnTo>
                  <a:lnTo>
                    <a:pt x="10" y="51"/>
                  </a:lnTo>
                  <a:lnTo>
                    <a:pt x="9" y="50"/>
                  </a:lnTo>
                  <a:lnTo>
                    <a:pt x="8" y="50"/>
                  </a:lnTo>
                  <a:lnTo>
                    <a:pt x="9" y="50"/>
                  </a:lnTo>
                  <a:lnTo>
                    <a:pt x="8" y="50"/>
                  </a:lnTo>
                  <a:lnTo>
                    <a:pt x="9" y="48"/>
                  </a:lnTo>
                  <a:lnTo>
                    <a:pt x="8" y="48"/>
                  </a:lnTo>
                  <a:lnTo>
                    <a:pt x="7" y="48"/>
                  </a:lnTo>
                  <a:lnTo>
                    <a:pt x="5" y="47"/>
                  </a:lnTo>
                  <a:lnTo>
                    <a:pt x="5" y="46"/>
                  </a:lnTo>
                  <a:lnTo>
                    <a:pt x="4" y="46"/>
                  </a:lnTo>
                  <a:lnTo>
                    <a:pt x="5" y="46"/>
                  </a:lnTo>
                  <a:lnTo>
                    <a:pt x="5" y="44"/>
                  </a:lnTo>
                  <a:lnTo>
                    <a:pt x="4" y="44"/>
                  </a:lnTo>
                  <a:lnTo>
                    <a:pt x="5" y="44"/>
                  </a:lnTo>
                  <a:lnTo>
                    <a:pt x="5" y="43"/>
                  </a:lnTo>
                  <a:lnTo>
                    <a:pt x="3" y="43"/>
                  </a:lnTo>
                  <a:lnTo>
                    <a:pt x="4" y="43"/>
                  </a:lnTo>
                  <a:lnTo>
                    <a:pt x="3" y="43"/>
                  </a:lnTo>
                  <a:lnTo>
                    <a:pt x="4" y="43"/>
                  </a:lnTo>
                  <a:lnTo>
                    <a:pt x="3" y="42"/>
                  </a:lnTo>
                  <a:lnTo>
                    <a:pt x="4" y="42"/>
                  </a:lnTo>
                  <a:lnTo>
                    <a:pt x="3" y="40"/>
                  </a:lnTo>
                  <a:lnTo>
                    <a:pt x="1" y="40"/>
                  </a:lnTo>
                  <a:lnTo>
                    <a:pt x="0" y="40"/>
                  </a:lnTo>
                  <a:lnTo>
                    <a:pt x="1" y="40"/>
                  </a:lnTo>
                  <a:lnTo>
                    <a:pt x="3" y="40"/>
                  </a:lnTo>
                  <a:lnTo>
                    <a:pt x="4" y="40"/>
                  </a:lnTo>
                  <a:lnTo>
                    <a:pt x="5" y="39"/>
                  </a:lnTo>
                  <a:lnTo>
                    <a:pt x="5" y="38"/>
                  </a:lnTo>
                  <a:lnTo>
                    <a:pt x="7" y="38"/>
                  </a:lnTo>
                  <a:lnTo>
                    <a:pt x="5" y="38"/>
                  </a:lnTo>
                  <a:lnTo>
                    <a:pt x="7" y="38"/>
                  </a:lnTo>
                  <a:lnTo>
                    <a:pt x="7" y="37"/>
                  </a:lnTo>
                  <a:lnTo>
                    <a:pt x="5" y="34"/>
                  </a:lnTo>
                  <a:lnTo>
                    <a:pt x="7" y="33"/>
                  </a:lnTo>
                  <a:lnTo>
                    <a:pt x="8" y="33"/>
                  </a:lnTo>
                  <a:lnTo>
                    <a:pt x="9" y="33"/>
                  </a:lnTo>
                  <a:lnTo>
                    <a:pt x="10" y="33"/>
                  </a:lnTo>
                  <a:lnTo>
                    <a:pt x="10" y="31"/>
                  </a:lnTo>
                  <a:lnTo>
                    <a:pt x="10" y="30"/>
                  </a:lnTo>
                  <a:lnTo>
                    <a:pt x="10" y="29"/>
                  </a:lnTo>
                  <a:lnTo>
                    <a:pt x="12" y="27"/>
                  </a:lnTo>
                  <a:lnTo>
                    <a:pt x="10" y="26"/>
                  </a:lnTo>
                  <a:lnTo>
                    <a:pt x="12" y="25"/>
                  </a:lnTo>
                  <a:lnTo>
                    <a:pt x="13" y="25"/>
                  </a:lnTo>
                  <a:lnTo>
                    <a:pt x="14" y="25"/>
                  </a:lnTo>
                  <a:lnTo>
                    <a:pt x="16" y="24"/>
                  </a:lnTo>
                  <a:lnTo>
                    <a:pt x="14" y="24"/>
                  </a:lnTo>
                  <a:lnTo>
                    <a:pt x="16" y="22"/>
                  </a:lnTo>
                  <a:lnTo>
                    <a:pt x="14" y="21"/>
                  </a:lnTo>
                  <a:lnTo>
                    <a:pt x="16" y="21"/>
                  </a:lnTo>
                  <a:lnTo>
                    <a:pt x="14" y="20"/>
                  </a:lnTo>
                  <a:lnTo>
                    <a:pt x="14" y="17"/>
                  </a:lnTo>
                  <a:lnTo>
                    <a:pt x="17" y="17"/>
                  </a:lnTo>
                  <a:lnTo>
                    <a:pt x="18" y="17"/>
                  </a:lnTo>
                  <a:lnTo>
                    <a:pt x="20" y="17"/>
                  </a:lnTo>
                  <a:lnTo>
                    <a:pt x="21" y="16"/>
                  </a:lnTo>
                  <a:lnTo>
                    <a:pt x="22" y="16"/>
                  </a:lnTo>
                  <a:lnTo>
                    <a:pt x="24" y="17"/>
                  </a:lnTo>
                  <a:lnTo>
                    <a:pt x="25" y="16"/>
                  </a:lnTo>
                  <a:lnTo>
                    <a:pt x="26" y="16"/>
                  </a:lnTo>
                  <a:lnTo>
                    <a:pt x="27" y="13"/>
                  </a:lnTo>
                  <a:lnTo>
                    <a:pt x="29" y="12"/>
                  </a:lnTo>
                  <a:lnTo>
                    <a:pt x="31" y="12"/>
                  </a:lnTo>
                  <a:lnTo>
                    <a:pt x="33" y="12"/>
                  </a:lnTo>
                  <a:lnTo>
                    <a:pt x="33" y="11"/>
                  </a:lnTo>
                  <a:lnTo>
                    <a:pt x="34" y="12"/>
                  </a:lnTo>
                  <a:lnTo>
                    <a:pt x="37" y="12"/>
                  </a:lnTo>
                  <a:lnTo>
                    <a:pt x="39" y="12"/>
                  </a:lnTo>
                  <a:lnTo>
                    <a:pt x="40" y="12"/>
                  </a:lnTo>
                  <a:lnTo>
                    <a:pt x="42" y="12"/>
                  </a:lnTo>
                  <a:lnTo>
                    <a:pt x="42" y="11"/>
                  </a:lnTo>
                  <a:lnTo>
                    <a:pt x="42" y="9"/>
                  </a:lnTo>
                  <a:lnTo>
                    <a:pt x="43" y="8"/>
                  </a:lnTo>
                  <a:lnTo>
                    <a:pt x="44" y="8"/>
                  </a:lnTo>
                  <a:lnTo>
                    <a:pt x="46" y="8"/>
                  </a:lnTo>
                  <a:lnTo>
                    <a:pt x="48" y="8"/>
                  </a:lnTo>
                  <a:lnTo>
                    <a:pt x="50" y="8"/>
                  </a:lnTo>
                  <a:lnTo>
                    <a:pt x="50" y="7"/>
                  </a:lnTo>
                  <a:lnTo>
                    <a:pt x="51" y="8"/>
                  </a:lnTo>
                  <a:lnTo>
                    <a:pt x="52" y="7"/>
                  </a:lnTo>
                  <a:lnTo>
                    <a:pt x="53" y="7"/>
                  </a:lnTo>
                  <a:lnTo>
                    <a:pt x="56" y="7"/>
                  </a:lnTo>
                  <a:lnTo>
                    <a:pt x="57" y="7"/>
                  </a:lnTo>
                  <a:lnTo>
                    <a:pt x="59" y="7"/>
                  </a:lnTo>
                  <a:lnTo>
                    <a:pt x="60" y="5"/>
                  </a:lnTo>
                  <a:lnTo>
                    <a:pt x="60" y="7"/>
                  </a:lnTo>
                  <a:lnTo>
                    <a:pt x="61" y="5"/>
                  </a:lnTo>
                  <a:lnTo>
                    <a:pt x="61" y="4"/>
                  </a:lnTo>
                  <a:lnTo>
                    <a:pt x="63" y="4"/>
                  </a:lnTo>
                  <a:lnTo>
                    <a:pt x="64" y="4"/>
                  </a:lnTo>
                  <a:lnTo>
                    <a:pt x="65" y="4"/>
                  </a:lnTo>
                  <a:lnTo>
                    <a:pt x="67" y="5"/>
                  </a:lnTo>
                  <a:lnTo>
                    <a:pt x="67" y="4"/>
                  </a:lnTo>
                  <a:lnTo>
                    <a:pt x="68" y="4"/>
                  </a:lnTo>
                  <a:lnTo>
                    <a:pt x="69" y="4"/>
                  </a:lnTo>
                  <a:lnTo>
                    <a:pt x="70" y="7"/>
                  </a:lnTo>
                  <a:lnTo>
                    <a:pt x="73" y="7"/>
                  </a:lnTo>
                  <a:lnTo>
                    <a:pt x="74" y="8"/>
                  </a:lnTo>
                  <a:lnTo>
                    <a:pt x="74" y="7"/>
                  </a:lnTo>
                  <a:lnTo>
                    <a:pt x="76" y="7"/>
                  </a:lnTo>
                  <a:lnTo>
                    <a:pt x="78" y="8"/>
                  </a:lnTo>
                  <a:lnTo>
                    <a:pt x="80" y="8"/>
                  </a:lnTo>
                  <a:lnTo>
                    <a:pt x="80" y="9"/>
                  </a:lnTo>
                  <a:lnTo>
                    <a:pt x="81" y="9"/>
                  </a:lnTo>
                  <a:lnTo>
                    <a:pt x="81" y="11"/>
                  </a:lnTo>
                  <a:lnTo>
                    <a:pt x="82" y="11"/>
                  </a:lnTo>
                  <a:lnTo>
                    <a:pt x="85" y="9"/>
                  </a:lnTo>
                  <a:lnTo>
                    <a:pt x="86" y="9"/>
                  </a:lnTo>
                  <a:lnTo>
                    <a:pt x="87" y="9"/>
                  </a:lnTo>
                  <a:lnTo>
                    <a:pt x="89" y="9"/>
                  </a:lnTo>
                  <a:lnTo>
                    <a:pt x="90" y="8"/>
                  </a:lnTo>
                  <a:lnTo>
                    <a:pt x="91" y="8"/>
                  </a:lnTo>
                  <a:lnTo>
                    <a:pt x="93" y="8"/>
                  </a:lnTo>
                  <a:lnTo>
                    <a:pt x="94" y="8"/>
                  </a:lnTo>
                  <a:lnTo>
                    <a:pt x="95" y="8"/>
                  </a:lnTo>
                  <a:lnTo>
                    <a:pt x="96" y="7"/>
                  </a:lnTo>
                  <a:lnTo>
                    <a:pt x="95" y="5"/>
                  </a:lnTo>
                  <a:lnTo>
                    <a:pt x="95" y="4"/>
                  </a:lnTo>
                  <a:lnTo>
                    <a:pt x="94" y="4"/>
                  </a:lnTo>
                  <a:lnTo>
                    <a:pt x="94" y="1"/>
                  </a:lnTo>
                  <a:lnTo>
                    <a:pt x="95" y="1"/>
                  </a:lnTo>
                  <a:lnTo>
                    <a:pt x="95" y="0"/>
                  </a:lnTo>
                  <a:lnTo>
                    <a:pt x="96"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5" name="Freeform 1584"/>
            <p:cNvSpPr>
              <a:spLocks/>
            </p:cNvSpPr>
            <p:nvPr/>
          </p:nvSpPr>
          <p:spPr bwMode="auto">
            <a:xfrm>
              <a:off x="4961250" y="2876550"/>
              <a:ext cx="61913" cy="61913"/>
            </a:xfrm>
            <a:custGeom>
              <a:avLst/>
              <a:gdLst/>
              <a:ahLst/>
              <a:cxnLst>
                <a:cxn ang="0">
                  <a:pos x="36" y="15"/>
                </a:cxn>
                <a:cxn ang="0">
                  <a:pos x="38" y="15"/>
                </a:cxn>
                <a:cxn ang="0">
                  <a:pos x="38" y="16"/>
                </a:cxn>
                <a:cxn ang="0">
                  <a:pos x="38" y="18"/>
                </a:cxn>
                <a:cxn ang="0">
                  <a:pos x="35" y="19"/>
                </a:cxn>
                <a:cxn ang="0">
                  <a:pos x="34" y="20"/>
                </a:cxn>
                <a:cxn ang="0">
                  <a:pos x="32" y="18"/>
                </a:cxn>
                <a:cxn ang="0">
                  <a:pos x="32" y="16"/>
                </a:cxn>
                <a:cxn ang="0">
                  <a:pos x="29" y="15"/>
                </a:cxn>
                <a:cxn ang="0">
                  <a:pos x="27" y="15"/>
                </a:cxn>
                <a:cxn ang="0">
                  <a:pos x="26" y="15"/>
                </a:cxn>
                <a:cxn ang="0">
                  <a:pos x="27" y="19"/>
                </a:cxn>
                <a:cxn ang="0">
                  <a:pos x="29" y="19"/>
                </a:cxn>
                <a:cxn ang="0">
                  <a:pos x="30" y="23"/>
                </a:cxn>
                <a:cxn ang="0">
                  <a:pos x="31" y="23"/>
                </a:cxn>
                <a:cxn ang="0">
                  <a:pos x="32" y="27"/>
                </a:cxn>
                <a:cxn ang="0">
                  <a:pos x="34" y="31"/>
                </a:cxn>
                <a:cxn ang="0">
                  <a:pos x="32" y="32"/>
                </a:cxn>
                <a:cxn ang="0">
                  <a:pos x="34" y="35"/>
                </a:cxn>
                <a:cxn ang="0">
                  <a:pos x="36" y="37"/>
                </a:cxn>
                <a:cxn ang="0">
                  <a:pos x="34" y="35"/>
                </a:cxn>
                <a:cxn ang="0">
                  <a:pos x="31" y="33"/>
                </a:cxn>
                <a:cxn ang="0">
                  <a:pos x="30" y="32"/>
                </a:cxn>
                <a:cxn ang="0">
                  <a:pos x="29" y="30"/>
                </a:cxn>
                <a:cxn ang="0">
                  <a:pos x="25" y="31"/>
                </a:cxn>
                <a:cxn ang="0">
                  <a:pos x="25" y="33"/>
                </a:cxn>
                <a:cxn ang="0">
                  <a:pos x="23" y="33"/>
                </a:cxn>
                <a:cxn ang="0">
                  <a:pos x="25" y="36"/>
                </a:cxn>
                <a:cxn ang="0">
                  <a:pos x="25" y="37"/>
                </a:cxn>
                <a:cxn ang="0">
                  <a:pos x="22" y="36"/>
                </a:cxn>
                <a:cxn ang="0">
                  <a:pos x="22" y="32"/>
                </a:cxn>
                <a:cxn ang="0">
                  <a:pos x="19" y="30"/>
                </a:cxn>
                <a:cxn ang="0">
                  <a:pos x="18" y="27"/>
                </a:cxn>
                <a:cxn ang="0">
                  <a:pos x="16" y="26"/>
                </a:cxn>
                <a:cxn ang="0">
                  <a:pos x="16" y="28"/>
                </a:cxn>
                <a:cxn ang="0">
                  <a:pos x="16" y="30"/>
                </a:cxn>
                <a:cxn ang="0">
                  <a:pos x="12" y="30"/>
                </a:cxn>
                <a:cxn ang="0">
                  <a:pos x="10" y="26"/>
                </a:cxn>
                <a:cxn ang="0">
                  <a:pos x="8" y="23"/>
                </a:cxn>
                <a:cxn ang="0">
                  <a:pos x="9" y="18"/>
                </a:cxn>
                <a:cxn ang="0">
                  <a:pos x="8" y="15"/>
                </a:cxn>
                <a:cxn ang="0">
                  <a:pos x="5" y="14"/>
                </a:cxn>
                <a:cxn ang="0">
                  <a:pos x="4" y="14"/>
                </a:cxn>
                <a:cxn ang="0">
                  <a:pos x="3" y="11"/>
                </a:cxn>
                <a:cxn ang="0">
                  <a:pos x="0" y="10"/>
                </a:cxn>
                <a:cxn ang="0">
                  <a:pos x="1" y="7"/>
                </a:cxn>
                <a:cxn ang="0">
                  <a:pos x="3" y="5"/>
                </a:cxn>
                <a:cxn ang="0">
                  <a:pos x="4" y="3"/>
                </a:cxn>
                <a:cxn ang="0">
                  <a:pos x="6" y="3"/>
                </a:cxn>
                <a:cxn ang="0">
                  <a:pos x="9" y="1"/>
                </a:cxn>
                <a:cxn ang="0">
                  <a:pos x="12" y="0"/>
                </a:cxn>
                <a:cxn ang="0">
                  <a:pos x="14" y="1"/>
                </a:cxn>
                <a:cxn ang="0">
                  <a:pos x="18" y="2"/>
                </a:cxn>
                <a:cxn ang="0">
                  <a:pos x="22" y="3"/>
                </a:cxn>
                <a:cxn ang="0">
                  <a:pos x="25" y="5"/>
                </a:cxn>
                <a:cxn ang="0">
                  <a:pos x="27" y="6"/>
                </a:cxn>
                <a:cxn ang="0">
                  <a:pos x="30" y="7"/>
                </a:cxn>
                <a:cxn ang="0">
                  <a:pos x="31" y="9"/>
                </a:cxn>
                <a:cxn ang="0">
                  <a:pos x="34" y="10"/>
                </a:cxn>
                <a:cxn ang="0">
                  <a:pos x="34" y="11"/>
                </a:cxn>
              </a:cxnLst>
              <a:rect l="0" t="0" r="r" b="b"/>
              <a:pathLst>
                <a:path w="39" h="39">
                  <a:moveTo>
                    <a:pt x="34" y="14"/>
                  </a:moveTo>
                  <a:lnTo>
                    <a:pt x="35" y="15"/>
                  </a:lnTo>
                  <a:lnTo>
                    <a:pt x="36" y="15"/>
                  </a:lnTo>
                  <a:lnTo>
                    <a:pt x="36" y="14"/>
                  </a:lnTo>
                  <a:lnTo>
                    <a:pt x="38" y="14"/>
                  </a:lnTo>
                  <a:lnTo>
                    <a:pt x="38" y="15"/>
                  </a:lnTo>
                  <a:lnTo>
                    <a:pt x="36" y="15"/>
                  </a:lnTo>
                  <a:lnTo>
                    <a:pt x="38" y="15"/>
                  </a:lnTo>
                  <a:lnTo>
                    <a:pt x="38" y="16"/>
                  </a:lnTo>
                  <a:lnTo>
                    <a:pt x="39" y="16"/>
                  </a:lnTo>
                  <a:lnTo>
                    <a:pt x="39" y="18"/>
                  </a:lnTo>
                  <a:lnTo>
                    <a:pt x="38" y="18"/>
                  </a:lnTo>
                  <a:lnTo>
                    <a:pt x="36" y="18"/>
                  </a:lnTo>
                  <a:lnTo>
                    <a:pt x="35" y="18"/>
                  </a:lnTo>
                  <a:lnTo>
                    <a:pt x="35" y="19"/>
                  </a:lnTo>
                  <a:lnTo>
                    <a:pt x="34" y="19"/>
                  </a:lnTo>
                  <a:lnTo>
                    <a:pt x="35" y="20"/>
                  </a:lnTo>
                  <a:lnTo>
                    <a:pt x="34" y="20"/>
                  </a:lnTo>
                  <a:lnTo>
                    <a:pt x="34" y="19"/>
                  </a:lnTo>
                  <a:lnTo>
                    <a:pt x="32" y="19"/>
                  </a:lnTo>
                  <a:lnTo>
                    <a:pt x="32" y="18"/>
                  </a:lnTo>
                  <a:lnTo>
                    <a:pt x="34" y="18"/>
                  </a:lnTo>
                  <a:lnTo>
                    <a:pt x="32" y="18"/>
                  </a:lnTo>
                  <a:lnTo>
                    <a:pt x="32" y="16"/>
                  </a:lnTo>
                  <a:lnTo>
                    <a:pt x="31" y="16"/>
                  </a:lnTo>
                  <a:lnTo>
                    <a:pt x="30" y="15"/>
                  </a:lnTo>
                  <a:lnTo>
                    <a:pt x="29" y="15"/>
                  </a:lnTo>
                  <a:lnTo>
                    <a:pt x="29" y="16"/>
                  </a:lnTo>
                  <a:lnTo>
                    <a:pt x="29" y="15"/>
                  </a:lnTo>
                  <a:lnTo>
                    <a:pt x="27" y="15"/>
                  </a:lnTo>
                  <a:lnTo>
                    <a:pt x="27" y="14"/>
                  </a:lnTo>
                  <a:lnTo>
                    <a:pt x="27" y="15"/>
                  </a:lnTo>
                  <a:lnTo>
                    <a:pt x="26" y="15"/>
                  </a:lnTo>
                  <a:lnTo>
                    <a:pt x="27" y="16"/>
                  </a:lnTo>
                  <a:lnTo>
                    <a:pt x="27" y="18"/>
                  </a:lnTo>
                  <a:lnTo>
                    <a:pt x="27" y="19"/>
                  </a:lnTo>
                  <a:lnTo>
                    <a:pt x="29" y="19"/>
                  </a:lnTo>
                  <a:lnTo>
                    <a:pt x="29" y="20"/>
                  </a:lnTo>
                  <a:lnTo>
                    <a:pt x="29" y="19"/>
                  </a:lnTo>
                  <a:lnTo>
                    <a:pt x="29" y="20"/>
                  </a:lnTo>
                  <a:lnTo>
                    <a:pt x="30" y="22"/>
                  </a:lnTo>
                  <a:lnTo>
                    <a:pt x="30" y="23"/>
                  </a:lnTo>
                  <a:lnTo>
                    <a:pt x="30" y="24"/>
                  </a:lnTo>
                  <a:lnTo>
                    <a:pt x="31" y="24"/>
                  </a:lnTo>
                  <a:lnTo>
                    <a:pt x="31" y="23"/>
                  </a:lnTo>
                  <a:lnTo>
                    <a:pt x="31" y="24"/>
                  </a:lnTo>
                  <a:lnTo>
                    <a:pt x="32" y="26"/>
                  </a:lnTo>
                  <a:lnTo>
                    <a:pt x="32" y="27"/>
                  </a:lnTo>
                  <a:lnTo>
                    <a:pt x="32" y="28"/>
                  </a:lnTo>
                  <a:lnTo>
                    <a:pt x="34" y="30"/>
                  </a:lnTo>
                  <a:lnTo>
                    <a:pt x="34" y="31"/>
                  </a:lnTo>
                  <a:lnTo>
                    <a:pt x="32" y="31"/>
                  </a:lnTo>
                  <a:lnTo>
                    <a:pt x="34" y="32"/>
                  </a:lnTo>
                  <a:lnTo>
                    <a:pt x="32" y="32"/>
                  </a:lnTo>
                  <a:lnTo>
                    <a:pt x="32" y="33"/>
                  </a:lnTo>
                  <a:lnTo>
                    <a:pt x="34" y="33"/>
                  </a:lnTo>
                  <a:lnTo>
                    <a:pt x="34" y="35"/>
                  </a:lnTo>
                  <a:lnTo>
                    <a:pt x="35" y="35"/>
                  </a:lnTo>
                  <a:lnTo>
                    <a:pt x="35" y="36"/>
                  </a:lnTo>
                  <a:lnTo>
                    <a:pt x="36" y="37"/>
                  </a:lnTo>
                  <a:lnTo>
                    <a:pt x="35" y="37"/>
                  </a:lnTo>
                  <a:lnTo>
                    <a:pt x="34" y="36"/>
                  </a:lnTo>
                  <a:lnTo>
                    <a:pt x="34" y="35"/>
                  </a:lnTo>
                  <a:lnTo>
                    <a:pt x="32" y="36"/>
                  </a:lnTo>
                  <a:lnTo>
                    <a:pt x="31" y="35"/>
                  </a:lnTo>
                  <a:lnTo>
                    <a:pt x="31" y="33"/>
                  </a:lnTo>
                  <a:lnTo>
                    <a:pt x="30" y="33"/>
                  </a:lnTo>
                  <a:lnTo>
                    <a:pt x="31" y="33"/>
                  </a:lnTo>
                  <a:lnTo>
                    <a:pt x="30" y="32"/>
                  </a:lnTo>
                  <a:lnTo>
                    <a:pt x="30" y="31"/>
                  </a:lnTo>
                  <a:lnTo>
                    <a:pt x="29" y="31"/>
                  </a:lnTo>
                  <a:lnTo>
                    <a:pt x="29" y="30"/>
                  </a:lnTo>
                  <a:lnTo>
                    <a:pt x="27" y="30"/>
                  </a:lnTo>
                  <a:lnTo>
                    <a:pt x="26" y="30"/>
                  </a:lnTo>
                  <a:lnTo>
                    <a:pt x="25" y="31"/>
                  </a:lnTo>
                  <a:lnTo>
                    <a:pt x="26" y="31"/>
                  </a:lnTo>
                  <a:lnTo>
                    <a:pt x="25" y="32"/>
                  </a:lnTo>
                  <a:lnTo>
                    <a:pt x="25" y="33"/>
                  </a:lnTo>
                  <a:lnTo>
                    <a:pt x="25" y="32"/>
                  </a:lnTo>
                  <a:lnTo>
                    <a:pt x="25" y="33"/>
                  </a:lnTo>
                  <a:lnTo>
                    <a:pt x="23" y="33"/>
                  </a:lnTo>
                  <a:lnTo>
                    <a:pt x="25" y="35"/>
                  </a:lnTo>
                  <a:lnTo>
                    <a:pt x="23" y="35"/>
                  </a:lnTo>
                  <a:lnTo>
                    <a:pt x="25" y="36"/>
                  </a:lnTo>
                  <a:lnTo>
                    <a:pt x="25" y="37"/>
                  </a:lnTo>
                  <a:lnTo>
                    <a:pt x="25" y="39"/>
                  </a:lnTo>
                  <a:lnTo>
                    <a:pt x="25" y="37"/>
                  </a:lnTo>
                  <a:lnTo>
                    <a:pt x="23" y="37"/>
                  </a:lnTo>
                  <a:lnTo>
                    <a:pt x="23" y="36"/>
                  </a:lnTo>
                  <a:lnTo>
                    <a:pt x="22" y="36"/>
                  </a:lnTo>
                  <a:lnTo>
                    <a:pt x="22" y="35"/>
                  </a:lnTo>
                  <a:lnTo>
                    <a:pt x="22" y="33"/>
                  </a:lnTo>
                  <a:lnTo>
                    <a:pt x="22" y="32"/>
                  </a:lnTo>
                  <a:lnTo>
                    <a:pt x="21" y="31"/>
                  </a:lnTo>
                  <a:lnTo>
                    <a:pt x="21" y="30"/>
                  </a:lnTo>
                  <a:lnTo>
                    <a:pt x="19" y="30"/>
                  </a:lnTo>
                  <a:lnTo>
                    <a:pt x="19" y="28"/>
                  </a:lnTo>
                  <a:lnTo>
                    <a:pt x="18" y="28"/>
                  </a:lnTo>
                  <a:lnTo>
                    <a:pt x="18" y="27"/>
                  </a:lnTo>
                  <a:lnTo>
                    <a:pt x="18" y="26"/>
                  </a:lnTo>
                  <a:lnTo>
                    <a:pt x="17" y="26"/>
                  </a:lnTo>
                  <a:lnTo>
                    <a:pt x="16" y="26"/>
                  </a:lnTo>
                  <a:lnTo>
                    <a:pt x="14" y="26"/>
                  </a:lnTo>
                  <a:lnTo>
                    <a:pt x="16" y="27"/>
                  </a:lnTo>
                  <a:lnTo>
                    <a:pt x="16" y="28"/>
                  </a:lnTo>
                  <a:lnTo>
                    <a:pt x="14" y="28"/>
                  </a:lnTo>
                  <a:lnTo>
                    <a:pt x="16" y="28"/>
                  </a:lnTo>
                  <a:lnTo>
                    <a:pt x="16" y="30"/>
                  </a:lnTo>
                  <a:lnTo>
                    <a:pt x="14" y="31"/>
                  </a:lnTo>
                  <a:lnTo>
                    <a:pt x="13" y="30"/>
                  </a:lnTo>
                  <a:lnTo>
                    <a:pt x="12" y="30"/>
                  </a:lnTo>
                  <a:lnTo>
                    <a:pt x="10" y="28"/>
                  </a:lnTo>
                  <a:lnTo>
                    <a:pt x="10" y="27"/>
                  </a:lnTo>
                  <a:lnTo>
                    <a:pt x="10" y="26"/>
                  </a:lnTo>
                  <a:lnTo>
                    <a:pt x="9" y="26"/>
                  </a:lnTo>
                  <a:lnTo>
                    <a:pt x="9" y="24"/>
                  </a:lnTo>
                  <a:lnTo>
                    <a:pt x="8" y="23"/>
                  </a:lnTo>
                  <a:lnTo>
                    <a:pt x="9" y="22"/>
                  </a:lnTo>
                  <a:lnTo>
                    <a:pt x="10" y="20"/>
                  </a:lnTo>
                  <a:lnTo>
                    <a:pt x="9" y="18"/>
                  </a:lnTo>
                  <a:lnTo>
                    <a:pt x="9" y="16"/>
                  </a:lnTo>
                  <a:lnTo>
                    <a:pt x="8" y="16"/>
                  </a:lnTo>
                  <a:lnTo>
                    <a:pt x="8" y="15"/>
                  </a:lnTo>
                  <a:lnTo>
                    <a:pt x="6" y="15"/>
                  </a:lnTo>
                  <a:lnTo>
                    <a:pt x="6" y="14"/>
                  </a:lnTo>
                  <a:lnTo>
                    <a:pt x="5" y="14"/>
                  </a:lnTo>
                  <a:lnTo>
                    <a:pt x="5" y="13"/>
                  </a:lnTo>
                  <a:lnTo>
                    <a:pt x="4" y="13"/>
                  </a:lnTo>
                  <a:lnTo>
                    <a:pt x="4" y="14"/>
                  </a:lnTo>
                  <a:lnTo>
                    <a:pt x="4" y="13"/>
                  </a:lnTo>
                  <a:lnTo>
                    <a:pt x="4" y="11"/>
                  </a:lnTo>
                  <a:lnTo>
                    <a:pt x="3" y="11"/>
                  </a:lnTo>
                  <a:lnTo>
                    <a:pt x="3" y="10"/>
                  </a:lnTo>
                  <a:lnTo>
                    <a:pt x="1" y="10"/>
                  </a:lnTo>
                  <a:lnTo>
                    <a:pt x="0" y="10"/>
                  </a:lnTo>
                  <a:lnTo>
                    <a:pt x="0" y="9"/>
                  </a:lnTo>
                  <a:lnTo>
                    <a:pt x="0" y="7"/>
                  </a:lnTo>
                  <a:lnTo>
                    <a:pt x="1" y="7"/>
                  </a:lnTo>
                  <a:lnTo>
                    <a:pt x="3" y="7"/>
                  </a:lnTo>
                  <a:lnTo>
                    <a:pt x="3" y="6"/>
                  </a:lnTo>
                  <a:lnTo>
                    <a:pt x="3" y="5"/>
                  </a:lnTo>
                  <a:lnTo>
                    <a:pt x="4" y="5"/>
                  </a:lnTo>
                  <a:lnTo>
                    <a:pt x="3" y="3"/>
                  </a:lnTo>
                  <a:lnTo>
                    <a:pt x="4" y="3"/>
                  </a:lnTo>
                  <a:lnTo>
                    <a:pt x="4" y="2"/>
                  </a:lnTo>
                  <a:lnTo>
                    <a:pt x="5" y="2"/>
                  </a:lnTo>
                  <a:lnTo>
                    <a:pt x="6" y="3"/>
                  </a:lnTo>
                  <a:lnTo>
                    <a:pt x="8" y="3"/>
                  </a:lnTo>
                  <a:lnTo>
                    <a:pt x="9" y="2"/>
                  </a:lnTo>
                  <a:lnTo>
                    <a:pt x="9" y="1"/>
                  </a:lnTo>
                  <a:lnTo>
                    <a:pt x="10" y="1"/>
                  </a:lnTo>
                  <a:lnTo>
                    <a:pt x="10" y="0"/>
                  </a:lnTo>
                  <a:lnTo>
                    <a:pt x="12" y="0"/>
                  </a:lnTo>
                  <a:lnTo>
                    <a:pt x="13" y="0"/>
                  </a:lnTo>
                  <a:lnTo>
                    <a:pt x="14" y="0"/>
                  </a:lnTo>
                  <a:lnTo>
                    <a:pt x="14" y="1"/>
                  </a:lnTo>
                  <a:lnTo>
                    <a:pt x="16" y="1"/>
                  </a:lnTo>
                  <a:lnTo>
                    <a:pt x="17" y="2"/>
                  </a:lnTo>
                  <a:lnTo>
                    <a:pt x="18" y="2"/>
                  </a:lnTo>
                  <a:lnTo>
                    <a:pt x="19" y="2"/>
                  </a:lnTo>
                  <a:lnTo>
                    <a:pt x="21" y="3"/>
                  </a:lnTo>
                  <a:lnTo>
                    <a:pt x="22" y="3"/>
                  </a:lnTo>
                  <a:lnTo>
                    <a:pt x="23" y="3"/>
                  </a:lnTo>
                  <a:lnTo>
                    <a:pt x="23" y="5"/>
                  </a:lnTo>
                  <a:lnTo>
                    <a:pt x="25" y="5"/>
                  </a:lnTo>
                  <a:lnTo>
                    <a:pt x="26" y="5"/>
                  </a:lnTo>
                  <a:lnTo>
                    <a:pt x="26" y="6"/>
                  </a:lnTo>
                  <a:lnTo>
                    <a:pt x="27" y="6"/>
                  </a:lnTo>
                  <a:lnTo>
                    <a:pt x="27" y="7"/>
                  </a:lnTo>
                  <a:lnTo>
                    <a:pt x="29" y="7"/>
                  </a:lnTo>
                  <a:lnTo>
                    <a:pt x="30" y="7"/>
                  </a:lnTo>
                  <a:lnTo>
                    <a:pt x="31" y="9"/>
                  </a:lnTo>
                  <a:lnTo>
                    <a:pt x="30" y="9"/>
                  </a:lnTo>
                  <a:lnTo>
                    <a:pt x="31" y="9"/>
                  </a:lnTo>
                  <a:lnTo>
                    <a:pt x="31" y="10"/>
                  </a:lnTo>
                  <a:lnTo>
                    <a:pt x="32" y="10"/>
                  </a:lnTo>
                  <a:lnTo>
                    <a:pt x="34" y="10"/>
                  </a:lnTo>
                  <a:lnTo>
                    <a:pt x="34" y="11"/>
                  </a:lnTo>
                  <a:lnTo>
                    <a:pt x="32" y="11"/>
                  </a:lnTo>
                  <a:lnTo>
                    <a:pt x="34" y="11"/>
                  </a:lnTo>
                  <a:lnTo>
                    <a:pt x="34" y="13"/>
                  </a:lnTo>
                  <a:lnTo>
                    <a:pt x="34" y="1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6" name="Freeform 1585"/>
            <p:cNvSpPr>
              <a:spLocks/>
            </p:cNvSpPr>
            <p:nvPr/>
          </p:nvSpPr>
          <p:spPr bwMode="auto">
            <a:xfrm>
              <a:off x="5031100" y="2959100"/>
              <a:ext cx="73025" cy="22225"/>
            </a:xfrm>
            <a:custGeom>
              <a:avLst/>
              <a:gdLst/>
              <a:ahLst/>
              <a:cxnLst>
                <a:cxn ang="0">
                  <a:pos x="25" y="14"/>
                </a:cxn>
                <a:cxn ang="0">
                  <a:pos x="22" y="14"/>
                </a:cxn>
                <a:cxn ang="0">
                  <a:pos x="20" y="14"/>
                </a:cxn>
                <a:cxn ang="0">
                  <a:pos x="20" y="13"/>
                </a:cxn>
                <a:cxn ang="0">
                  <a:pos x="20" y="11"/>
                </a:cxn>
                <a:cxn ang="0">
                  <a:pos x="18" y="11"/>
                </a:cxn>
                <a:cxn ang="0">
                  <a:pos x="17" y="10"/>
                </a:cxn>
                <a:cxn ang="0">
                  <a:pos x="15" y="9"/>
                </a:cxn>
                <a:cxn ang="0">
                  <a:pos x="15" y="9"/>
                </a:cxn>
                <a:cxn ang="0">
                  <a:pos x="12" y="9"/>
                </a:cxn>
                <a:cxn ang="0">
                  <a:pos x="9" y="9"/>
                </a:cxn>
                <a:cxn ang="0">
                  <a:pos x="7" y="9"/>
                </a:cxn>
                <a:cxn ang="0">
                  <a:pos x="5" y="7"/>
                </a:cxn>
                <a:cxn ang="0">
                  <a:pos x="4" y="9"/>
                </a:cxn>
                <a:cxn ang="0">
                  <a:pos x="2" y="9"/>
                </a:cxn>
                <a:cxn ang="0">
                  <a:pos x="0" y="6"/>
                </a:cxn>
                <a:cxn ang="0">
                  <a:pos x="0" y="4"/>
                </a:cxn>
                <a:cxn ang="0">
                  <a:pos x="0" y="1"/>
                </a:cxn>
                <a:cxn ang="0">
                  <a:pos x="2" y="2"/>
                </a:cxn>
                <a:cxn ang="0">
                  <a:pos x="3" y="4"/>
                </a:cxn>
                <a:cxn ang="0">
                  <a:pos x="2" y="1"/>
                </a:cxn>
                <a:cxn ang="0">
                  <a:pos x="2" y="0"/>
                </a:cxn>
                <a:cxn ang="0">
                  <a:pos x="3" y="1"/>
                </a:cxn>
                <a:cxn ang="0">
                  <a:pos x="4" y="2"/>
                </a:cxn>
                <a:cxn ang="0">
                  <a:pos x="7" y="2"/>
                </a:cxn>
                <a:cxn ang="0">
                  <a:pos x="8" y="1"/>
                </a:cxn>
                <a:cxn ang="0">
                  <a:pos x="11" y="2"/>
                </a:cxn>
                <a:cxn ang="0">
                  <a:pos x="8" y="4"/>
                </a:cxn>
                <a:cxn ang="0">
                  <a:pos x="11" y="4"/>
                </a:cxn>
                <a:cxn ang="0">
                  <a:pos x="12" y="6"/>
                </a:cxn>
                <a:cxn ang="0">
                  <a:pos x="13" y="6"/>
                </a:cxn>
                <a:cxn ang="0">
                  <a:pos x="16" y="5"/>
                </a:cxn>
                <a:cxn ang="0">
                  <a:pos x="18" y="5"/>
                </a:cxn>
                <a:cxn ang="0">
                  <a:pos x="21" y="5"/>
                </a:cxn>
                <a:cxn ang="0">
                  <a:pos x="22" y="4"/>
                </a:cxn>
                <a:cxn ang="0">
                  <a:pos x="25" y="5"/>
                </a:cxn>
                <a:cxn ang="0">
                  <a:pos x="25" y="6"/>
                </a:cxn>
                <a:cxn ang="0">
                  <a:pos x="28" y="6"/>
                </a:cxn>
                <a:cxn ang="0">
                  <a:pos x="30" y="6"/>
                </a:cxn>
                <a:cxn ang="0">
                  <a:pos x="34" y="6"/>
                </a:cxn>
                <a:cxn ang="0">
                  <a:pos x="37" y="6"/>
                </a:cxn>
                <a:cxn ang="0">
                  <a:pos x="35" y="7"/>
                </a:cxn>
                <a:cxn ang="0">
                  <a:pos x="35" y="10"/>
                </a:cxn>
                <a:cxn ang="0">
                  <a:pos x="38" y="10"/>
                </a:cxn>
                <a:cxn ang="0">
                  <a:pos x="41" y="9"/>
                </a:cxn>
                <a:cxn ang="0">
                  <a:pos x="42" y="9"/>
                </a:cxn>
                <a:cxn ang="0">
                  <a:pos x="42" y="9"/>
                </a:cxn>
                <a:cxn ang="0">
                  <a:pos x="44" y="7"/>
                </a:cxn>
                <a:cxn ang="0">
                  <a:pos x="46" y="6"/>
                </a:cxn>
                <a:cxn ang="0">
                  <a:pos x="44" y="9"/>
                </a:cxn>
                <a:cxn ang="0">
                  <a:pos x="44" y="9"/>
                </a:cxn>
                <a:cxn ang="0">
                  <a:pos x="44" y="11"/>
                </a:cxn>
                <a:cxn ang="0">
                  <a:pos x="41" y="13"/>
                </a:cxn>
                <a:cxn ang="0">
                  <a:pos x="38" y="13"/>
                </a:cxn>
                <a:cxn ang="0">
                  <a:pos x="35" y="13"/>
                </a:cxn>
                <a:cxn ang="0">
                  <a:pos x="33" y="13"/>
                </a:cxn>
                <a:cxn ang="0">
                  <a:pos x="29" y="13"/>
                </a:cxn>
                <a:cxn ang="0">
                  <a:pos x="26" y="14"/>
                </a:cxn>
              </a:cxnLst>
              <a:rect l="0" t="0" r="r" b="b"/>
              <a:pathLst>
                <a:path w="46" h="14">
                  <a:moveTo>
                    <a:pt x="26" y="14"/>
                  </a:moveTo>
                  <a:lnTo>
                    <a:pt x="25" y="14"/>
                  </a:lnTo>
                  <a:lnTo>
                    <a:pt x="24" y="14"/>
                  </a:lnTo>
                  <a:lnTo>
                    <a:pt x="22" y="14"/>
                  </a:lnTo>
                  <a:lnTo>
                    <a:pt x="21" y="14"/>
                  </a:lnTo>
                  <a:lnTo>
                    <a:pt x="20" y="14"/>
                  </a:lnTo>
                  <a:lnTo>
                    <a:pt x="21" y="14"/>
                  </a:lnTo>
                  <a:lnTo>
                    <a:pt x="20" y="13"/>
                  </a:lnTo>
                  <a:lnTo>
                    <a:pt x="21" y="13"/>
                  </a:lnTo>
                  <a:lnTo>
                    <a:pt x="20" y="11"/>
                  </a:lnTo>
                  <a:lnTo>
                    <a:pt x="18" y="10"/>
                  </a:lnTo>
                  <a:lnTo>
                    <a:pt x="18" y="11"/>
                  </a:lnTo>
                  <a:lnTo>
                    <a:pt x="17" y="11"/>
                  </a:lnTo>
                  <a:lnTo>
                    <a:pt x="17" y="10"/>
                  </a:lnTo>
                  <a:lnTo>
                    <a:pt x="16" y="10"/>
                  </a:lnTo>
                  <a:lnTo>
                    <a:pt x="15" y="9"/>
                  </a:lnTo>
                  <a:lnTo>
                    <a:pt x="15" y="10"/>
                  </a:lnTo>
                  <a:lnTo>
                    <a:pt x="15" y="9"/>
                  </a:lnTo>
                  <a:lnTo>
                    <a:pt x="13" y="9"/>
                  </a:lnTo>
                  <a:lnTo>
                    <a:pt x="12" y="9"/>
                  </a:lnTo>
                  <a:lnTo>
                    <a:pt x="11" y="9"/>
                  </a:lnTo>
                  <a:lnTo>
                    <a:pt x="9" y="9"/>
                  </a:lnTo>
                  <a:lnTo>
                    <a:pt x="8" y="9"/>
                  </a:lnTo>
                  <a:lnTo>
                    <a:pt x="7" y="9"/>
                  </a:lnTo>
                  <a:lnTo>
                    <a:pt x="5" y="9"/>
                  </a:lnTo>
                  <a:lnTo>
                    <a:pt x="5" y="7"/>
                  </a:lnTo>
                  <a:lnTo>
                    <a:pt x="4" y="7"/>
                  </a:lnTo>
                  <a:lnTo>
                    <a:pt x="4" y="9"/>
                  </a:lnTo>
                  <a:lnTo>
                    <a:pt x="3" y="9"/>
                  </a:lnTo>
                  <a:lnTo>
                    <a:pt x="2" y="9"/>
                  </a:lnTo>
                  <a:lnTo>
                    <a:pt x="0" y="7"/>
                  </a:lnTo>
                  <a:lnTo>
                    <a:pt x="0" y="6"/>
                  </a:lnTo>
                  <a:lnTo>
                    <a:pt x="0" y="5"/>
                  </a:lnTo>
                  <a:lnTo>
                    <a:pt x="0" y="4"/>
                  </a:lnTo>
                  <a:lnTo>
                    <a:pt x="0" y="2"/>
                  </a:lnTo>
                  <a:lnTo>
                    <a:pt x="0" y="1"/>
                  </a:lnTo>
                  <a:lnTo>
                    <a:pt x="0" y="2"/>
                  </a:lnTo>
                  <a:lnTo>
                    <a:pt x="2" y="2"/>
                  </a:lnTo>
                  <a:lnTo>
                    <a:pt x="2" y="4"/>
                  </a:lnTo>
                  <a:lnTo>
                    <a:pt x="3" y="4"/>
                  </a:lnTo>
                  <a:lnTo>
                    <a:pt x="3" y="2"/>
                  </a:lnTo>
                  <a:lnTo>
                    <a:pt x="2" y="1"/>
                  </a:lnTo>
                  <a:lnTo>
                    <a:pt x="3" y="1"/>
                  </a:lnTo>
                  <a:lnTo>
                    <a:pt x="2" y="0"/>
                  </a:lnTo>
                  <a:lnTo>
                    <a:pt x="3" y="0"/>
                  </a:lnTo>
                  <a:lnTo>
                    <a:pt x="3" y="1"/>
                  </a:lnTo>
                  <a:lnTo>
                    <a:pt x="3" y="2"/>
                  </a:lnTo>
                  <a:lnTo>
                    <a:pt x="4" y="2"/>
                  </a:lnTo>
                  <a:lnTo>
                    <a:pt x="5" y="2"/>
                  </a:lnTo>
                  <a:lnTo>
                    <a:pt x="7" y="2"/>
                  </a:lnTo>
                  <a:lnTo>
                    <a:pt x="8" y="2"/>
                  </a:lnTo>
                  <a:lnTo>
                    <a:pt x="8" y="1"/>
                  </a:lnTo>
                  <a:lnTo>
                    <a:pt x="9" y="1"/>
                  </a:lnTo>
                  <a:lnTo>
                    <a:pt x="11" y="2"/>
                  </a:lnTo>
                  <a:lnTo>
                    <a:pt x="9" y="4"/>
                  </a:lnTo>
                  <a:lnTo>
                    <a:pt x="8" y="4"/>
                  </a:lnTo>
                  <a:lnTo>
                    <a:pt x="9" y="4"/>
                  </a:lnTo>
                  <a:lnTo>
                    <a:pt x="11" y="4"/>
                  </a:lnTo>
                  <a:lnTo>
                    <a:pt x="12" y="4"/>
                  </a:lnTo>
                  <a:lnTo>
                    <a:pt x="12" y="6"/>
                  </a:lnTo>
                  <a:lnTo>
                    <a:pt x="12" y="5"/>
                  </a:lnTo>
                  <a:lnTo>
                    <a:pt x="13" y="6"/>
                  </a:lnTo>
                  <a:lnTo>
                    <a:pt x="15" y="5"/>
                  </a:lnTo>
                  <a:lnTo>
                    <a:pt x="16" y="5"/>
                  </a:lnTo>
                  <a:lnTo>
                    <a:pt x="17" y="5"/>
                  </a:lnTo>
                  <a:lnTo>
                    <a:pt x="18" y="5"/>
                  </a:lnTo>
                  <a:lnTo>
                    <a:pt x="20" y="5"/>
                  </a:lnTo>
                  <a:lnTo>
                    <a:pt x="21" y="5"/>
                  </a:lnTo>
                  <a:lnTo>
                    <a:pt x="22" y="5"/>
                  </a:lnTo>
                  <a:lnTo>
                    <a:pt x="22" y="4"/>
                  </a:lnTo>
                  <a:lnTo>
                    <a:pt x="24" y="5"/>
                  </a:lnTo>
                  <a:lnTo>
                    <a:pt x="25" y="5"/>
                  </a:lnTo>
                  <a:lnTo>
                    <a:pt x="24" y="5"/>
                  </a:lnTo>
                  <a:lnTo>
                    <a:pt x="25" y="6"/>
                  </a:lnTo>
                  <a:lnTo>
                    <a:pt x="26" y="6"/>
                  </a:lnTo>
                  <a:lnTo>
                    <a:pt x="28" y="6"/>
                  </a:lnTo>
                  <a:lnTo>
                    <a:pt x="29" y="6"/>
                  </a:lnTo>
                  <a:lnTo>
                    <a:pt x="30" y="6"/>
                  </a:lnTo>
                  <a:lnTo>
                    <a:pt x="31" y="6"/>
                  </a:lnTo>
                  <a:lnTo>
                    <a:pt x="34" y="6"/>
                  </a:lnTo>
                  <a:lnTo>
                    <a:pt x="35" y="6"/>
                  </a:lnTo>
                  <a:lnTo>
                    <a:pt x="37" y="6"/>
                  </a:lnTo>
                  <a:lnTo>
                    <a:pt x="35" y="6"/>
                  </a:lnTo>
                  <a:lnTo>
                    <a:pt x="35" y="7"/>
                  </a:lnTo>
                  <a:lnTo>
                    <a:pt x="35" y="9"/>
                  </a:lnTo>
                  <a:lnTo>
                    <a:pt x="35" y="10"/>
                  </a:lnTo>
                  <a:lnTo>
                    <a:pt x="37" y="10"/>
                  </a:lnTo>
                  <a:lnTo>
                    <a:pt x="38" y="10"/>
                  </a:lnTo>
                  <a:lnTo>
                    <a:pt x="39" y="9"/>
                  </a:lnTo>
                  <a:lnTo>
                    <a:pt x="41" y="9"/>
                  </a:lnTo>
                  <a:lnTo>
                    <a:pt x="42" y="7"/>
                  </a:lnTo>
                  <a:lnTo>
                    <a:pt x="42" y="9"/>
                  </a:lnTo>
                  <a:lnTo>
                    <a:pt x="42" y="7"/>
                  </a:lnTo>
                  <a:lnTo>
                    <a:pt x="42" y="9"/>
                  </a:lnTo>
                  <a:lnTo>
                    <a:pt x="43" y="9"/>
                  </a:lnTo>
                  <a:lnTo>
                    <a:pt x="44" y="7"/>
                  </a:lnTo>
                  <a:lnTo>
                    <a:pt x="44" y="6"/>
                  </a:lnTo>
                  <a:lnTo>
                    <a:pt x="46" y="6"/>
                  </a:lnTo>
                  <a:lnTo>
                    <a:pt x="44" y="7"/>
                  </a:lnTo>
                  <a:lnTo>
                    <a:pt x="44" y="9"/>
                  </a:lnTo>
                  <a:lnTo>
                    <a:pt x="46" y="9"/>
                  </a:lnTo>
                  <a:lnTo>
                    <a:pt x="44" y="9"/>
                  </a:lnTo>
                  <a:lnTo>
                    <a:pt x="44" y="10"/>
                  </a:lnTo>
                  <a:lnTo>
                    <a:pt x="44" y="11"/>
                  </a:lnTo>
                  <a:lnTo>
                    <a:pt x="42" y="13"/>
                  </a:lnTo>
                  <a:lnTo>
                    <a:pt x="41" y="13"/>
                  </a:lnTo>
                  <a:lnTo>
                    <a:pt x="41" y="11"/>
                  </a:lnTo>
                  <a:lnTo>
                    <a:pt x="38" y="13"/>
                  </a:lnTo>
                  <a:lnTo>
                    <a:pt x="37" y="13"/>
                  </a:lnTo>
                  <a:lnTo>
                    <a:pt x="35" y="13"/>
                  </a:lnTo>
                  <a:lnTo>
                    <a:pt x="34" y="13"/>
                  </a:lnTo>
                  <a:lnTo>
                    <a:pt x="33" y="13"/>
                  </a:lnTo>
                  <a:lnTo>
                    <a:pt x="30" y="13"/>
                  </a:lnTo>
                  <a:lnTo>
                    <a:pt x="29" y="13"/>
                  </a:lnTo>
                  <a:lnTo>
                    <a:pt x="28" y="14"/>
                  </a:lnTo>
                  <a:lnTo>
                    <a:pt x="26" y="1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7" name="Freeform 1586"/>
            <p:cNvSpPr>
              <a:spLocks/>
            </p:cNvSpPr>
            <p:nvPr/>
          </p:nvSpPr>
          <p:spPr bwMode="auto">
            <a:xfrm>
              <a:off x="5002525" y="2852738"/>
              <a:ext cx="47625" cy="34925"/>
            </a:xfrm>
            <a:custGeom>
              <a:avLst/>
              <a:gdLst/>
              <a:ahLst/>
              <a:cxnLst>
                <a:cxn ang="0">
                  <a:pos x="27" y="21"/>
                </a:cxn>
                <a:cxn ang="0">
                  <a:pos x="26" y="21"/>
                </a:cxn>
                <a:cxn ang="0">
                  <a:pos x="25" y="20"/>
                </a:cxn>
                <a:cxn ang="0">
                  <a:pos x="23" y="18"/>
                </a:cxn>
                <a:cxn ang="0">
                  <a:pos x="22" y="17"/>
                </a:cxn>
                <a:cxn ang="0">
                  <a:pos x="21" y="16"/>
                </a:cxn>
                <a:cxn ang="0">
                  <a:pos x="21" y="15"/>
                </a:cxn>
                <a:cxn ang="0">
                  <a:pos x="21" y="15"/>
                </a:cxn>
                <a:cxn ang="0">
                  <a:pos x="20" y="13"/>
                </a:cxn>
                <a:cxn ang="0">
                  <a:pos x="17" y="13"/>
                </a:cxn>
                <a:cxn ang="0">
                  <a:pos x="14" y="13"/>
                </a:cxn>
                <a:cxn ang="0">
                  <a:pos x="13" y="11"/>
                </a:cxn>
                <a:cxn ang="0">
                  <a:pos x="12" y="9"/>
                </a:cxn>
                <a:cxn ang="0">
                  <a:pos x="9" y="8"/>
                </a:cxn>
                <a:cxn ang="0">
                  <a:pos x="8" y="7"/>
                </a:cxn>
                <a:cxn ang="0">
                  <a:pos x="6" y="5"/>
                </a:cxn>
                <a:cxn ang="0">
                  <a:pos x="4" y="4"/>
                </a:cxn>
                <a:cxn ang="0">
                  <a:pos x="3" y="5"/>
                </a:cxn>
                <a:cxn ang="0">
                  <a:pos x="0" y="5"/>
                </a:cxn>
                <a:cxn ang="0">
                  <a:pos x="1" y="4"/>
                </a:cxn>
                <a:cxn ang="0">
                  <a:pos x="4" y="3"/>
                </a:cxn>
                <a:cxn ang="0">
                  <a:pos x="5" y="2"/>
                </a:cxn>
                <a:cxn ang="0">
                  <a:pos x="6" y="0"/>
                </a:cxn>
                <a:cxn ang="0">
                  <a:pos x="8" y="2"/>
                </a:cxn>
                <a:cxn ang="0">
                  <a:pos x="9" y="3"/>
                </a:cxn>
                <a:cxn ang="0">
                  <a:pos x="10" y="5"/>
                </a:cxn>
                <a:cxn ang="0">
                  <a:pos x="13" y="5"/>
                </a:cxn>
                <a:cxn ang="0">
                  <a:pos x="14" y="7"/>
                </a:cxn>
                <a:cxn ang="0">
                  <a:pos x="16" y="8"/>
                </a:cxn>
                <a:cxn ang="0">
                  <a:pos x="18" y="8"/>
                </a:cxn>
                <a:cxn ang="0">
                  <a:pos x="22" y="8"/>
                </a:cxn>
                <a:cxn ang="0">
                  <a:pos x="22" y="9"/>
                </a:cxn>
                <a:cxn ang="0">
                  <a:pos x="22" y="12"/>
                </a:cxn>
                <a:cxn ang="0">
                  <a:pos x="22" y="13"/>
                </a:cxn>
                <a:cxn ang="0">
                  <a:pos x="23" y="15"/>
                </a:cxn>
                <a:cxn ang="0">
                  <a:pos x="25" y="17"/>
                </a:cxn>
                <a:cxn ang="0">
                  <a:pos x="27" y="18"/>
                </a:cxn>
                <a:cxn ang="0">
                  <a:pos x="30" y="18"/>
                </a:cxn>
                <a:cxn ang="0">
                  <a:pos x="30" y="20"/>
                </a:cxn>
                <a:cxn ang="0">
                  <a:pos x="29" y="21"/>
                </a:cxn>
                <a:cxn ang="0">
                  <a:pos x="27" y="22"/>
                </a:cxn>
                <a:cxn ang="0">
                  <a:pos x="26" y="21"/>
                </a:cxn>
              </a:cxnLst>
              <a:rect l="0" t="0" r="r" b="b"/>
              <a:pathLst>
                <a:path w="30" h="22">
                  <a:moveTo>
                    <a:pt x="26" y="21"/>
                  </a:moveTo>
                  <a:lnTo>
                    <a:pt x="27" y="21"/>
                  </a:lnTo>
                  <a:lnTo>
                    <a:pt x="26" y="22"/>
                  </a:lnTo>
                  <a:lnTo>
                    <a:pt x="26" y="21"/>
                  </a:lnTo>
                  <a:lnTo>
                    <a:pt x="25" y="21"/>
                  </a:lnTo>
                  <a:lnTo>
                    <a:pt x="25" y="20"/>
                  </a:lnTo>
                  <a:lnTo>
                    <a:pt x="23" y="20"/>
                  </a:lnTo>
                  <a:lnTo>
                    <a:pt x="23" y="18"/>
                  </a:lnTo>
                  <a:lnTo>
                    <a:pt x="23" y="17"/>
                  </a:lnTo>
                  <a:lnTo>
                    <a:pt x="22" y="17"/>
                  </a:lnTo>
                  <a:lnTo>
                    <a:pt x="22" y="16"/>
                  </a:lnTo>
                  <a:lnTo>
                    <a:pt x="21" y="16"/>
                  </a:lnTo>
                  <a:lnTo>
                    <a:pt x="22" y="16"/>
                  </a:lnTo>
                  <a:lnTo>
                    <a:pt x="21" y="15"/>
                  </a:lnTo>
                  <a:lnTo>
                    <a:pt x="20" y="15"/>
                  </a:lnTo>
                  <a:lnTo>
                    <a:pt x="21" y="15"/>
                  </a:lnTo>
                  <a:lnTo>
                    <a:pt x="21" y="13"/>
                  </a:lnTo>
                  <a:lnTo>
                    <a:pt x="20" y="13"/>
                  </a:lnTo>
                  <a:lnTo>
                    <a:pt x="18" y="13"/>
                  </a:lnTo>
                  <a:lnTo>
                    <a:pt x="17" y="13"/>
                  </a:lnTo>
                  <a:lnTo>
                    <a:pt x="16" y="13"/>
                  </a:lnTo>
                  <a:lnTo>
                    <a:pt x="14" y="13"/>
                  </a:lnTo>
                  <a:lnTo>
                    <a:pt x="13" y="12"/>
                  </a:lnTo>
                  <a:lnTo>
                    <a:pt x="13" y="11"/>
                  </a:lnTo>
                  <a:lnTo>
                    <a:pt x="13" y="9"/>
                  </a:lnTo>
                  <a:lnTo>
                    <a:pt x="12" y="9"/>
                  </a:lnTo>
                  <a:lnTo>
                    <a:pt x="10" y="8"/>
                  </a:lnTo>
                  <a:lnTo>
                    <a:pt x="9" y="8"/>
                  </a:lnTo>
                  <a:lnTo>
                    <a:pt x="9" y="7"/>
                  </a:lnTo>
                  <a:lnTo>
                    <a:pt x="8" y="7"/>
                  </a:lnTo>
                  <a:lnTo>
                    <a:pt x="8" y="5"/>
                  </a:lnTo>
                  <a:lnTo>
                    <a:pt x="6" y="5"/>
                  </a:lnTo>
                  <a:lnTo>
                    <a:pt x="5" y="4"/>
                  </a:lnTo>
                  <a:lnTo>
                    <a:pt x="4" y="4"/>
                  </a:lnTo>
                  <a:lnTo>
                    <a:pt x="3" y="4"/>
                  </a:lnTo>
                  <a:lnTo>
                    <a:pt x="3" y="5"/>
                  </a:lnTo>
                  <a:lnTo>
                    <a:pt x="1" y="5"/>
                  </a:lnTo>
                  <a:lnTo>
                    <a:pt x="0" y="5"/>
                  </a:lnTo>
                  <a:lnTo>
                    <a:pt x="0" y="4"/>
                  </a:lnTo>
                  <a:lnTo>
                    <a:pt x="1" y="4"/>
                  </a:lnTo>
                  <a:lnTo>
                    <a:pt x="3" y="3"/>
                  </a:lnTo>
                  <a:lnTo>
                    <a:pt x="4" y="3"/>
                  </a:lnTo>
                  <a:lnTo>
                    <a:pt x="4" y="2"/>
                  </a:lnTo>
                  <a:lnTo>
                    <a:pt x="5" y="2"/>
                  </a:lnTo>
                  <a:lnTo>
                    <a:pt x="6" y="2"/>
                  </a:lnTo>
                  <a:lnTo>
                    <a:pt x="6" y="0"/>
                  </a:lnTo>
                  <a:lnTo>
                    <a:pt x="8" y="0"/>
                  </a:lnTo>
                  <a:lnTo>
                    <a:pt x="8" y="2"/>
                  </a:lnTo>
                  <a:lnTo>
                    <a:pt x="9" y="2"/>
                  </a:lnTo>
                  <a:lnTo>
                    <a:pt x="9" y="3"/>
                  </a:lnTo>
                  <a:lnTo>
                    <a:pt x="10" y="4"/>
                  </a:lnTo>
                  <a:lnTo>
                    <a:pt x="10" y="5"/>
                  </a:lnTo>
                  <a:lnTo>
                    <a:pt x="12" y="5"/>
                  </a:lnTo>
                  <a:lnTo>
                    <a:pt x="13" y="5"/>
                  </a:lnTo>
                  <a:lnTo>
                    <a:pt x="13" y="7"/>
                  </a:lnTo>
                  <a:lnTo>
                    <a:pt x="14" y="7"/>
                  </a:lnTo>
                  <a:lnTo>
                    <a:pt x="16" y="7"/>
                  </a:lnTo>
                  <a:lnTo>
                    <a:pt x="16" y="8"/>
                  </a:lnTo>
                  <a:lnTo>
                    <a:pt x="17" y="8"/>
                  </a:lnTo>
                  <a:lnTo>
                    <a:pt x="18" y="8"/>
                  </a:lnTo>
                  <a:lnTo>
                    <a:pt x="20" y="8"/>
                  </a:lnTo>
                  <a:lnTo>
                    <a:pt x="22" y="8"/>
                  </a:lnTo>
                  <a:lnTo>
                    <a:pt x="21" y="9"/>
                  </a:lnTo>
                  <a:lnTo>
                    <a:pt x="22" y="9"/>
                  </a:lnTo>
                  <a:lnTo>
                    <a:pt x="23" y="11"/>
                  </a:lnTo>
                  <a:lnTo>
                    <a:pt x="22" y="12"/>
                  </a:lnTo>
                  <a:lnTo>
                    <a:pt x="23" y="13"/>
                  </a:lnTo>
                  <a:lnTo>
                    <a:pt x="22" y="13"/>
                  </a:lnTo>
                  <a:lnTo>
                    <a:pt x="23" y="13"/>
                  </a:lnTo>
                  <a:lnTo>
                    <a:pt x="23" y="15"/>
                  </a:lnTo>
                  <a:lnTo>
                    <a:pt x="23" y="16"/>
                  </a:lnTo>
                  <a:lnTo>
                    <a:pt x="25" y="17"/>
                  </a:lnTo>
                  <a:lnTo>
                    <a:pt x="26" y="18"/>
                  </a:lnTo>
                  <a:lnTo>
                    <a:pt x="27" y="18"/>
                  </a:lnTo>
                  <a:lnTo>
                    <a:pt x="29" y="18"/>
                  </a:lnTo>
                  <a:lnTo>
                    <a:pt x="30" y="18"/>
                  </a:lnTo>
                  <a:lnTo>
                    <a:pt x="29" y="18"/>
                  </a:lnTo>
                  <a:lnTo>
                    <a:pt x="30" y="20"/>
                  </a:lnTo>
                  <a:lnTo>
                    <a:pt x="30" y="21"/>
                  </a:lnTo>
                  <a:lnTo>
                    <a:pt x="29" y="21"/>
                  </a:lnTo>
                  <a:lnTo>
                    <a:pt x="29" y="22"/>
                  </a:lnTo>
                  <a:lnTo>
                    <a:pt x="27" y="22"/>
                  </a:lnTo>
                  <a:lnTo>
                    <a:pt x="27" y="21"/>
                  </a:lnTo>
                  <a:lnTo>
                    <a:pt x="26" y="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8" name="Freeform 1587"/>
            <p:cNvSpPr>
              <a:spLocks/>
            </p:cNvSpPr>
            <p:nvPr/>
          </p:nvSpPr>
          <p:spPr bwMode="auto">
            <a:xfrm>
              <a:off x="5077138" y="2843213"/>
              <a:ext cx="20637" cy="12700"/>
            </a:xfrm>
            <a:custGeom>
              <a:avLst/>
              <a:gdLst/>
              <a:ahLst/>
              <a:cxnLst>
                <a:cxn ang="0">
                  <a:pos x="12" y="5"/>
                </a:cxn>
                <a:cxn ang="0">
                  <a:pos x="13" y="6"/>
                </a:cxn>
                <a:cxn ang="0">
                  <a:pos x="13" y="8"/>
                </a:cxn>
                <a:cxn ang="0">
                  <a:pos x="12" y="8"/>
                </a:cxn>
                <a:cxn ang="0">
                  <a:pos x="12" y="6"/>
                </a:cxn>
                <a:cxn ang="0">
                  <a:pos x="12" y="5"/>
                </a:cxn>
                <a:cxn ang="0">
                  <a:pos x="10" y="5"/>
                </a:cxn>
                <a:cxn ang="0">
                  <a:pos x="10" y="6"/>
                </a:cxn>
                <a:cxn ang="0">
                  <a:pos x="12" y="6"/>
                </a:cxn>
                <a:cxn ang="0">
                  <a:pos x="12" y="8"/>
                </a:cxn>
                <a:cxn ang="0">
                  <a:pos x="10" y="8"/>
                </a:cxn>
                <a:cxn ang="0">
                  <a:pos x="9" y="8"/>
                </a:cxn>
                <a:cxn ang="0">
                  <a:pos x="8" y="8"/>
                </a:cxn>
                <a:cxn ang="0">
                  <a:pos x="6" y="8"/>
                </a:cxn>
                <a:cxn ang="0">
                  <a:pos x="5" y="8"/>
                </a:cxn>
                <a:cxn ang="0">
                  <a:pos x="5" y="6"/>
                </a:cxn>
                <a:cxn ang="0">
                  <a:pos x="6" y="5"/>
                </a:cxn>
                <a:cxn ang="0">
                  <a:pos x="8" y="5"/>
                </a:cxn>
                <a:cxn ang="0">
                  <a:pos x="8" y="4"/>
                </a:cxn>
                <a:cxn ang="0">
                  <a:pos x="6" y="4"/>
                </a:cxn>
                <a:cxn ang="0">
                  <a:pos x="5" y="4"/>
                </a:cxn>
                <a:cxn ang="0">
                  <a:pos x="5" y="5"/>
                </a:cxn>
                <a:cxn ang="0">
                  <a:pos x="4" y="6"/>
                </a:cxn>
                <a:cxn ang="0">
                  <a:pos x="2" y="5"/>
                </a:cxn>
                <a:cxn ang="0">
                  <a:pos x="1" y="5"/>
                </a:cxn>
                <a:cxn ang="0">
                  <a:pos x="1" y="4"/>
                </a:cxn>
                <a:cxn ang="0">
                  <a:pos x="0" y="4"/>
                </a:cxn>
                <a:cxn ang="0">
                  <a:pos x="1" y="4"/>
                </a:cxn>
                <a:cxn ang="0">
                  <a:pos x="0" y="4"/>
                </a:cxn>
                <a:cxn ang="0">
                  <a:pos x="1" y="2"/>
                </a:cxn>
                <a:cxn ang="0">
                  <a:pos x="0" y="2"/>
                </a:cxn>
                <a:cxn ang="0">
                  <a:pos x="1" y="2"/>
                </a:cxn>
                <a:cxn ang="0">
                  <a:pos x="2" y="2"/>
                </a:cxn>
                <a:cxn ang="0">
                  <a:pos x="4" y="2"/>
                </a:cxn>
                <a:cxn ang="0">
                  <a:pos x="4" y="1"/>
                </a:cxn>
                <a:cxn ang="0">
                  <a:pos x="5" y="1"/>
                </a:cxn>
                <a:cxn ang="0">
                  <a:pos x="5" y="0"/>
                </a:cxn>
                <a:cxn ang="0">
                  <a:pos x="6" y="0"/>
                </a:cxn>
                <a:cxn ang="0">
                  <a:pos x="8" y="0"/>
                </a:cxn>
                <a:cxn ang="0">
                  <a:pos x="9" y="0"/>
                </a:cxn>
                <a:cxn ang="0">
                  <a:pos x="9" y="1"/>
                </a:cxn>
                <a:cxn ang="0">
                  <a:pos x="9" y="2"/>
                </a:cxn>
                <a:cxn ang="0">
                  <a:pos x="10" y="4"/>
                </a:cxn>
                <a:cxn ang="0">
                  <a:pos x="12" y="4"/>
                </a:cxn>
                <a:cxn ang="0">
                  <a:pos x="12" y="5"/>
                </a:cxn>
              </a:cxnLst>
              <a:rect l="0" t="0" r="r" b="b"/>
              <a:pathLst>
                <a:path w="13" h="8">
                  <a:moveTo>
                    <a:pt x="12" y="5"/>
                  </a:moveTo>
                  <a:lnTo>
                    <a:pt x="13" y="6"/>
                  </a:lnTo>
                  <a:lnTo>
                    <a:pt x="13" y="8"/>
                  </a:lnTo>
                  <a:lnTo>
                    <a:pt x="12" y="8"/>
                  </a:lnTo>
                  <a:lnTo>
                    <a:pt x="12" y="6"/>
                  </a:lnTo>
                  <a:lnTo>
                    <a:pt x="12" y="5"/>
                  </a:lnTo>
                  <a:lnTo>
                    <a:pt x="10" y="5"/>
                  </a:lnTo>
                  <a:lnTo>
                    <a:pt x="10" y="6"/>
                  </a:lnTo>
                  <a:lnTo>
                    <a:pt x="12" y="6"/>
                  </a:lnTo>
                  <a:lnTo>
                    <a:pt x="12" y="8"/>
                  </a:lnTo>
                  <a:lnTo>
                    <a:pt x="10" y="8"/>
                  </a:lnTo>
                  <a:lnTo>
                    <a:pt x="9" y="8"/>
                  </a:lnTo>
                  <a:lnTo>
                    <a:pt x="8" y="8"/>
                  </a:lnTo>
                  <a:lnTo>
                    <a:pt x="6" y="8"/>
                  </a:lnTo>
                  <a:lnTo>
                    <a:pt x="5" y="8"/>
                  </a:lnTo>
                  <a:lnTo>
                    <a:pt x="5" y="6"/>
                  </a:lnTo>
                  <a:lnTo>
                    <a:pt x="6" y="5"/>
                  </a:lnTo>
                  <a:lnTo>
                    <a:pt x="8" y="5"/>
                  </a:lnTo>
                  <a:lnTo>
                    <a:pt x="8" y="4"/>
                  </a:lnTo>
                  <a:lnTo>
                    <a:pt x="6" y="4"/>
                  </a:lnTo>
                  <a:lnTo>
                    <a:pt x="5" y="4"/>
                  </a:lnTo>
                  <a:lnTo>
                    <a:pt x="5" y="5"/>
                  </a:lnTo>
                  <a:lnTo>
                    <a:pt x="4" y="6"/>
                  </a:lnTo>
                  <a:lnTo>
                    <a:pt x="2" y="5"/>
                  </a:lnTo>
                  <a:lnTo>
                    <a:pt x="1" y="5"/>
                  </a:lnTo>
                  <a:lnTo>
                    <a:pt x="1" y="4"/>
                  </a:lnTo>
                  <a:lnTo>
                    <a:pt x="0" y="4"/>
                  </a:lnTo>
                  <a:lnTo>
                    <a:pt x="1" y="4"/>
                  </a:lnTo>
                  <a:lnTo>
                    <a:pt x="0" y="4"/>
                  </a:lnTo>
                  <a:lnTo>
                    <a:pt x="1" y="2"/>
                  </a:lnTo>
                  <a:lnTo>
                    <a:pt x="0" y="2"/>
                  </a:lnTo>
                  <a:lnTo>
                    <a:pt x="1" y="2"/>
                  </a:lnTo>
                  <a:lnTo>
                    <a:pt x="2" y="2"/>
                  </a:lnTo>
                  <a:lnTo>
                    <a:pt x="4" y="2"/>
                  </a:lnTo>
                  <a:lnTo>
                    <a:pt x="4" y="1"/>
                  </a:lnTo>
                  <a:lnTo>
                    <a:pt x="5" y="1"/>
                  </a:lnTo>
                  <a:lnTo>
                    <a:pt x="5" y="0"/>
                  </a:lnTo>
                  <a:lnTo>
                    <a:pt x="6" y="0"/>
                  </a:lnTo>
                  <a:lnTo>
                    <a:pt x="8" y="0"/>
                  </a:lnTo>
                  <a:lnTo>
                    <a:pt x="9" y="0"/>
                  </a:lnTo>
                  <a:lnTo>
                    <a:pt x="9" y="1"/>
                  </a:lnTo>
                  <a:lnTo>
                    <a:pt x="9" y="2"/>
                  </a:lnTo>
                  <a:lnTo>
                    <a:pt x="10" y="4"/>
                  </a:lnTo>
                  <a:lnTo>
                    <a:pt x="12" y="4"/>
                  </a:lnTo>
                  <a:lnTo>
                    <a:pt x="12"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89" name="Freeform 1588"/>
            <p:cNvSpPr>
              <a:spLocks/>
            </p:cNvSpPr>
            <p:nvPr/>
          </p:nvSpPr>
          <p:spPr bwMode="auto">
            <a:xfrm>
              <a:off x="5134288" y="2935288"/>
              <a:ext cx="14287" cy="17462"/>
            </a:xfrm>
            <a:custGeom>
              <a:avLst/>
              <a:gdLst/>
              <a:ahLst/>
              <a:cxnLst>
                <a:cxn ang="0">
                  <a:pos x="6" y="8"/>
                </a:cxn>
                <a:cxn ang="0">
                  <a:pos x="4" y="9"/>
                </a:cxn>
                <a:cxn ang="0">
                  <a:pos x="3" y="11"/>
                </a:cxn>
                <a:cxn ang="0">
                  <a:pos x="2" y="11"/>
                </a:cxn>
                <a:cxn ang="0">
                  <a:pos x="2" y="9"/>
                </a:cxn>
                <a:cxn ang="0">
                  <a:pos x="2" y="8"/>
                </a:cxn>
                <a:cxn ang="0">
                  <a:pos x="2" y="7"/>
                </a:cxn>
                <a:cxn ang="0">
                  <a:pos x="2" y="6"/>
                </a:cxn>
                <a:cxn ang="0">
                  <a:pos x="0" y="6"/>
                </a:cxn>
                <a:cxn ang="0">
                  <a:pos x="2" y="6"/>
                </a:cxn>
                <a:cxn ang="0">
                  <a:pos x="2" y="4"/>
                </a:cxn>
                <a:cxn ang="0">
                  <a:pos x="3" y="3"/>
                </a:cxn>
                <a:cxn ang="0">
                  <a:pos x="4" y="2"/>
                </a:cxn>
                <a:cxn ang="0">
                  <a:pos x="6" y="2"/>
                </a:cxn>
                <a:cxn ang="0">
                  <a:pos x="7" y="0"/>
                </a:cxn>
                <a:cxn ang="0">
                  <a:pos x="8" y="0"/>
                </a:cxn>
                <a:cxn ang="0">
                  <a:pos x="9" y="0"/>
                </a:cxn>
                <a:cxn ang="0">
                  <a:pos x="9" y="2"/>
                </a:cxn>
                <a:cxn ang="0">
                  <a:pos x="8" y="2"/>
                </a:cxn>
                <a:cxn ang="0">
                  <a:pos x="8" y="3"/>
                </a:cxn>
                <a:cxn ang="0">
                  <a:pos x="8" y="4"/>
                </a:cxn>
                <a:cxn ang="0">
                  <a:pos x="8" y="6"/>
                </a:cxn>
                <a:cxn ang="0">
                  <a:pos x="7" y="6"/>
                </a:cxn>
                <a:cxn ang="0">
                  <a:pos x="7" y="7"/>
                </a:cxn>
                <a:cxn ang="0">
                  <a:pos x="6" y="8"/>
                </a:cxn>
              </a:cxnLst>
              <a:rect l="0" t="0" r="r" b="b"/>
              <a:pathLst>
                <a:path w="9" h="11">
                  <a:moveTo>
                    <a:pt x="6" y="8"/>
                  </a:moveTo>
                  <a:lnTo>
                    <a:pt x="4" y="9"/>
                  </a:lnTo>
                  <a:lnTo>
                    <a:pt x="3" y="11"/>
                  </a:lnTo>
                  <a:lnTo>
                    <a:pt x="2" y="11"/>
                  </a:lnTo>
                  <a:lnTo>
                    <a:pt x="2" y="9"/>
                  </a:lnTo>
                  <a:lnTo>
                    <a:pt x="2" y="8"/>
                  </a:lnTo>
                  <a:lnTo>
                    <a:pt x="2" y="7"/>
                  </a:lnTo>
                  <a:lnTo>
                    <a:pt x="2" y="6"/>
                  </a:lnTo>
                  <a:lnTo>
                    <a:pt x="0" y="6"/>
                  </a:lnTo>
                  <a:lnTo>
                    <a:pt x="2" y="6"/>
                  </a:lnTo>
                  <a:lnTo>
                    <a:pt x="2" y="4"/>
                  </a:lnTo>
                  <a:lnTo>
                    <a:pt x="3" y="3"/>
                  </a:lnTo>
                  <a:lnTo>
                    <a:pt x="4" y="2"/>
                  </a:lnTo>
                  <a:lnTo>
                    <a:pt x="6" y="2"/>
                  </a:lnTo>
                  <a:lnTo>
                    <a:pt x="7" y="0"/>
                  </a:lnTo>
                  <a:lnTo>
                    <a:pt x="8" y="0"/>
                  </a:lnTo>
                  <a:lnTo>
                    <a:pt x="9" y="0"/>
                  </a:lnTo>
                  <a:lnTo>
                    <a:pt x="9" y="2"/>
                  </a:lnTo>
                  <a:lnTo>
                    <a:pt x="8" y="2"/>
                  </a:lnTo>
                  <a:lnTo>
                    <a:pt x="8" y="3"/>
                  </a:lnTo>
                  <a:lnTo>
                    <a:pt x="8" y="4"/>
                  </a:lnTo>
                  <a:lnTo>
                    <a:pt x="8" y="6"/>
                  </a:lnTo>
                  <a:lnTo>
                    <a:pt x="7" y="6"/>
                  </a:lnTo>
                  <a:lnTo>
                    <a:pt x="7" y="7"/>
                  </a:lnTo>
                  <a:lnTo>
                    <a:pt x="6"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0" name="Freeform 1589"/>
            <p:cNvSpPr>
              <a:spLocks/>
            </p:cNvSpPr>
            <p:nvPr/>
          </p:nvSpPr>
          <p:spPr bwMode="auto">
            <a:xfrm>
              <a:off x="5080313" y="2867025"/>
              <a:ext cx="9525" cy="14288"/>
            </a:xfrm>
            <a:custGeom>
              <a:avLst/>
              <a:gdLst/>
              <a:ahLst/>
              <a:cxnLst>
                <a:cxn ang="0">
                  <a:pos x="2" y="3"/>
                </a:cxn>
                <a:cxn ang="0">
                  <a:pos x="0" y="3"/>
                </a:cxn>
                <a:cxn ang="0">
                  <a:pos x="0" y="2"/>
                </a:cxn>
                <a:cxn ang="0">
                  <a:pos x="0" y="0"/>
                </a:cxn>
                <a:cxn ang="0">
                  <a:pos x="2" y="0"/>
                </a:cxn>
                <a:cxn ang="0">
                  <a:pos x="3" y="0"/>
                </a:cxn>
                <a:cxn ang="0">
                  <a:pos x="4" y="0"/>
                </a:cxn>
                <a:cxn ang="0">
                  <a:pos x="4" y="2"/>
                </a:cxn>
                <a:cxn ang="0">
                  <a:pos x="6" y="2"/>
                </a:cxn>
                <a:cxn ang="0">
                  <a:pos x="4" y="3"/>
                </a:cxn>
                <a:cxn ang="0">
                  <a:pos x="6" y="3"/>
                </a:cxn>
                <a:cxn ang="0">
                  <a:pos x="4" y="4"/>
                </a:cxn>
                <a:cxn ang="0">
                  <a:pos x="6" y="4"/>
                </a:cxn>
                <a:cxn ang="0">
                  <a:pos x="6" y="6"/>
                </a:cxn>
                <a:cxn ang="0">
                  <a:pos x="6" y="7"/>
                </a:cxn>
                <a:cxn ang="0">
                  <a:pos x="4" y="7"/>
                </a:cxn>
                <a:cxn ang="0">
                  <a:pos x="4" y="8"/>
                </a:cxn>
                <a:cxn ang="0">
                  <a:pos x="3" y="8"/>
                </a:cxn>
                <a:cxn ang="0">
                  <a:pos x="3" y="9"/>
                </a:cxn>
                <a:cxn ang="0">
                  <a:pos x="3" y="8"/>
                </a:cxn>
                <a:cxn ang="0">
                  <a:pos x="2" y="8"/>
                </a:cxn>
                <a:cxn ang="0">
                  <a:pos x="2" y="7"/>
                </a:cxn>
                <a:cxn ang="0">
                  <a:pos x="0" y="7"/>
                </a:cxn>
                <a:cxn ang="0">
                  <a:pos x="2" y="7"/>
                </a:cxn>
                <a:cxn ang="0">
                  <a:pos x="3" y="7"/>
                </a:cxn>
                <a:cxn ang="0">
                  <a:pos x="3" y="6"/>
                </a:cxn>
                <a:cxn ang="0">
                  <a:pos x="3" y="4"/>
                </a:cxn>
                <a:cxn ang="0">
                  <a:pos x="2" y="4"/>
                </a:cxn>
                <a:cxn ang="0">
                  <a:pos x="2" y="3"/>
                </a:cxn>
              </a:cxnLst>
              <a:rect l="0" t="0" r="r" b="b"/>
              <a:pathLst>
                <a:path w="6" h="9">
                  <a:moveTo>
                    <a:pt x="2" y="3"/>
                  </a:moveTo>
                  <a:lnTo>
                    <a:pt x="0" y="3"/>
                  </a:lnTo>
                  <a:lnTo>
                    <a:pt x="0" y="2"/>
                  </a:lnTo>
                  <a:lnTo>
                    <a:pt x="0" y="0"/>
                  </a:lnTo>
                  <a:lnTo>
                    <a:pt x="2" y="0"/>
                  </a:lnTo>
                  <a:lnTo>
                    <a:pt x="3" y="0"/>
                  </a:lnTo>
                  <a:lnTo>
                    <a:pt x="4" y="0"/>
                  </a:lnTo>
                  <a:lnTo>
                    <a:pt x="4" y="2"/>
                  </a:lnTo>
                  <a:lnTo>
                    <a:pt x="6" y="2"/>
                  </a:lnTo>
                  <a:lnTo>
                    <a:pt x="4" y="3"/>
                  </a:lnTo>
                  <a:lnTo>
                    <a:pt x="6" y="3"/>
                  </a:lnTo>
                  <a:lnTo>
                    <a:pt x="4" y="4"/>
                  </a:lnTo>
                  <a:lnTo>
                    <a:pt x="6" y="4"/>
                  </a:lnTo>
                  <a:lnTo>
                    <a:pt x="6" y="6"/>
                  </a:lnTo>
                  <a:lnTo>
                    <a:pt x="6" y="7"/>
                  </a:lnTo>
                  <a:lnTo>
                    <a:pt x="4" y="7"/>
                  </a:lnTo>
                  <a:lnTo>
                    <a:pt x="4" y="8"/>
                  </a:lnTo>
                  <a:lnTo>
                    <a:pt x="3" y="8"/>
                  </a:lnTo>
                  <a:lnTo>
                    <a:pt x="3" y="9"/>
                  </a:lnTo>
                  <a:lnTo>
                    <a:pt x="3" y="8"/>
                  </a:lnTo>
                  <a:lnTo>
                    <a:pt x="2" y="8"/>
                  </a:lnTo>
                  <a:lnTo>
                    <a:pt x="2" y="7"/>
                  </a:lnTo>
                  <a:lnTo>
                    <a:pt x="0" y="7"/>
                  </a:lnTo>
                  <a:lnTo>
                    <a:pt x="2" y="7"/>
                  </a:lnTo>
                  <a:lnTo>
                    <a:pt x="3" y="7"/>
                  </a:lnTo>
                  <a:lnTo>
                    <a:pt x="3" y="6"/>
                  </a:lnTo>
                  <a:lnTo>
                    <a:pt x="3" y="4"/>
                  </a:lnTo>
                  <a:lnTo>
                    <a:pt x="2" y="4"/>
                  </a:lnTo>
                  <a:lnTo>
                    <a:pt x="2"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1" name="Freeform 1590"/>
            <p:cNvSpPr>
              <a:spLocks/>
            </p:cNvSpPr>
            <p:nvPr/>
          </p:nvSpPr>
          <p:spPr bwMode="auto">
            <a:xfrm>
              <a:off x="4940613" y="2871788"/>
              <a:ext cx="12700" cy="12700"/>
            </a:xfrm>
            <a:custGeom>
              <a:avLst/>
              <a:gdLst/>
              <a:ahLst/>
              <a:cxnLst>
                <a:cxn ang="0">
                  <a:pos x="1" y="4"/>
                </a:cxn>
                <a:cxn ang="0">
                  <a:pos x="1" y="5"/>
                </a:cxn>
                <a:cxn ang="0">
                  <a:pos x="1" y="6"/>
                </a:cxn>
                <a:cxn ang="0">
                  <a:pos x="0" y="6"/>
                </a:cxn>
                <a:cxn ang="0">
                  <a:pos x="0" y="5"/>
                </a:cxn>
                <a:cxn ang="0">
                  <a:pos x="0" y="4"/>
                </a:cxn>
                <a:cxn ang="0">
                  <a:pos x="0" y="3"/>
                </a:cxn>
                <a:cxn ang="0">
                  <a:pos x="1" y="3"/>
                </a:cxn>
                <a:cxn ang="0">
                  <a:pos x="2" y="3"/>
                </a:cxn>
                <a:cxn ang="0">
                  <a:pos x="2" y="1"/>
                </a:cxn>
                <a:cxn ang="0">
                  <a:pos x="2" y="0"/>
                </a:cxn>
                <a:cxn ang="0">
                  <a:pos x="4" y="0"/>
                </a:cxn>
                <a:cxn ang="0">
                  <a:pos x="4" y="1"/>
                </a:cxn>
                <a:cxn ang="0">
                  <a:pos x="4" y="3"/>
                </a:cxn>
                <a:cxn ang="0">
                  <a:pos x="4" y="4"/>
                </a:cxn>
                <a:cxn ang="0">
                  <a:pos x="5" y="4"/>
                </a:cxn>
                <a:cxn ang="0">
                  <a:pos x="6" y="5"/>
                </a:cxn>
                <a:cxn ang="0">
                  <a:pos x="6" y="6"/>
                </a:cxn>
                <a:cxn ang="0">
                  <a:pos x="8" y="6"/>
                </a:cxn>
                <a:cxn ang="0">
                  <a:pos x="8" y="8"/>
                </a:cxn>
                <a:cxn ang="0">
                  <a:pos x="6" y="8"/>
                </a:cxn>
                <a:cxn ang="0">
                  <a:pos x="5" y="8"/>
                </a:cxn>
                <a:cxn ang="0">
                  <a:pos x="4" y="6"/>
                </a:cxn>
                <a:cxn ang="0">
                  <a:pos x="4" y="8"/>
                </a:cxn>
                <a:cxn ang="0">
                  <a:pos x="2" y="6"/>
                </a:cxn>
                <a:cxn ang="0">
                  <a:pos x="1" y="5"/>
                </a:cxn>
                <a:cxn ang="0">
                  <a:pos x="2" y="5"/>
                </a:cxn>
                <a:cxn ang="0">
                  <a:pos x="1" y="4"/>
                </a:cxn>
              </a:cxnLst>
              <a:rect l="0" t="0" r="r" b="b"/>
              <a:pathLst>
                <a:path w="8" h="8">
                  <a:moveTo>
                    <a:pt x="1" y="4"/>
                  </a:moveTo>
                  <a:lnTo>
                    <a:pt x="1" y="5"/>
                  </a:lnTo>
                  <a:lnTo>
                    <a:pt x="1" y="6"/>
                  </a:lnTo>
                  <a:lnTo>
                    <a:pt x="0" y="6"/>
                  </a:lnTo>
                  <a:lnTo>
                    <a:pt x="0" y="5"/>
                  </a:lnTo>
                  <a:lnTo>
                    <a:pt x="0" y="4"/>
                  </a:lnTo>
                  <a:lnTo>
                    <a:pt x="0" y="3"/>
                  </a:lnTo>
                  <a:lnTo>
                    <a:pt x="1" y="3"/>
                  </a:lnTo>
                  <a:lnTo>
                    <a:pt x="2" y="3"/>
                  </a:lnTo>
                  <a:lnTo>
                    <a:pt x="2" y="1"/>
                  </a:lnTo>
                  <a:lnTo>
                    <a:pt x="2" y="0"/>
                  </a:lnTo>
                  <a:lnTo>
                    <a:pt x="4" y="0"/>
                  </a:lnTo>
                  <a:lnTo>
                    <a:pt x="4" y="1"/>
                  </a:lnTo>
                  <a:lnTo>
                    <a:pt x="4" y="3"/>
                  </a:lnTo>
                  <a:lnTo>
                    <a:pt x="4" y="4"/>
                  </a:lnTo>
                  <a:lnTo>
                    <a:pt x="5" y="4"/>
                  </a:lnTo>
                  <a:lnTo>
                    <a:pt x="6" y="5"/>
                  </a:lnTo>
                  <a:lnTo>
                    <a:pt x="6" y="6"/>
                  </a:lnTo>
                  <a:lnTo>
                    <a:pt x="8" y="6"/>
                  </a:lnTo>
                  <a:lnTo>
                    <a:pt x="8" y="8"/>
                  </a:lnTo>
                  <a:lnTo>
                    <a:pt x="6" y="8"/>
                  </a:lnTo>
                  <a:lnTo>
                    <a:pt x="5" y="8"/>
                  </a:lnTo>
                  <a:lnTo>
                    <a:pt x="4" y="6"/>
                  </a:lnTo>
                  <a:lnTo>
                    <a:pt x="4" y="8"/>
                  </a:lnTo>
                  <a:lnTo>
                    <a:pt x="2" y="6"/>
                  </a:lnTo>
                  <a:lnTo>
                    <a:pt x="1" y="5"/>
                  </a:lnTo>
                  <a:lnTo>
                    <a:pt x="2" y="5"/>
                  </a:lnTo>
                  <a:lnTo>
                    <a:pt x="1"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2" name="Freeform 1591"/>
            <p:cNvSpPr>
              <a:spLocks/>
            </p:cNvSpPr>
            <p:nvPr/>
          </p:nvSpPr>
          <p:spPr bwMode="auto">
            <a:xfrm>
              <a:off x="4918388" y="2830513"/>
              <a:ext cx="14287" cy="14287"/>
            </a:xfrm>
            <a:custGeom>
              <a:avLst/>
              <a:gdLst/>
              <a:ahLst/>
              <a:cxnLst>
                <a:cxn ang="0">
                  <a:pos x="5" y="4"/>
                </a:cxn>
                <a:cxn ang="0">
                  <a:pos x="5" y="5"/>
                </a:cxn>
                <a:cxn ang="0">
                  <a:pos x="5" y="6"/>
                </a:cxn>
                <a:cxn ang="0">
                  <a:pos x="6" y="6"/>
                </a:cxn>
                <a:cxn ang="0">
                  <a:pos x="7" y="6"/>
                </a:cxn>
                <a:cxn ang="0">
                  <a:pos x="9" y="8"/>
                </a:cxn>
                <a:cxn ang="0">
                  <a:pos x="7" y="9"/>
                </a:cxn>
                <a:cxn ang="0">
                  <a:pos x="7" y="8"/>
                </a:cxn>
                <a:cxn ang="0">
                  <a:pos x="6" y="8"/>
                </a:cxn>
                <a:cxn ang="0">
                  <a:pos x="5" y="6"/>
                </a:cxn>
                <a:cxn ang="0">
                  <a:pos x="3" y="6"/>
                </a:cxn>
                <a:cxn ang="0">
                  <a:pos x="3" y="5"/>
                </a:cxn>
                <a:cxn ang="0">
                  <a:pos x="3" y="4"/>
                </a:cxn>
                <a:cxn ang="0">
                  <a:pos x="2" y="4"/>
                </a:cxn>
                <a:cxn ang="0">
                  <a:pos x="2" y="2"/>
                </a:cxn>
                <a:cxn ang="0">
                  <a:pos x="1" y="2"/>
                </a:cxn>
                <a:cxn ang="0">
                  <a:pos x="1" y="1"/>
                </a:cxn>
                <a:cxn ang="0">
                  <a:pos x="0" y="1"/>
                </a:cxn>
                <a:cxn ang="0">
                  <a:pos x="0" y="0"/>
                </a:cxn>
                <a:cxn ang="0">
                  <a:pos x="1" y="0"/>
                </a:cxn>
                <a:cxn ang="0">
                  <a:pos x="2" y="0"/>
                </a:cxn>
                <a:cxn ang="0">
                  <a:pos x="3" y="0"/>
                </a:cxn>
                <a:cxn ang="0">
                  <a:pos x="5" y="0"/>
                </a:cxn>
                <a:cxn ang="0">
                  <a:pos x="5" y="1"/>
                </a:cxn>
                <a:cxn ang="0">
                  <a:pos x="3" y="1"/>
                </a:cxn>
                <a:cxn ang="0">
                  <a:pos x="3" y="2"/>
                </a:cxn>
                <a:cxn ang="0">
                  <a:pos x="5" y="2"/>
                </a:cxn>
                <a:cxn ang="0">
                  <a:pos x="5" y="4"/>
                </a:cxn>
              </a:cxnLst>
              <a:rect l="0" t="0" r="r" b="b"/>
              <a:pathLst>
                <a:path w="9" h="9">
                  <a:moveTo>
                    <a:pt x="5" y="4"/>
                  </a:moveTo>
                  <a:lnTo>
                    <a:pt x="5" y="5"/>
                  </a:lnTo>
                  <a:lnTo>
                    <a:pt x="5" y="6"/>
                  </a:lnTo>
                  <a:lnTo>
                    <a:pt x="6" y="6"/>
                  </a:lnTo>
                  <a:lnTo>
                    <a:pt x="7" y="6"/>
                  </a:lnTo>
                  <a:lnTo>
                    <a:pt x="9" y="8"/>
                  </a:lnTo>
                  <a:lnTo>
                    <a:pt x="7" y="9"/>
                  </a:lnTo>
                  <a:lnTo>
                    <a:pt x="7" y="8"/>
                  </a:lnTo>
                  <a:lnTo>
                    <a:pt x="6" y="8"/>
                  </a:lnTo>
                  <a:lnTo>
                    <a:pt x="5" y="6"/>
                  </a:lnTo>
                  <a:lnTo>
                    <a:pt x="3" y="6"/>
                  </a:lnTo>
                  <a:lnTo>
                    <a:pt x="3" y="5"/>
                  </a:lnTo>
                  <a:lnTo>
                    <a:pt x="3" y="4"/>
                  </a:lnTo>
                  <a:lnTo>
                    <a:pt x="2" y="4"/>
                  </a:lnTo>
                  <a:lnTo>
                    <a:pt x="2" y="2"/>
                  </a:lnTo>
                  <a:lnTo>
                    <a:pt x="1" y="2"/>
                  </a:lnTo>
                  <a:lnTo>
                    <a:pt x="1" y="1"/>
                  </a:lnTo>
                  <a:lnTo>
                    <a:pt x="0" y="1"/>
                  </a:lnTo>
                  <a:lnTo>
                    <a:pt x="0" y="0"/>
                  </a:lnTo>
                  <a:lnTo>
                    <a:pt x="1" y="0"/>
                  </a:lnTo>
                  <a:lnTo>
                    <a:pt x="2" y="0"/>
                  </a:lnTo>
                  <a:lnTo>
                    <a:pt x="3" y="0"/>
                  </a:lnTo>
                  <a:lnTo>
                    <a:pt x="5" y="0"/>
                  </a:lnTo>
                  <a:lnTo>
                    <a:pt x="5" y="1"/>
                  </a:lnTo>
                  <a:lnTo>
                    <a:pt x="3" y="1"/>
                  </a:lnTo>
                  <a:lnTo>
                    <a:pt x="3" y="2"/>
                  </a:lnTo>
                  <a:lnTo>
                    <a:pt x="5" y="2"/>
                  </a:lnTo>
                  <a:lnTo>
                    <a:pt x="5"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3" name="Freeform 1592"/>
            <p:cNvSpPr>
              <a:spLocks/>
            </p:cNvSpPr>
            <p:nvPr/>
          </p:nvSpPr>
          <p:spPr bwMode="auto">
            <a:xfrm>
              <a:off x="5054913" y="2822575"/>
              <a:ext cx="9525" cy="7938"/>
            </a:xfrm>
            <a:custGeom>
              <a:avLst/>
              <a:gdLst/>
              <a:ahLst/>
              <a:cxnLst>
                <a:cxn ang="0">
                  <a:pos x="6" y="2"/>
                </a:cxn>
                <a:cxn ang="0">
                  <a:pos x="5" y="4"/>
                </a:cxn>
                <a:cxn ang="0">
                  <a:pos x="6" y="4"/>
                </a:cxn>
                <a:cxn ang="0">
                  <a:pos x="5" y="4"/>
                </a:cxn>
                <a:cxn ang="0">
                  <a:pos x="6" y="5"/>
                </a:cxn>
                <a:cxn ang="0">
                  <a:pos x="5" y="5"/>
                </a:cxn>
                <a:cxn ang="0">
                  <a:pos x="3" y="4"/>
                </a:cxn>
                <a:cxn ang="0">
                  <a:pos x="3" y="2"/>
                </a:cxn>
                <a:cxn ang="0">
                  <a:pos x="3" y="4"/>
                </a:cxn>
                <a:cxn ang="0">
                  <a:pos x="2" y="4"/>
                </a:cxn>
                <a:cxn ang="0">
                  <a:pos x="3" y="5"/>
                </a:cxn>
                <a:cxn ang="0">
                  <a:pos x="2" y="5"/>
                </a:cxn>
                <a:cxn ang="0">
                  <a:pos x="2" y="4"/>
                </a:cxn>
                <a:cxn ang="0">
                  <a:pos x="1" y="5"/>
                </a:cxn>
                <a:cxn ang="0">
                  <a:pos x="1" y="4"/>
                </a:cxn>
                <a:cxn ang="0">
                  <a:pos x="1" y="2"/>
                </a:cxn>
                <a:cxn ang="0">
                  <a:pos x="0" y="1"/>
                </a:cxn>
                <a:cxn ang="0">
                  <a:pos x="1" y="1"/>
                </a:cxn>
                <a:cxn ang="0">
                  <a:pos x="2" y="1"/>
                </a:cxn>
                <a:cxn ang="0">
                  <a:pos x="3" y="1"/>
                </a:cxn>
                <a:cxn ang="0">
                  <a:pos x="3" y="2"/>
                </a:cxn>
                <a:cxn ang="0">
                  <a:pos x="5" y="2"/>
                </a:cxn>
                <a:cxn ang="0">
                  <a:pos x="3" y="2"/>
                </a:cxn>
                <a:cxn ang="0">
                  <a:pos x="5" y="2"/>
                </a:cxn>
                <a:cxn ang="0">
                  <a:pos x="5" y="1"/>
                </a:cxn>
                <a:cxn ang="0">
                  <a:pos x="6" y="1"/>
                </a:cxn>
                <a:cxn ang="0">
                  <a:pos x="5" y="1"/>
                </a:cxn>
                <a:cxn ang="0">
                  <a:pos x="6" y="1"/>
                </a:cxn>
                <a:cxn ang="0">
                  <a:pos x="6" y="0"/>
                </a:cxn>
                <a:cxn ang="0">
                  <a:pos x="6" y="1"/>
                </a:cxn>
                <a:cxn ang="0">
                  <a:pos x="6" y="2"/>
                </a:cxn>
              </a:cxnLst>
              <a:rect l="0" t="0" r="r" b="b"/>
              <a:pathLst>
                <a:path w="6" h="5">
                  <a:moveTo>
                    <a:pt x="6" y="2"/>
                  </a:moveTo>
                  <a:lnTo>
                    <a:pt x="5" y="4"/>
                  </a:lnTo>
                  <a:lnTo>
                    <a:pt x="6" y="4"/>
                  </a:lnTo>
                  <a:lnTo>
                    <a:pt x="5" y="4"/>
                  </a:lnTo>
                  <a:lnTo>
                    <a:pt x="6" y="5"/>
                  </a:lnTo>
                  <a:lnTo>
                    <a:pt x="5" y="5"/>
                  </a:lnTo>
                  <a:lnTo>
                    <a:pt x="3" y="4"/>
                  </a:lnTo>
                  <a:lnTo>
                    <a:pt x="3" y="2"/>
                  </a:lnTo>
                  <a:lnTo>
                    <a:pt x="3" y="4"/>
                  </a:lnTo>
                  <a:lnTo>
                    <a:pt x="2" y="4"/>
                  </a:lnTo>
                  <a:lnTo>
                    <a:pt x="3" y="5"/>
                  </a:lnTo>
                  <a:lnTo>
                    <a:pt x="2" y="5"/>
                  </a:lnTo>
                  <a:lnTo>
                    <a:pt x="2" y="4"/>
                  </a:lnTo>
                  <a:lnTo>
                    <a:pt x="1" y="5"/>
                  </a:lnTo>
                  <a:lnTo>
                    <a:pt x="1" y="4"/>
                  </a:lnTo>
                  <a:lnTo>
                    <a:pt x="1" y="2"/>
                  </a:lnTo>
                  <a:lnTo>
                    <a:pt x="0" y="1"/>
                  </a:lnTo>
                  <a:lnTo>
                    <a:pt x="1" y="1"/>
                  </a:lnTo>
                  <a:lnTo>
                    <a:pt x="2" y="1"/>
                  </a:lnTo>
                  <a:lnTo>
                    <a:pt x="3" y="1"/>
                  </a:lnTo>
                  <a:lnTo>
                    <a:pt x="3" y="2"/>
                  </a:lnTo>
                  <a:lnTo>
                    <a:pt x="5" y="2"/>
                  </a:lnTo>
                  <a:lnTo>
                    <a:pt x="3" y="2"/>
                  </a:lnTo>
                  <a:lnTo>
                    <a:pt x="5" y="2"/>
                  </a:lnTo>
                  <a:lnTo>
                    <a:pt x="5" y="1"/>
                  </a:lnTo>
                  <a:lnTo>
                    <a:pt x="6" y="1"/>
                  </a:lnTo>
                  <a:lnTo>
                    <a:pt x="5" y="1"/>
                  </a:lnTo>
                  <a:lnTo>
                    <a:pt x="6" y="1"/>
                  </a:lnTo>
                  <a:lnTo>
                    <a:pt x="6" y="0"/>
                  </a:lnTo>
                  <a:lnTo>
                    <a:pt x="6" y="1"/>
                  </a:lnTo>
                  <a:lnTo>
                    <a:pt x="6"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4" name="Freeform 1593"/>
            <p:cNvSpPr>
              <a:spLocks/>
            </p:cNvSpPr>
            <p:nvPr/>
          </p:nvSpPr>
          <p:spPr bwMode="auto">
            <a:xfrm>
              <a:off x="5100950" y="2892425"/>
              <a:ext cx="15875" cy="6350"/>
            </a:xfrm>
            <a:custGeom>
              <a:avLst/>
              <a:gdLst/>
              <a:ahLst/>
              <a:cxnLst>
                <a:cxn ang="0">
                  <a:pos x="2" y="3"/>
                </a:cxn>
                <a:cxn ang="0">
                  <a:pos x="0" y="3"/>
                </a:cxn>
                <a:cxn ang="0">
                  <a:pos x="0" y="1"/>
                </a:cxn>
                <a:cxn ang="0">
                  <a:pos x="2" y="1"/>
                </a:cxn>
                <a:cxn ang="0">
                  <a:pos x="2" y="0"/>
                </a:cxn>
                <a:cxn ang="0">
                  <a:pos x="3" y="0"/>
                </a:cxn>
                <a:cxn ang="0">
                  <a:pos x="4" y="0"/>
                </a:cxn>
                <a:cxn ang="0">
                  <a:pos x="6" y="0"/>
                </a:cxn>
                <a:cxn ang="0">
                  <a:pos x="7" y="1"/>
                </a:cxn>
                <a:cxn ang="0">
                  <a:pos x="7" y="0"/>
                </a:cxn>
                <a:cxn ang="0">
                  <a:pos x="8" y="0"/>
                </a:cxn>
                <a:cxn ang="0">
                  <a:pos x="8" y="1"/>
                </a:cxn>
                <a:cxn ang="0">
                  <a:pos x="8" y="0"/>
                </a:cxn>
                <a:cxn ang="0">
                  <a:pos x="8" y="1"/>
                </a:cxn>
                <a:cxn ang="0">
                  <a:pos x="10" y="1"/>
                </a:cxn>
                <a:cxn ang="0">
                  <a:pos x="10" y="3"/>
                </a:cxn>
                <a:cxn ang="0">
                  <a:pos x="8" y="3"/>
                </a:cxn>
                <a:cxn ang="0">
                  <a:pos x="7" y="3"/>
                </a:cxn>
                <a:cxn ang="0">
                  <a:pos x="6" y="3"/>
                </a:cxn>
                <a:cxn ang="0">
                  <a:pos x="6" y="4"/>
                </a:cxn>
                <a:cxn ang="0">
                  <a:pos x="4" y="4"/>
                </a:cxn>
                <a:cxn ang="0">
                  <a:pos x="4" y="3"/>
                </a:cxn>
                <a:cxn ang="0">
                  <a:pos x="3" y="3"/>
                </a:cxn>
                <a:cxn ang="0">
                  <a:pos x="2" y="3"/>
                </a:cxn>
              </a:cxnLst>
              <a:rect l="0" t="0" r="r" b="b"/>
              <a:pathLst>
                <a:path w="10" h="4">
                  <a:moveTo>
                    <a:pt x="2" y="3"/>
                  </a:moveTo>
                  <a:lnTo>
                    <a:pt x="0" y="3"/>
                  </a:lnTo>
                  <a:lnTo>
                    <a:pt x="0" y="1"/>
                  </a:lnTo>
                  <a:lnTo>
                    <a:pt x="2" y="1"/>
                  </a:lnTo>
                  <a:lnTo>
                    <a:pt x="2" y="0"/>
                  </a:lnTo>
                  <a:lnTo>
                    <a:pt x="3" y="0"/>
                  </a:lnTo>
                  <a:lnTo>
                    <a:pt x="4" y="0"/>
                  </a:lnTo>
                  <a:lnTo>
                    <a:pt x="6" y="0"/>
                  </a:lnTo>
                  <a:lnTo>
                    <a:pt x="7" y="1"/>
                  </a:lnTo>
                  <a:lnTo>
                    <a:pt x="7" y="0"/>
                  </a:lnTo>
                  <a:lnTo>
                    <a:pt x="8" y="0"/>
                  </a:lnTo>
                  <a:lnTo>
                    <a:pt x="8" y="1"/>
                  </a:lnTo>
                  <a:lnTo>
                    <a:pt x="8" y="0"/>
                  </a:lnTo>
                  <a:lnTo>
                    <a:pt x="8" y="1"/>
                  </a:lnTo>
                  <a:lnTo>
                    <a:pt x="10" y="1"/>
                  </a:lnTo>
                  <a:lnTo>
                    <a:pt x="10" y="3"/>
                  </a:lnTo>
                  <a:lnTo>
                    <a:pt x="8" y="3"/>
                  </a:lnTo>
                  <a:lnTo>
                    <a:pt x="7" y="3"/>
                  </a:lnTo>
                  <a:lnTo>
                    <a:pt x="6" y="3"/>
                  </a:lnTo>
                  <a:lnTo>
                    <a:pt x="6" y="4"/>
                  </a:lnTo>
                  <a:lnTo>
                    <a:pt x="4" y="4"/>
                  </a:lnTo>
                  <a:lnTo>
                    <a:pt x="4" y="3"/>
                  </a:lnTo>
                  <a:lnTo>
                    <a:pt x="3" y="3"/>
                  </a:lnTo>
                  <a:lnTo>
                    <a:pt x="2"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5" name="Freeform 1594"/>
            <p:cNvSpPr>
              <a:spLocks/>
            </p:cNvSpPr>
            <p:nvPr/>
          </p:nvSpPr>
          <p:spPr bwMode="auto">
            <a:xfrm>
              <a:off x="4948550" y="2887663"/>
              <a:ext cx="11113" cy="11112"/>
            </a:xfrm>
            <a:custGeom>
              <a:avLst/>
              <a:gdLst/>
              <a:ahLst/>
              <a:cxnLst>
                <a:cxn ang="0">
                  <a:pos x="1" y="4"/>
                </a:cxn>
                <a:cxn ang="0">
                  <a:pos x="0" y="3"/>
                </a:cxn>
                <a:cxn ang="0">
                  <a:pos x="0" y="2"/>
                </a:cxn>
                <a:cxn ang="0">
                  <a:pos x="1" y="0"/>
                </a:cxn>
                <a:cxn ang="0">
                  <a:pos x="1" y="2"/>
                </a:cxn>
                <a:cxn ang="0">
                  <a:pos x="3" y="3"/>
                </a:cxn>
                <a:cxn ang="0">
                  <a:pos x="4" y="3"/>
                </a:cxn>
                <a:cxn ang="0">
                  <a:pos x="5" y="3"/>
                </a:cxn>
                <a:cxn ang="0">
                  <a:pos x="5" y="4"/>
                </a:cxn>
                <a:cxn ang="0">
                  <a:pos x="7" y="4"/>
                </a:cxn>
                <a:cxn ang="0">
                  <a:pos x="7" y="6"/>
                </a:cxn>
                <a:cxn ang="0">
                  <a:pos x="5" y="4"/>
                </a:cxn>
                <a:cxn ang="0">
                  <a:pos x="4" y="4"/>
                </a:cxn>
                <a:cxn ang="0">
                  <a:pos x="4" y="6"/>
                </a:cxn>
                <a:cxn ang="0">
                  <a:pos x="4" y="7"/>
                </a:cxn>
                <a:cxn ang="0">
                  <a:pos x="3" y="6"/>
                </a:cxn>
                <a:cxn ang="0">
                  <a:pos x="1" y="4"/>
                </a:cxn>
              </a:cxnLst>
              <a:rect l="0" t="0" r="r" b="b"/>
              <a:pathLst>
                <a:path w="7" h="7">
                  <a:moveTo>
                    <a:pt x="1" y="4"/>
                  </a:moveTo>
                  <a:lnTo>
                    <a:pt x="0" y="3"/>
                  </a:lnTo>
                  <a:lnTo>
                    <a:pt x="0" y="2"/>
                  </a:lnTo>
                  <a:lnTo>
                    <a:pt x="1" y="0"/>
                  </a:lnTo>
                  <a:lnTo>
                    <a:pt x="1" y="2"/>
                  </a:lnTo>
                  <a:lnTo>
                    <a:pt x="3" y="3"/>
                  </a:lnTo>
                  <a:lnTo>
                    <a:pt x="4" y="3"/>
                  </a:lnTo>
                  <a:lnTo>
                    <a:pt x="5" y="3"/>
                  </a:lnTo>
                  <a:lnTo>
                    <a:pt x="5" y="4"/>
                  </a:lnTo>
                  <a:lnTo>
                    <a:pt x="7" y="4"/>
                  </a:lnTo>
                  <a:lnTo>
                    <a:pt x="7" y="6"/>
                  </a:lnTo>
                  <a:lnTo>
                    <a:pt x="5" y="4"/>
                  </a:lnTo>
                  <a:lnTo>
                    <a:pt x="4" y="4"/>
                  </a:lnTo>
                  <a:lnTo>
                    <a:pt x="4" y="6"/>
                  </a:lnTo>
                  <a:lnTo>
                    <a:pt x="4" y="7"/>
                  </a:lnTo>
                  <a:lnTo>
                    <a:pt x="3" y="6"/>
                  </a:lnTo>
                  <a:lnTo>
                    <a:pt x="1"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6" name="Freeform 1595"/>
            <p:cNvSpPr>
              <a:spLocks/>
            </p:cNvSpPr>
            <p:nvPr/>
          </p:nvSpPr>
          <p:spPr bwMode="auto">
            <a:xfrm>
              <a:off x="5072375" y="2911475"/>
              <a:ext cx="6350" cy="9525"/>
            </a:xfrm>
            <a:custGeom>
              <a:avLst/>
              <a:gdLst/>
              <a:ahLst/>
              <a:cxnLst>
                <a:cxn ang="0">
                  <a:pos x="3" y="1"/>
                </a:cxn>
                <a:cxn ang="0">
                  <a:pos x="4" y="1"/>
                </a:cxn>
                <a:cxn ang="0">
                  <a:pos x="4" y="2"/>
                </a:cxn>
                <a:cxn ang="0">
                  <a:pos x="4" y="4"/>
                </a:cxn>
                <a:cxn ang="0">
                  <a:pos x="4" y="5"/>
                </a:cxn>
                <a:cxn ang="0">
                  <a:pos x="3" y="5"/>
                </a:cxn>
                <a:cxn ang="0">
                  <a:pos x="3" y="6"/>
                </a:cxn>
                <a:cxn ang="0">
                  <a:pos x="2" y="6"/>
                </a:cxn>
                <a:cxn ang="0">
                  <a:pos x="2" y="5"/>
                </a:cxn>
                <a:cxn ang="0">
                  <a:pos x="0" y="4"/>
                </a:cxn>
                <a:cxn ang="0">
                  <a:pos x="0" y="2"/>
                </a:cxn>
                <a:cxn ang="0">
                  <a:pos x="2" y="2"/>
                </a:cxn>
                <a:cxn ang="0">
                  <a:pos x="2" y="1"/>
                </a:cxn>
                <a:cxn ang="0">
                  <a:pos x="3" y="1"/>
                </a:cxn>
                <a:cxn ang="0">
                  <a:pos x="3" y="0"/>
                </a:cxn>
                <a:cxn ang="0">
                  <a:pos x="3" y="1"/>
                </a:cxn>
              </a:cxnLst>
              <a:rect l="0" t="0" r="r" b="b"/>
              <a:pathLst>
                <a:path w="4" h="6">
                  <a:moveTo>
                    <a:pt x="3" y="1"/>
                  </a:moveTo>
                  <a:lnTo>
                    <a:pt x="4" y="1"/>
                  </a:lnTo>
                  <a:lnTo>
                    <a:pt x="4" y="2"/>
                  </a:lnTo>
                  <a:lnTo>
                    <a:pt x="4" y="4"/>
                  </a:lnTo>
                  <a:lnTo>
                    <a:pt x="4" y="5"/>
                  </a:lnTo>
                  <a:lnTo>
                    <a:pt x="3" y="5"/>
                  </a:lnTo>
                  <a:lnTo>
                    <a:pt x="3" y="6"/>
                  </a:lnTo>
                  <a:lnTo>
                    <a:pt x="2" y="6"/>
                  </a:lnTo>
                  <a:lnTo>
                    <a:pt x="2" y="5"/>
                  </a:lnTo>
                  <a:lnTo>
                    <a:pt x="0" y="4"/>
                  </a:lnTo>
                  <a:lnTo>
                    <a:pt x="0" y="2"/>
                  </a:lnTo>
                  <a:lnTo>
                    <a:pt x="2" y="2"/>
                  </a:lnTo>
                  <a:lnTo>
                    <a:pt x="2" y="1"/>
                  </a:lnTo>
                  <a:lnTo>
                    <a:pt x="3" y="1"/>
                  </a:lnTo>
                  <a:lnTo>
                    <a:pt x="3" y="0"/>
                  </a:lnTo>
                  <a:lnTo>
                    <a:pt x="3"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7" name="Freeform 1596"/>
            <p:cNvSpPr>
              <a:spLocks/>
            </p:cNvSpPr>
            <p:nvPr/>
          </p:nvSpPr>
          <p:spPr bwMode="auto">
            <a:xfrm>
              <a:off x="5039038" y="2798763"/>
              <a:ext cx="9525" cy="9525"/>
            </a:xfrm>
            <a:custGeom>
              <a:avLst/>
              <a:gdLst/>
              <a:ahLst/>
              <a:cxnLst>
                <a:cxn ang="0">
                  <a:pos x="4" y="0"/>
                </a:cxn>
                <a:cxn ang="0">
                  <a:pos x="4" y="2"/>
                </a:cxn>
                <a:cxn ang="0">
                  <a:pos x="6" y="2"/>
                </a:cxn>
                <a:cxn ang="0">
                  <a:pos x="4" y="2"/>
                </a:cxn>
                <a:cxn ang="0">
                  <a:pos x="6" y="2"/>
                </a:cxn>
                <a:cxn ang="0">
                  <a:pos x="6" y="3"/>
                </a:cxn>
                <a:cxn ang="0">
                  <a:pos x="4" y="3"/>
                </a:cxn>
                <a:cxn ang="0">
                  <a:pos x="6" y="4"/>
                </a:cxn>
                <a:cxn ang="0">
                  <a:pos x="4" y="4"/>
                </a:cxn>
                <a:cxn ang="0">
                  <a:pos x="3" y="6"/>
                </a:cxn>
                <a:cxn ang="0">
                  <a:pos x="3" y="4"/>
                </a:cxn>
                <a:cxn ang="0">
                  <a:pos x="2" y="4"/>
                </a:cxn>
                <a:cxn ang="0">
                  <a:pos x="0" y="3"/>
                </a:cxn>
                <a:cxn ang="0">
                  <a:pos x="0" y="2"/>
                </a:cxn>
                <a:cxn ang="0">
                  <a:pos x="2" y="2"/>
                </a:cxn>
                <a:cxn ang="0">
                  <a:pos x="2" y="0"/>
                </a:cxn>
                <a:cxn ang="0">
                  <a:pos x="3" y="0"/>
                </a:cxn>
                <a:cxn ang="0">
                  <a:pos x="4" y="0"/>
                </a:cxn>
              </a:cxnLst>
              <a:rect l="0" t="0" r="r" b="b"/>
              <a:pathLst>
                <a:path w="6" h="6">
                  <a:moveTo>
                    <a:pt x="4" y="0"/>
                  </a:moveTo>
                  <a:lnTo>
                    <a:pt x="4" y="2"/>
                  </a:lnTo>
                  <a:lnTo>
                    <a:pt x="6" y="2"/>
                  </a:lnTo>
                  <a:lnTo>
                    <a:pt x="4" y="2"/>
                  </a:lnTo>
                  <a:lnTo>
                    <a:pt x="6" y="2"/>
                  </a:lnTo>
                  <a:lnTo>
                    <a:pt x="6" y="3"/>
                  </a:lnTo>
                  <a:lnTo>
                    <a:pt x="4" y="3"/>
                  </a:lnTo>
                  <a:lnTo>
                    <a:pt x="6" y="4"/>
                  </a:lnTo>
                  <a:lnTo>
                    <a:pt x="4" y="4"/>
                  </a:lnTo>
                  <a:lnTo>
                    <a:pt x="3" y="6"/>
                  </a:lnTo>
                  <a:lnTo>
                    <a:pt x="3" y="4"/>
                  </a:lnTo>
                  <a:lnTo>
                    <a:pt x="2" y="4"/>
                  </a:lnTo>
                  <a:lnTo>
                    <a:pt x="0" y="3"/>
                  </a:lnTo>
                  <a:lnTo>
                    <a:pt x="0" y="2"/>
                  </a:lnTo>
                  <a:lnTo>
                    <a:pt x="2" y="2"/>
                  </a:lnTo>
                  <a:lnTo>
                    <a:pt x="2" y="0"/>
                  </a:lnTo>
                  <a:lnTo>
                    <a:pt x="3" y="0"/>
                  </a:lnTo>
                  <a:lnTo>
                    <a:pt x="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8" name="Freeform 1597"/>
            <p:cNvSpPr>
              <a:spLocks/>
            </p:cNvSpPr>
            <p:nvPr/>
          </p:nvSpPr>
          <p:spPr bwMode="auto">
            <a:xfrm>
              <a:off x="5051738" y="2886075"/>
              <a:ext cx="7937" cy="11113"/>
            </a:xfrm>
            <a:custGeom>
              <a:avLst/>
              <a:gdLst/>
              <a:ahLst/>
              <a:cxnLst>
                <a:cxn ang="0">
                  <a:pos x="5" y="5"/>
                </a:cxn>
                <a:cxn ang="0">
                  <a:pos x="5" y="7"/>
                </a:cxn>
                <a:cxn ang="0">
                  <a:pos x="4" y="5"/>
                </a:cxn>
                <a:cxn ang="0">
                  <a:pos x="3" y="4"/>
                </a:cxn>
                <a:cxn ang="0">
                  <a:pos x="3" y="3"/>
                </a:cxn>
                <a:cxn ang="0">
                  <a:pos x="2" y="3"/>
                </a:cxn>
                <a:cxn ang="0">
                  <a:pos x="0" y="3"/>
                </a:cxn>
                <a:cxn ang="0">
                  <a:pos x="0" y="1"/>
                </a:cxn>
                <a:cxn ang="0">
                  <a:pos x="2" y="1"/>
                </a:cxn>
                <a:cxn ang="0">
                  <a:pos x="2" y="0"/>
                </a:cxn>
                <a:cxn ang="0">
                  <a:pos x="3" y="0"/>
                </a:cxn>
                <a:cxn ang="0">
                  <a:pos x="3" y="1"/>
                </a:cxn>
                <a:cxn ang="0">
                  <a:pos x="3" y="3"/>
                </a:cxn>
                <a:cxn ang="0">
                  <a:pos x="4" y="3"/>
                </a:cxn>
                <a:cxn ang="0">
                  <a:pos x="5" y="3"/>
                </a:cxn>
                <a:cxn ang="0">
                  <a:pos x="5" y="4"/>
                </a:cxn>
                <a:cxn ang="0">
                  <a:pos x="5" y="5"/>
                </a:cxn>
              </a:cxnLst>
              <a:rect l="0" t="0" r="r" b="b"/>
              <a:pathLst>
                <a:path w="5" h="7">
                  <a:moveTo>
                    <a:pt x="5" y="5"/>
                  </a:moveTo>
                  <a:lnTo>
                    <a:pt x="5" y="7"/>
                  </a:lnTo>
                  <a:lnTo>
                    <a:pt x="4" y="5"/>
                  </a:lnTo>
                  <a:lnTo>
                    <a:pt x="3" y="4"/>
                  </a:lnTo>
                  <a:lnTo>
                    <a:pt x="3" y="3"/>
                  </a:lnTo>
                  <a:lnTo>
                    <a:pt x="2" y="3"/>
                  </a:lnTo>
                  <a:lnTo>
                    <a:pt x="0" y="3"/>
                  </a:lnTo>
                  <a:lnTo>
                    <a:pt x="0" y="1"/>
                  </a:lnTo>
                  <a:lnTo>
                    <a:pt x="2" y="1"/>
                  </a:lnTo>
                  <a:lnTo>
                    <a:pt x="2" y="0"/>
                  </a:lnTo>
                  <a:lnTo>
                    <a:pt x="3" y="0"/>
                  </a:lnTo>
                  <a:lnTo>
                    <a:pt x="3" y="1"/>
                  </a:lnTo>
                  <a:lnTo>
                    <a:pt x="3" y="3"/>
                  </a:lnTo>
                  <a:lnTo>
                    <a:pt x="4" y="3"/>
                  </a:lnTo>
                  <a:lnTo>
                    <a:pt x="5" y="3"/>
                  </a:lnTo>
                  <a:lnTo>
                    <a:pt x="5" y="4"/>
                  </a:lnTo>
                  <a:lnTo>
                    <a:pt x="5"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599" name="Freeform 1598"/>
            <p:cNvSpPr>
              <a:spLocks/>
            </p:cNvSpPr>
            <p:nvPr/>
          </p:nvSpPr>
          <p:spPr bwMode="auto">
            <a:xfrm>
              <a:off x="5120000" y="2954338"/>
              <a:ext cx="6350" cy="14287"/>
            </a:xfrm>
            <a:custGeom>
              <a:avLst/>
              <a:gdLst/>
              <a:ahLst/>
              <a:cxnLst>
                <a:cxn ang="0">
                  <a:pos x="3" y="5"/>
                </a:cxn>
                <a:cxn ang="0">
                  <a:pos x="3" y="7"/>
                </a:cxn>
                <a:cxn ang="0">
                  <a:pos x="4" y="7"/>
                </a:cxn>
                <a:cxn ang="0">
                  <a:pos x="3" y="7"/>
                </a:cxn>
                <a:cxn ang="0">
                  <a:pos x="3" y="8"/>
                </a:cxn>
                <a:cxn ang="0">
                  <a:pos x="3" y="9"/>
                </a:cxn>
                <a:cxn ang="0">
                  <a:pos x="3" y="8"/>
                </a:cxn>
                <a:cxn ang="0">
                  <a:pos x="2" y="8"/>
                </a:cxn>
                <a:cxn ang="0">
                  <a:pos x="2" y="7"/>
                </a:cxn>
                <a:cxn ang="0">
                  <a:pos x="2" y="5"/>
                </a:cxn>
                <a:cxn ang="0">
                  <a:pos x="0" y="5"/>
                </a:cxn>
                <a:cxn ang="0">
                  <a:pos x="0" y="4"/>
                </a:cxn>
                <a:cxn ang="0">
                  <a:pos x="2" y="4"/>
                </a:cxn>
                <a:cxn ang="0">
                  <a:pos x="2" y="3"/>
                </a:cxn>
                <a:cxn ang="0">
                  <a:pos x="2" y="1"/>
                </a:cxn>
                <a:cxn ang="0">
                  <a:pos x="3" y="0"/>
                </a:cxn>
                <a:cxn ang="0">
                  <a:pos x="3" y="1"/>
                </a:cxn>
                <a:cxn ang="0">
                  <a:pos x="3" y="3"/>
                </a:cxn>
                <a:cxn ang="0">
                  <a:pos x="3" y="4"/>
                </a:cxn>
                <a:cxn ang="0">
                  <a:pos x="3" y="5"/>
                </a:cxn>
              </a:cxnLst>
              <a:rect l="0" t="0" r="r" b="b"/>
              <a:pathLst>
                <a:path w="4" h="9">
                  <a:moveTo>
                    <a:pt x="3" y="5"/>
                  </a:moveTo>
                  <a:lnTo>
                    <a:pt x="3" y="7"/>
                  </a:lnTo>
                  <a:lnTo>
                    <a:pt x="4" y="7"/>
                  </a:lnTo>
                  <a:lnTo>
                    <a:pt x="3" y="7"/>
                  </a:lnTo>
                  <a:lnTo>
                    <a:pt x="3" y="8"/>
                  </a:lnTo>
                  <a:lnTo>
                    <a:pt x="3" y="9"/>
                  </a:lnTo>
                  <a:lnTo>
                    <a:pt x="3" y="8"/>
                  </a:lnTo>
                  <a:lnTo>
                    <a:pt x="2" y="8"/>
                  </a:lnTo>
                  <a:lnTo>
                    <a:pt x="2" y="7"/>
                  </a:lnTo>
                  <a:lnTo>
                    <a:pt x="2" y="5"/>
                  </a:lnTo>
                  <a:lnTo>
                    <a:pt x="0" y="5"/>
                  </a:lnTo>
                  <a:lnTo>
                    <a:pt x="0" y="4"/>
                  </a:lnTo>
                  <a:lnTo>
                    <a:pt x="2" y="4"/>
                  </a:lnTo>
                  <a:lnTo>
                    <a:pt x="2" y="3"/>
                  </a:lnTo>
                  <a:lnTo>
                    <a:pt x="2" y="1"/>
                  </a:lnTo>
                  <a:lnTo>
                    <a:pt x="3" y="0"/>
                  </a:lnTo>
                  <a:lnTo>
                    <a:pt x="3" y="1"/>
                  </a:lnTo>
                  <a:lnTo>
                    <a:pt x="3" y="3"/>
                  </a:lnTo>
                  <a:lnTo>
                    <a:pt x="3" y="4"/>
                  </a:lnTo>
                  <a:lnTo>
                    <a:pt x="3"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0" name="Freeform 1599"/>
            <p:cNvSpPr>
              <a:spLocks/>
            </p:cNvSpPr>
            <p:nvPr/>
          </p:nvSpPr>
          <p:spPr bwMode="auto">
            <a:xfrm>
              <a:off x="5113650" y="2921000"/>
              <a:ext cx="11113" cy="6350"/>
            </a:xfrm>
            <a:custGeom>
              <a:avLst/>
              <a:gdLst/>
              <a:ahLst/>
              <a:cxnLst>
                <a:cxn ang="0">
                  <a:pos x="6" y="2"/>
                </a:cxn>
                <a:cxn ang="0">
                  <a:pos x="4" y="2"/>
                </a:cxn>
                <a:cxn ang="0">
                  <a:pos x="3" y="3"/>
                </a:cxn>
                <a:cxn ang="0">
                  <a:pos x="2" y="3"/>
                </a:cxn>
                <a:cxn ang="0">
                  <a:pos x="0" y="3"/>
                </a:cxn>
                <a:cxn ang="0">
                  <a:pos x="2" y="4"/>
                </a:cxn>
                <a:cxn ang="0">
                  <a:pos x="0" y="4"/>
                </a:cxn>
                <a:cxn ang="0">
                  <a:pos x="0" y="3"/>
                </a:cxn>
                <a:cxn ang="0">
                  <a:pos x="2" y="2"/>
                </a:cxn>
                <a:cxn ang="0">
                  <a:pos x="3" y="2"/>
                </a:cxn>
                <a:cxn ang="0">
                  <a:pos x="3" y="0"/>
                </a:cxn>
                <a:cxn ang="0">
                  <a:pos x="4" y="0"/>
                </a:cxn>
                <a:cxn ang="0">
                  <a:pos x="6" y="0"/>
                </a:cxn>
                <a:cxn ang="0">
                  <a:pos x="7" y="0"/>
                </a:cxn>
                <a:cxn ang="0">
                  <a:pos x="7" y="2"/>
                </a:cxn>
                <a:cxn ang="0">
                  <a:pos x="6" y="2"/>
                </a:cxn>
              </a:cxnLst>
              <a:rect l="0" t="0" r="r" b="b"/>
              <a:pathLst>
                <a:path w="7" h="4">
                  <a:moveTo>
                    <a:pt x="6" y="2"/>
                  </a:moveTo>
                  <a:lnTo>
                    <a:pt x="4" y="2"/>
                  </a:lnTo>
                  <a:lnTo>
                    <a:pt x="3" y="3"/>
                  </a:lnTo>
                  <a:lnTo>
                    <a:pt x="2" y="3"/>
                  </a:lnTo>
                  <a:lnTo>
                    <a:pt x="0" y="3"/>
                  </a:lnTo>
                  <a:lnTo>
                    <a:pt x="2" y="4"/>
                  </a:lnTo>
                  <a:lnTo>
                    <a:pt x="0" y="4"/>
                  </a:lnTo>
                  <a:lnTo>
                    <a:pt x="0" y="3"/>
                  </a:lnTo>
                  <a:lnTo>
                    <a:pt x="2" y="2"/>
                  </a:lnTo>
                  <a:lnTo>
                    <a:pt x="3" y="2"/>
                  </a:lnTo>
                  <a:lnTo>
                    <a:pt x="3" y="0"/>
                  </a:lnTo>
                  <a:lnTo>
                    <a:pt x="4" y="0"/>
                  </a:lnTo>
                  <a:lnTo>
                    <a:pt x="6" y="0"/>
                  </a:lnTo>
                  <a:lnTo>
                    <a:pt x="7" y="0"/>
                  </a:lnTo>
                  <a:lnTo>
                    <a:pt x="7" y="2"/>
                  </a:lnTo>
                  <a:lnTo>
                    <a:pt x="6"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1" name="Freeform 1600"/>
            <p:cNvSpPr>
              <a:spLocks/>
            </p:cNvSpPr>
            <p:nvPr/>
          </p:nvSpPr>
          <p:spPr bwMode="auto">
            <a:xfrm>
              <a:off x="5010463" y="2938463"/>
              <a:ext cx="6350" cy="6350"/>
            </a:xfrm>
            <a:custGeom>
              <a:avLst/>
              <a:gdLst/>
              <a:ahLst/>
              <a:cxnLst>
                <a:cxn ang="0">
                  <a:pos x="3" y="1"/>
                </a:cxn>
                <a:cxn ang="0">
                  <a:pos x="4" y="2"/>
                </a:cxn>
                <a:cxn ang="0">
                  <a:pos x="3" y="2"/>
                </a:cxn>
                <a:cxn ang="0">
                  <a:pos x="3" y="4"/>
                </a:cxn>
                <a:cxn ang="0">
                  <a:pos x="1" y="4"/>
                </a:cxn>
                <a:cxn ang="0">
                  <a:pos x="1" y="2"/>
                </a:cxn>
                <a:cxn ang="0">
                  <a:pos x="0" y="2"/>
                </a:cxn>
                <a:cxn ang="0">
                  <a:pos x="1" y="2"/>
                </a:cxn>
                <a:cxn ang="0">
                  <a:pos x="1" y="1"/>
                </a:cxn>
                <a:cxn ang="0">
                  <a:pos x="0" y="1"/>
                </a:cxn>
                <a:cxn ang="0">
                  <a:pos x="0" y="0"/>
                </a:cxn>
                <a:cxn ang="0">
                  <a:pos x="1" y="0"/>
                </a:cxn>
                <a:cxn ang="0">
                  <a:pos x="3" y="1"/>
                </a:cxn>
              </a:cxnLst>
              <a:rect l="0" t="0" r="r" b="b"/>
              <a:pathLst>
                <a:path w="4" h="4">
                  <a:moveTo>
                    <a:pt x="3" y="1"/>
                  </a:moveTo>
                  <a:lnTo>
                    <a:pt x="4" y="2"/>
                  </a:lnTo>
                  <a:lnTo>
                    <a:pt x="3" y="2"/>
                  </a:lnTo>
                  <a:lnTo>
                    <a:pt x="3" y="4"/>
                  </a:lnTo>
                  <a:lnTo>
                    <a:pt x="1" y="4"/>
                  </a:lnTo>
                  <a:lnTo>
                    <a:pt x="1" y="2"/>
                  </a:lnTo>
                  <a:lnTo>
                    <a:pt x="0" y="2"/>
                  </a:lnTo>
                  <a:lnTo>
                    <a:pt x="1" y="2"/>
                  </a:lnTo>
                  <a:lnTo>
                    <a:pt x="1" y="1"/>
                  </a:lnTo>
                  <a:lnTo>
                    <a:pt x="0" y="1"/>
                  </a:lnTo>
                  <a:lnTo>
                    <a:pt x="0" y="0"/>
                  </a:lnTo>
                  <a:lnTo>
                    <a:pt x="1" y="0"/>
                  </a:lnTo>
                  <a:lnTo>
                    <a:pt x="3"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2" name="Freeform 1601"/>
            <p:cNvSpPr>
              <a:spLocks/>
            </p:cNvSpPr>
            <p:nvPr/>
          </p:nvSpPr>
          <p:spPr bwMode="auto">
            <a:xfrm>
              <a:off x="4943788" y="2859088"/>
              <a:ext cx="4762" cy="11112"/>
            </a:xfrm>
            <a:custGeom>
              <a:avLst/>
              <a:gdLst/>
              <a:ahLst/>
              <a:cxnLst>
                <a:cxn ang="0">
                  <a:pos x="3" y="1"/>
                </a:cxn>
                <a:cxn ang="0">
                  <a:pos x="3" y="3"/>
                </a:cxn>
                <a:cxn ang="0">
                  <a:pos x="3" y="4"/>
                </a:cxn>
                <a:cxn ang="0">
                  <a:pos x="3" y="5"/>
                </a:cxn>
                <a:cxn ang="0">
                  <a:pos x="2" y="5"/>
                </a:cxn>
                <a:cxn ang="0">
                  <a:pos x="2" y="7"/>
                </a:cxn>
                <a:cxn ang="0">
                  <a:pos x="2" y="5"/>
                </a:cxn>
                <a:cxn ang="0">
                  <a:pos x="0" y="5"/>
                </a:cxn>
                <a:cxn ang="0">
                  <a:pos x="2" y="5"/>
                </a:cxn>
                <a:cxn ang="0">
                  <a:pos x="0" y="5"/>
                </a:cxn>
                <a:cxn ang="0">
                  <a:pos x="0" y="7"/>
                </a:cxn>
                <a:cxn ang="0">
                  <a:pos x="0" y="5"/>
                </a:cxn>
                <a:cxn ang="0">
                  <a:pos x="0" y="4"/>
                </a:cxn>
                <a:cxn ang="0">
                  <a:pos x="0" y="3"/>
                </a:cxn>
                <a:cxn ang="0">
                  <a:pos x="0" y="1"/>
                </a:cxn>
                <a:cxn ang="0">
                  <a:pos x="2" y="1"/>
                </a:cxn>
                <a:cxn ang="0">
                  <a:pos x="3" y="0"/>
                </a:cxn>
                <a:cxn ang="0">
                  <a:pos x="2" y="1"/>
                </a:cxn>
                <a:cxn ang="0">
                  <a:pos x="3" y="1"/>
                </a:cxn>
              </a:cxnLst>
              <a:rect l="0" t="0" r="r" b="b"/>
              <a:pathLst>
                <a:path w="3" h="7">
                  <a:moveTo>
                    <a:pt x="3" y="1"/>
                  </a:moveTo>
                  <a:lnTo>
                    <a:pt x="3" y="3"/>
                  </a:lnTo>
                  <a:lnTo>
                    <a:pt x="3" y="4"/>
                  </a:lnTo>
                  <a:lnTo>
                    <a:pt x="3" y="5"/>
                  </a:lnTo>
                  <a:lnTo>
                    <a:pt x="2" y="5"/>
                  </a:lnTo>
                  <a:lnTo>
                    <a:pt x="2" y="7"/>
                  </a:lnTo>
                  <a:lnTo>
                    <a:pt x="2" y="5"/>
                  </a:lnTo>
                  <a:lnTo>
                    <a:pt x="0" y="5"/>
                  </a:lnTo>
                  <a:lnTo>
                    <a:pt x="2" y="5"/>
                  </a:lnTo>
                  <a:lnTo>
                    <a:pt x="0" y="5"/>
                  </a:lnTo>
                  <a:lnTo>
                    <a:pt x="0" y="7"/>
                  </a:lnTo>
                  <a:lnTo>
                    <a:pt x="0" y="5"/>
                  </a:lnTo>
                  <a:lnTo>
                    <a:pt x="0" y="4"/>
                  </a:lnTo>
                  <a:lnTo>
                    <a:pt x="0" y="3"/>
                  </a:lnTo>
                  <a:lnTo>
                    <a:pt x="0" y="1"/>
                  </a:lnTo>
                  <a:lnTo>
                    <a:pt x="2" y="1"/>
                  </a:lnTo>
                  <a:lnTo>
                    <a:pt x="3" y="0"/>
                  </a:lnTo>
                  <a:lnTo>
                    <a:pt x="2" y="1"/>
                  </a:lnTo>
                  <a:lnTo>
                    <a:pt x="3"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3" name="Freeform 1602"/>
            <p:cNvSpPr>
              <a:spLocks/>
            </p:cNvSpPr>
            <p:nvPr/>
          </p:nvSpPr>
          <p:spPr bwMode="auto">
            <a:xfrm>
              <a:off x="5086663" y="2897188"/>
              <a:ext cx="9525" cy="4762"/>
            </a:xfrm>
            <a:custGeom>
              <a:avLst/>
              <a:gdLst/>
              <a:ahLst/>
              <a:cxnLst>
                <a:cxn ang="0">
                  <a:pos x="4" y="1"/>
                </a:cxn>
                <a:cxn ang="0">
                  <a:pos x="4" y="2"/>
                </a:cxn>
                <a:cxn ang="0">
                  <a:pos x="3" y="2"/>
                </a:cxn>
                <a:cxn ang="0">
                  <a:pos x="2" y="2"/>
                </a:cxn>
                <a:cxn ang="0">
                  <a:pos x="2" y="3"/>
                </a:cxn>
                <a:cxn ang="0">
                  <a:pos x="0" y="3"/>
                </a:cxn>
                <a:cxn ang="0">
                  <a:pos x="0" y="2"/>
                </a:cxn>
                <a:cxn ang="0">
                  <a:pos x="0" y="1"/>
                </a:cxn>
                <a:cxn ang="0">
                  <a:pos x="2" y="1"/>
                </a:cxn>
                <a:cxn ang="0">
                  <a:pos x="3" y="1"/>
                </a:cxn>
                <a:cxn ang="0">
                  <a:pos x="4" y="1"/>
                </a:cxn>
                <a:cxn ang="0">
                  <a:pos x="4" y="0"/>
                </a:cxn>
                <a:cxn ang="0">
                  <a:pos x="6" y="0"/>
                </a:cxn>
                <a:cxn ang="0">
                  <a:pos x="6" y="1"/>
                </a:cxn>
                <a:cxn ang="0">
                  <a:pos x="4" y="1"/>
                </a:cxn>
              </a:cxnLst>
              <a:rect l="0" t="0" r="r" b="b"/>
              <a:pathLst>
                <a:path w="6" h="3">
                  <a:moveTo>
                    <a:pt x="4" y="1"/>
                  </a:moveTo>
                  <a:lnTo>
                    <a:pt x="4" y="2"/>
                  </a:lnTo>
                  <a:lnTo>
                    <a:pt x="3" y="2"/>
                  </a:lnTo>
                  <a:lnTo>
                    <a:pt x="2" y="2"/>
                  </a:lnTo>
                  <a:lnTo>
                    <a:pt x="2" y="3"/>
                  </a:lnTo>
                  <a:lnTo>
                    <a:pt x="0" y="3"/>
                  </a:lnTo>
                  <a:lnTo>
                    <a:pt x="0" y="2"/>
                  </a:lnTo>
                  <a:lnTo>
                    <a:pt x="0" y="1"/>
                  </a:lnTo>
                  <a:lnTo>
                    <a:pt x="2" y="1"/>
                  </a:lnTo>
                  <a:lnTo>
                    <a:pt x="3" y="1"/>
                  </a:lnTo>
                  <a:lnTo>
                    <a:pt x="4" y="1"/>
                  </a:lnTo>
                  <a:lnTo>
                    <a:pt x="4" y="0"/>
                  </a:lnTo>
                  <a:lnTo>
                    <a:pt x="6" y="0"/>
                  </a:lnTo>
                  <a:lnTo>
                    <a:pt x="6" y="1"/>
                  </a:lnTo>
                  <a:lnTo>
                    <a:pt x="4"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4" name="Freeform 1603"/>
            <p:cNvSpPr>
              <a:spLocks/>
            </p:cNvSpPr>
            <p:nvPr/>
          </p:nvSpPr>
          <p:spPr bwMode="auto">
            <a:xfrm>
              <a:off x="5043800" y="2855913"/>
              <a:ext cx="6350" cy="7937"/>
            </a:xfrm>
            <a:custGeom>
              <a:avLst/>
              <a:gdLst/>
              <a:ahLst/>
              <a:cxnLst>
                <a:cxn ang="0">
                  <a:pos x="3" y="3"/>
                </a:cxn>
                <a:cxn ang="0">
                  <a:pos x="1" y="3"/>
                </a:cxn>
                <a:cxn ang="0">
                  <a:pos x="3" y="5"/>
                </a:cxn>
                <a:cxn ang="0">
                  <a:pos x="1" y="5"/>
                </a:cxn>
                <a:cxn ang="0">
                  <a:pos x="1" y="3"/>
                </a:cxn>
                <a:cxn ang="0">
                  <a:pos x="1" y="2"/>
                </a:cxn>
                <a:cxn ang="0">
                  <a:pos x="0" y="2"/>
                </a:cxn>
                <a:cxn ang="0">
                  <a:pos x="0" y="1"/>
                </a:cxn>
                <a:cxn ang="0">
                  <a:pos x="0" y="0"/>
                </a:cxn>
                <a:cxn ang="0">
                  <a:pos x="1" y="1"/>
                </a:cxn>
                <a:cxn ang="0">
                  <a:pos x="1" y="2"/>
                </a:cxn>
                <a:cxn ang="0">
                  <a:pos x="3" y="2"/>
                </a:cxn>
                <a:cxn ang="0">
                  <a:pos x="4" y="3"/>
                </a:cxn>
                <a:cxn ang="0">
                  <a:pos x="3" y="3"/>
                </a:cxn>
              </a:cxnLst>
              <a:rect l="0" t="0" r="r" b="b"/>
              <a:pathLst>
                <a:path w="4" h="5">
                  <a:moveTo>
                    <a:pt x="3" y="3"/>
                  </a:moveTo>
                  <a:lnTo>
                    <a:pt x="1" y="3"/>
                  </a:lnTo>
                  <a:lnTo>
                    <a:pt x="3" y="5"/>
                  </a:lnTo>
                  <a:lnTo>
                    <a:pt x="1" y="5"/>
                  </a:lnTo>
                  <a:lnTo>
                    <a:pt x="1" y="3"/>
                  </a:lnTo>
                  <a:lnTo>
                    <a:pt x="1" y="2"/>
                  </a:lnTo>
                  <a:lnTo>
                    <a:pt x="0" y="2"/>
                  </a:lnTo>
                  <a:lnTo>
                    <a:pt x="0" y="1"/>
                  </a:lnTo>
                  <a:lnTo>
                    <a:pt x="0" y="0"/>
                  </a:lnTo>
                  <a:lnTo>
                    <a:pt x="1" y="1"/>
                  </a:lnTo>
                  <a:lnTo>
                    <a:pt x="1" y="2"/>
                  </a:lnTo>
                  <a:lnTo>
                    <a:pt x="3" y="2"/>
                  </a:lnTo>
                  <a:lnTo>
                    <a:pt x="4" y="3"/>
                  </a:lnTo>
                  <a:lnTo>
                    <a:pt x="3"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5" name="Freeform 1604"/>
            <p:cNvSpPr>
              <a:spLocks/>
            </p:cNvSpPr>
            <p:nvPr/>
          </p:nvSpPr>
          <p:spPr bwMode="auto">
            <a:xfrm>
              <a:off x="5059675" y="2897188"/>
              <a:ext cx="9525" cy="3175"/>
            </a:xfrm>
            <a:custGeom>
              <a:avLst/>
              <a:gdLst/>
              <a:ahLst/>
              <a:cxnLst>
                <a:cxn ang="0">
                  <a:pos x="4" y="1"/>
                </a:cxn>
                <a:cxn ang="0">
                  <a:pos x="6" y="1"/>
                </a:cxn>
                <a:cxn ang="0">
                  <a:pos x="6" y="2"/>
                </a:cxn>
                <a:cxn ang="0">
                  <a:pos x="4" y="2"/>
                </a:cxn>
                <a:cxn ang="0">
                  <a:pos x="3" y="2"/>
                </a:cxn>
                <a:cxn ang="0">
                  <a:pos x="3" y="1"/>
                </a:cxn>
                <a:cxn ang="0">
                  <a:pos x="2" y="1"/>
                </a:cxn>
                <a:cxn ang="0">
                  <a:pos x="2" y="0"/>
                </a:cxn>
                <a:cxn ang="0">
                  <a:pos x="0" y="0"/>
                </a:cxn>
                <a:cxn ang="0">
                  <a:pos x="2" y="0"/>
                </a:cxn>
                <a:cxn ang="0">
                  <a:pos x="3" y="1"/>
                </a:cxn>
                <a:cxn ang="0">
                  <a:pos x="3" y="0"/>
                </a:cxn>
                <a:cxn ang="0">
                  <a:pos x="4" y="1"/>
                </a:cxn>
              </a:cxnLst>
              <a:rect l="0" t="0" r="r" b="b"/>
              <a:pathLst>
                <a:path w="6" h="2">
                  <a:moveTo>
                    <a:pt x="4" y="1"/>
                  </a:moveTo>
                  <a:lnTo>
                    <a:pt x="6" y="1"/>
                  </a:lnTo>
                  <a:lnTo>
                    <a:pt x="6" y="2"/>
                  </a:lnTo>
                  <a:lnTo>
                    <a:pt x="4" y="2"/>
                  </a:lnTo>
                  <a:lnTo>
                    <a:pt x="3" y="2"/>
                  </a:lnTo>
                  <a:lnTo>
                    <a:pt x="3" y="1"/>
                  </a:lnTo>
                  <a:lnTo>
                    <a:pt x="2" y="1"/>
                  </a:lnTo>
                  <a:lnTo>
                    <a:pt x="2" y="0"/>
                  </a:lnTo>
                  <a:lnTo>
                    <a:pt x="0" y="0"/>
                  </a:lnTo>
                  <a:lnTo>
                    <a:pt x="2" y="0"/>
                  </a:lnTo>
                  <a:lnTo>
                    <a:pt x="3" y="1"/>
                  </a:lnTo>
                  <a:lnTo>
                    <a:pt x="3" y="0"/>
                  </a:lnTo>
                  <a:lnTo>
                    <a:pt x="4"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6" name="Freeform 1605"/>
            <p:cNvSpPr>
              <a:spLocks/>
            </p:cNvSpPr>
            <p:nvPr/>
          </p:nvSpPr>
          <p:spPr bwMode="auto">
            <a:xfrm>
              <a:off x="5064438" y="2913063"/>
              <a:ext cx="6350" cy="6350"/>
            </a:xfrm>
            <a:custGeom>
              <a:avLst/>
              <a:gdLst/>
              <a:ahLst/>
              <a:cxnLst>
                <a:cxn ang="0">
                  <a:pos x="3" y="3"/>
                </a:cxn>
                <a:cxn ang="0">
                  <a:pos x="1" y="4"/>
                </a:cxn>
                <a:cxn ang="0">
                  <a:pos x="1" y="3"/>
                </a:cxn>
                <a:cxn ang="0">
                  <a:pos x="0" y="3"/>
                </a:cxn>
                <a:cxn ang="0">
                  <a:pos x="0" y="1"/>
                </a:cxn>
                <a:cxn ang="0">
                  <a:pos x="1" y="1"/>
                </a:cxn>
                <a:cxn ang="0">
                  <a:pos x="1" y="0"/>
                </a:cxn>
                <a:cxn ang="0">
                  <a:pos x="3" y="0"/>
                </a:cxn>
                <a:cxn ang="0">
                  <a:pos x="3" y="1"/>
                </a:cxn>
                <a:cxn ang="0">
                  <a:pos x="3" y="0"/>
                </a:cxn>
                <a:cxn ang="0">
                  <a:pos x="4" y="0"/>
                </a:cxn>
                <a:cxn ang="0">
                  <a:pos x="3" y="1"/>
                </a:cxn>
                <a:cxn ang="0">
                  <a:pos x="3" y="3"/>
                </a:cxn>
              </a:cxnLst>
              <a:rect l="0" t="0" r="r" b="b"/>
              <a:pathLst>
                <a:path w="4" h="4">
                  <a:moveTo>
                    <a:pt x="3" y="3"/>
                  </a:moveTo>
                  <a:lnTo>
                    <a:pt x="1" y="4"/>
                  </a:lnTo>
                  <a:lnTo>
                    <a:pt x="1" y="3"/>
                  </a:lnTo>
                  <a:lnTo>
                    <a:pt x="0" y="3"/>
                  </a:lnTo>
                  <a:lnTo>
                    <a:pt x="0" y="1"/>
                  </a:lnTo>
                  <a:lnTo>
                    <a:pt x="1" y="1"/>
                  </a:lnTo>
                  <a:lnTo>
                    <a:pt x="1" y="0"/>
                  </a:lnTo>
                  <a:lnTo>
                    <a:pt x="3" y="0"/>
                  </a:lnTo>
                  <a:lnTo>
                    <a:pt x="3" y="1"/>
                  </a:lnTo>
                  <a:lnTo>
                    <a:pt x="3" y="0"/>
                  </a:lnTo>
                  <a:lnTo>
                    <a:pt x="4" y="0"/>
                  </a:lnTo>
                  <a:lnTo>
                    <a:pt x="3" y="1"/>
                  </a:lnTo>
                  <a:lnTo>
                    <a:pt x="3"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7" name="Freeform 1606"/>
            <p:cNvSpPr>
              <a:spLocks/>
            </p:cNvSpPr>
            <p:nvPr/>
          </p:nvSpPr>
          <p:spPr bwMode="auto">
            <a:xfrm>
              <a:off x="5045388" y="2925763"/>
              <a:ext cx="6350" cy="1587"/>
            </a:xfrm>
            <a:custGeom>
              <a:avLst/>
              <a:gdLst/>
              <a:ahLst/>
              <a:cxnLst>
                <a:cxn ang="0">
                  <a:pos x="2" y="1"/>
                </a:cxn>
                <a:cxn ang="0">
                  <a:pos x="0" y="1"/>
                </a:cxn>
                <a:cxn ang="0">
                  <a:pos x="0" y="0"/>
                </a:cxn>
                <a:cxn ang="0">
                  <a:pos x="2" y="0"/>
                </a:cxn>
                <a:cxn ang="0">
                  <a:pos x="2" y="1"/>
                </a:cxn>
                <a:cxn ang="0">
                  <a:pos x="3" y="1"/>
                </a:cxn>
                <a:cxn ang="0">
                  <a:pos x="3" y="0"/>
                </a:cxn>
                <a:cxn ang="0">
                  <a:pos x="2" y="0"/>
                </a:cxn>
                <a:cxn ang="0">
                  <a:pos x="3" y="0"/>
                </a:cxn>
                <a:cxn ang="0">
                  <a:pos x="4" y="0"/>
                </a:cxn>
                <a:cxn ang="0">
                  <a:pos x="4" y="1"/>
                </a:cxn>
                <a:cxn ang="0">
                  <a:pos x="3" y="1"/>
                </a:cxn>
                <a:cxn ang="0">
                  <a:pos x="2" y="1"/>
                </a:cxn>
              </a:cxnLst>
              <a:rect l="0" t="0" r="r" b="b"/>
              <a:pathLst>
                <a:path w="4" h="1">
                  <a:moveTo>
                    <a:pt x="2" y="1"/>
                  </a:moveTo>
                  <a:lnTo>
                    <a:pt x="0" y="1"/>
                  </a:lnTo>
                  <a:lnTo>
                    <a:pt x="0" y="0"/>
                  </a:lnTo>
                  <a:lnTo>
                    <a:pt x="2" y="0"/>
                  </a:lnTo>
                  <a:lnTo>
                    <a:pt x="2" y="1"/>
                  </a:lnTo>
                  <a:lnTo>
                    <a:pt x="3" y="1"/>
                  </a:lnTo>
                  <a:lnTo>
                    <a:pt x="3" y="0"/>
                  </a:lnTo>
                  <a:lnTo>
                    <a:pt x="2" y="0"/>
                  </a:lnTo>
                  <a:lnTo>
                    <a:pt x="3" y="0"/>
                  </a:lnTo>
                  <a:lnTo>
                    <a:pt x="4" y="0"/>
                  </a:lnTo>
                  <a:lnTo>
                    <a:pt x="4" y="1"/>
                  </a:lnTo>
                  <a:lnTo>
                    <a:pt x="3" y="1"/>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8" name="Freeform 1607"/>
            <p:cNvSpPr>
              <a:spLocks/>
            </p:cNvSpPr>
            <p:nvPr/>
          </p:nvSpPr>
          <p:spPr bwMode="auto">
            <a:xfrm>
              <a:off x="5064438" y="2809875"/>
              <a:ext cx="6350" cy="1588"/>
            </a:xfrm>
            <a:custGeom>
              <a:avLst/>
              <a:gdLst/>
              <a:ahLst/>
              <a:cxnLst>
                <a:cxn ang="0">
                  <a:pos x="3" y="0"/>
                </a:cxn>
                <a:cxn ang="0">
                  <a:pos x="4" y="0"/>
                </a:cxn>
                <a:cxn ang="0">
                  <a:pos x="4" y="1"/>
                </a:cxn>
                <a:cxn ang="0">
                  <a:pos x="3" y="1"/>
                </a:cxn>
                <a:cxn ang="0">
                  <a:pos x="1" y="1"/>
                </a:cxn>
                <a:cxn ang="0">
                  <a:pos x="0" y="0"/>
                </a:cxn>
                <a:cxn ang="0">
                  <a:pos x="1" y="0"/>
                </a:cxn>
                <a:cxn ang="0">
                  <a:pos x="3" y="0"/>
                </a:cxn>
              </a:cxnLst>
              <a:rect l="0" t="0" r="r" b="b"/>
              <a:pathLst>
                <a:path w="4" h="1">
                  <a:moveTo>
                    <a:pt x="3" y="0"/>
                  </a:moveTo>
                  <a:lnTo>
                    <a:pt x="4" y="0"/>
                  </a:lnTo>
                  <a:lnTo>
                    <a:pt x="4" y="1"/>
                  </a:lnTo>
                  <a:lnTo>
                    <a:pt x="3" y="1"/>
                  </a:lnTo>
                  <a:lnTo>
                    <a:pt x="1" y="1"/>
                  </a:lnTo>
                  <a:lnTo>
                    <a:pt x="0" y="0"/>
                  </a:lnTo>
                  <a:lnTo>
                    <a:pt x="1" y="0"/>
                  </a:lnTo>
                  <a:lnTo>
                    <a:pt x="3"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09" name="Freeform 1608"/>
            <p:cNvSpPr>
              <a:spLocks/>
            </p:cNvSpPr>
            <p:nvPr/>
          </p:nvSpPr>
          <p:spPr bwMode="auto">
            <a:xfrm>
              <a:off x="5043800" y="2897188"/>
              <a:ext cx="1588" cy="4762"/>
            </a:xfrm>
            <a:custGeom>
              <a:avLst/>
              <a:gdLst/>
              <a:ahLst/>
              <a:cxnLst>
                <a:cxn ang="0">
                  <a:pos x="0" y="0"/>
                </a:cxn>
                <a:cxn ang="0">
                  <a:pos x="1" y="0"/>
                </a:cxn>
                <a:cxn ang="0">
                  <a:pos x="1" y="1"/>
                </a:cxn>
                <a:cxn ang="0">
                  <a:pos x="1" y="2"/>
                </a:cxn>
                <a:cxn ang="0">
                  <a:pos x="0" y="2"/>
                </a:cxn>
                <a:cxn ang="0">
                  <a:pos x="0" y="3"/>
                </a:cxn>
                <a:cxn ang="0">
                  <a:pos x="0" y="2"/>
                </a:cxn>
                <a:cxn ang="0">
                  <a:pos x="0" y="1"/>
                </a:cxn>
                <a:cxn ang="0">
                  <a:pos x="0" y="0"/>
                </a:cxn>
              </a:cxnLst>
              <a:rect l="0" t="0" r="r" b="b"/>
              <a:pathLst>
                <a:path w="1" h="3">
                  <a:moveTo>
                    <a:pt x="0" y="0"/>
                  </a:moveTo>
                  <a:lnTo>
                    <a:pt x="1" y="0"/>
                  </a:lnTo>
                  <a:lnTo>
                    <a:pt x="1" y="1"/>
                  </a:lnTo>
                  <a:lnTo>
                    <a:pt x="1" y="2"/>
                  </a:lnTo>
                  <a:lnTo>
                    <a:pt x="0" y="2"/>
                  </a:lnTo>
                  <a:lnTo>
                    <a:pt x="0" y="3"/>
                  </a:lnTo>
                  <a:lnTo>
                    <a:pt x="0" y="2"/>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0" name="Freeform 1609"/>
            <p:cNvSpPr>
              <a:spLocks/>
            </p:cNvSpPr>
            <p:nvPr/>
          </p:nvSpPr>
          <p:spPr bwMode="auto">
            <a:xfrm>
              <a:off x="5083488" y="2919413"/>
              <a:ext cx="7937" cy="6350"/>
            </a:xfrm>
            <a:custGeom>
              <a:avLst/>
              <a:gdLst/>
              <a:ahLst/>
              <a:cxnLst>
                <a:cxn ang="0">
                  <a:pos x="0" y="3"/>
                </a:cxn>
                <a:cxn ang="0">
                  <a:pos x="1" y="3"/>
                </a:cxn>
                <a:cxn ang="0">
                  <a:pos x="1" y="1"/>
                </a:cxn>
                <a:cxn ang="0">
                  <a:pos x="2" y="1"/>
                </a:cxn>
                <a:cxn ang="0">
                  <a:pos x="4" y="1"/>
                </a:cxn>
                <a:cxn ang="0">
                  <a:pos x="2" y="1"/>
                </a:cxn>
                <a:cxn ang="0">
                  <a:pos x="2" y="0"/>
                </a:cxn>
                <a:cxn ang="0">
                  <a:pos x="4" y="0"/>
                </a:cxn>
                <a:cxn ang="0">
                  <a:pos x="4" y="1"/>
                </a:cxn>
                <a:cxn ang="0">
                  <a:pos x="5" y="1"/>
                </a:cxn>
                <a:cxn ang="0">
                  <a:pos x="4" y="1"/>
                </a:cxn>
                <a:cxn ang="0">
                  <a:pos x="2" y="1"/>
                </a:cxn>
                <a:cxn ang="0">
                  <a:pos x="2" y="3"/>
                </a:cxn>
                <a:cxn ang="0">
                  <a:pos x="1" y="4"/>
                </a:cxn>
                <a:cxn ang="0">
                  <a:pos x="1" y="3"/>
                </a:cxn>
                <a:cxn ang="0">
                  <a:pos x="1" y="4"/>
                </a:cxn>
                <a:cxn ang="0">
                  <a:pos x="0" y="4"/>
                </a:cxn>
                <a:cxn ang="0">
                  <a:pos x="0" y="3"/>
                </a:cxn>
              </a:cxnLst>
              <a:rect l="0" t="0" r="r" b="b"/>
              <a:pathLst>
                <a:path w="5" h="4">
                  <a:moveTo>
                    <a:pt x="0" y="3"/>
                  </a:moveTo>
                  <a:lnTo>
                    <a:pt x="1" y="3"/>
                  </a:lnTo>
                  <a:lnTo>
                    <a:pt x="1" y="1"/>
                  </a:lnTo>
                  <a:lnTo>
                    <a:pt x="2" y="1"/>
                  </a:lnTo>
                  <a:lnTo>
                    <a:pt x="4" y="1"/>
                  </a:lnTo>
                  <a:lnTo>
                    <a:pt x="2" y="1"/>
                  </a:lnTo>
                  <a:lnTo>
                    <a:pt x="2" y="0"/>
                  </a:lnTo>
                  <a:lnTo>
                    <a:pt x="4" y="0"/>
                  </a:lnTo>
                  <a:lnTo>
                    <a:pt x="4" y="1"/>
                  </a:lnTo>
                  <a:lnTo>
                    <a:pt x="5" y="1"/>
                  </a:lnTo>
                  <a:lnTo>
                    <a:pt x="4" y="1"/>
                  </a:lnTo>
                  <a:lnTo>
                    <a:pt x="2" y="1"/>
                  </a:lnTo>
                  <a:lnTo>
                    <a:pt x="2" y="3"/>
                  </a:lnTo>
                  <a:lnTo>
                    <a:pt x="1" y="4"/>
                  </a:lnTo>
                  <a:lnTo>
                    <a:pt x="1" y="3"/>
                  </a:lnTo>
                  <a:lnTo>
                    <a:pt x="1" y="4"/>
                  </a:lnTo>
                  <a:lnTo>
                    <a:pt x="0"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1" name="Freeform 1610"/>
            <p:cNvSpPr>
              <a:spLocks/>
            </p:cNvSpPr>
            <p:nvPr/>
          </p:nvSpPr>
          <p:spPr bwMode="auto">
            <a:xfrm>
              <a:off x="5112063" y="2914650"/>
              <a:ext cx="4762" cy="4763"/>
            </a:xfrm>
            <a:custGeom>
              <a:avLst/>
              <a:gdLst/>
              <a:ahLst/>
              <a:cxnLst>
                <a:cxn ang="0">
                  <a:pos x="0" y="2"/>
                </a:cxn>
                <a:cxn ang="0">
                  <a:pos x="0" y="0"/>
                </a:cxn>
                <a:cxn ang="0">
                  <a:pos x="1" y="2"/>
                </a:cxn>
                <a:cxn ang="0">
                  <a:pos x="3" y="2"/>
                </a:cxn>
                <a:cxn ang="0">
                  <a:pos x="3" y="3"/>
                </a:cxn>
                <a:cxn ang="0">
                  <a:pos x="1" y="3"/>
                </a:cxn>
                <a:cxn ang="0">
                  <a:pos x="0" y="3"/>
                </a:cxn>
                <a:cxn ang="0">
                  <a:pos x="0" y="2"/>
                </a:cxn>
                <a:cxn ang="0">
                  <a:pos x="1" y="2"/>
                </a:cxn>
                <a:cxn ang="0">
                  <a:pos x="0" y="2"/>
                </a:cxn>
              </a:cxnLst>
              <a:rect l="0" t="0" r="r" b="b"/>
              <a:pathLst>
                <a:path w="3" h="3">
                  <a:moveTo>
                    <a:pt x="0" y="2"/>
                  </a:moveTo>
                  <a:lnTo>
                    <a:pt x="0" y="0"/>
                  </a:lnTo>
                  <a:lnTo>
                    <a:pt x="1" y="2"/>
                  </a:lnTo>
                  <a:lnTo>
                    <a:pt x="3" y="2"/>
                  </a:lnTo>
                  <a:lnTo>
                    <a:pt x="3" y="3"/>
                  </a:lnTo>
                  <a:lnTo>
                    <a:pt x="1" y="3"/>
                  </a:lnTo>
                  <a:lnTo>
                    <a:pt x="0" y="3"/>
                  </a:lnTo>
                  <a:lnTo>
                    <a:pt x="0" y="2"/>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2" name="Freeform 1611"/>
            <p:cNvSpPr>
              <a:spLocks/>
            </p:cNvSpPr>
            <p:nvPr/>
          </p:nvSpPr>
          <p:spPr bwMode="auto">
            <a:xfrm>
              <a:off x="5045388" y="2901950"/>
              <a:ext cx="4762" cy="6350"/>
            </a:xfrm>
            <a:custGeom>
              <a:avLst/>
              <a:gdLst/>
              <a:ahLst/>
              <a:cxnLst>
                <a:cxn ang="0">
                  <a:pos x="0" y="3"/>
                </a:cxn>
                <a:cxn ang="0">
                  <a:pos x="2" y="3"/>
                </a:cxn>
                <a:cxn ang="0">
                  <a:pos x="2" y="2"/>
                </a:cxn>
                <a:cxn ang="0">
                  <a:pos x="0" y="2"/>
                </a:cxn>
                <a:cxn ang="0">
                  <a:pos x="2" y="2"/>
                </a:cxn>
                <a:cxn ang="0">
                  <a:pos x="2" y="0"/>
                </a:cxn>
                <a:cxn ang="0">
                  <a:pos x="2" y="2"/>
                </a:cxn>
                <a:cxn ang="0">
                  <a:pos x="3" y="2"/>
                </a:cxn>
                <a:cxn ang="0">
                  <a:pos x="3" y="3"/>
                </a:cxn>
                <a:cxn ang="0">
                  <a:pos x="2" y="3"/>
                </a:cxn>
                <a:cxn ang="0">
                  <a:pos x="3" y="3"/>
                </a:cxn>
                <a:cxn ang="0">
                  <a:pos x="2" y="3"/>
                </a:cxn>
                <a:cxn ang="0">
                  <a:pos x="2" y="4"/>
                </a:cxn>
                <a:cxn ang="0">
                  <a:pos x="0" y="4"/>
                </a:cxn>
                <a:cxn ang="0">
                  <a:pos x="0" y="3"/>
                </a:cxn>
              </a:cxnLst>
              <a:rect l="0" t="0" r="r" b="b"/>
              <a:pathLst>
                <a:path w="3" h="4">
                  <a:moveTo>
                    <a:pt x="0" y="3"/>
                  </a:moveTo>
                  <a:lnTo>
                    <a:pt x="2" y="3"/>
                  </a:lnTo>
                  <a:lnTo>
                    <a:pt x="2" y="2"/>
                  </a:lnTo>
                  <a:lnTo>
                    <a:pt x="0" y="2"/>
                  </a:lnTo>
                  <a:lnTo>
                    <a:pt x="2" y="2"/>
                  </a:lnTo>
                  <a:lnTo>
                    <a:pt x="2" y="0"/>
                  </a:lnTo>
                  <a:lnTo>
                    <a:pt x="2" y="2"/>
                  </a:lnTo>
                  <a:lnTo>
                    <a:pt x="3" y="2"/>
                  </a:lnTo>
                  <a:lnTo>
                    <a:pt x="3" y="3"/>
                  </a:lnTo>
                  <a:lnTo>
                    <a:pt x="2" y="3"/>
                  </a:lnTo>
                  <a:lnTo>
                    <a:pt x="3" y="3"/>
                  </a:lnTo>
                  <a:lnTo>
                    <a:pt x="2" y="3"/>
                  </a:lnTo>
                  <a:lnTo>
                    <a:pt x="2" y="4"/>
                  </a:lnTo>
                  <a:lnTo>
                    <a:pt x="0"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3" name="Freeform 1612"/>
            <p:cNvSpPr>
              <a:spLocks/>
            </p:cNvSpPr>
            <p:nvPr/>
          </p:nvSpPr>
          <p:spPr bwMode="auto">
            <a:xfrm>
              <a:off x="4946963" y="2871788"/>
              <a:ext cx="3175" cy="6350"/>
            </a:xfrm>
            <a:custGeom>
              <a:avLst/>
              <a:gdLst/>
              <a:ahLst/>
              <a:cxnLst>
                <a:cxn ang="0">
                  <a:pos x="0" y="0"/>
                </a:cxn>
                <a:cxn ang="0">
                  <a:pos x="1" y="0"/>
                </a:cxn>
                <a:cxn ang="0">
                  <a:pos x="1" y="1"/>
                </a:cxn>
                <a:cxn ang="0">
                  <a:pos x="1" y="3"/>
                </a:cxn>
                <a:cxn ang="0">
                  <a:pos x="1" y="1"/>
                </a:cxn>
                <a:cxn ang="0">
                  <a:pos x="2" y="3"/>
                </a:cxn>
                <a:cxn ang="0">
                  <a:pos x="2" y="4"/>
                </a:cxn>
                <a:cxn ang="0">
                  <a:pos x="1" y="4"/>
                </a:cxn>
                <a:cxn ang="0">
                  <a:pos x="1" y="3"/>
                </a:cxn>
                <a:cxn ang="0">
                  <a:pos x="0" y="0"/>
                </a:cxn>
              </a:cxnLst>
              <a:rect l="0" t="0" r="r" b="b"/>
              <a:pathLst>
                <a:path w="2" h="4">
                  <a:moveTo>
                    <a:pt x="0" y="0"/>
                  </a:moveTo>
                  <a:lnTo>
                    <a:pt x="1" y="0"/>
                  </a:lnTo>
                  <a:lnTo>
                    <a:pt x="1" y="1"/>
                  </a:lnTo>
                  <a:lnTo>
                    <a:pt x="1" y="3"/>
                  </a:lnTo>
                  <a:lnTo>
                    <a:pt x="1" y="1"/>
                  </a:lnTo>
                  <a:lnTo>
                    <a:pt x="2" y="3"/>
                  </a:lnTo>
                  <a:lnTo>
                    <a:pt x="2" y="4"/>
                  </a:lnTo>
                  <a:lnTo>
                    <a:pt x="1" y="4"/>
                  </a:lnTo>
                  <a:lnTo>
                    <a:pt x="1" y="3"/>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4" name="Freeform 1613"/>
            <p:cNvSpPr>
              <a:spLocks/>
            </p:cNvSpPr>
            <p:nvPr/>
          </p:nvSpPr>
          <p:spPr bwMode="auto">
            <a:xfrm>
              <a:off x="5096188" y="2928938"/>
              <a:ext cx="4762" cy="4762"/>
            </a:xfrm>
            <a:custGeom>
              <a:avLst/>
              <a:gdLst/>
              <a:ahLst/>
              <a:cxnLst>
                <a:cxn ang="0">
                  <a:pos x="2" y="2"/>
                </a:cxn>
                <a:cxn ang="0">
                  <a:pos x="2" y="3"/>
                </a:cxn>
                <a:cxn ang="0">
                  <a:pos x="1" y="3"/>
                </a:cxn>
                <a:cxn ang="0">
                  <a:pos x="1" y="2"/>
                </a:cxn>
                <a:cxn ang="0">
                  <a:pos x="0" y="2"/>
                </a:cxn>
                <a:cxn ang="0">
                  <a:pos x="1" y="0"/>
                </a:cxn>
                <a:cxn ang="0">
                  <a:pos x="1" y="2"/>
                </a:cxn>
                <a:cxn ang="0">
                  <a:pos x="2" y="2"/>
                </a:cxn>
                <a:cxn ang="0">
                  <a:pos x="2" y="0"/>
                </a:cxn>
                <a:cxn ang="0">
                  <a:pos x="3" y="0"/>
                </a:cxn>
                <a:cxn ang="0">
                  <a:pos x="3" y="2"/>
                </a:cxn>
                <a:cxn ang="0">
                  <a:pos x="2" y="2"/>
                </a:cxn>
              </a:cxnLst>
              <a:rect l="0" t="0" r="r" b="b"/>
              <a:pathLst>
                <a:path w="3" h="3">
                  <a:moveTo>
                    <a:pt x="2" y="2"/>
                  </a:moveTo>
                  <a:lnTo>
                    <a:pt x="2" y="3"/>
                  </a:lnTo>
                  <a:lnTo>
                    <a:pt x="1" y="3"/>
                  </a:lnTo>
                  <a:lnTo>
                    <a:pt x="1" y="2"/>
                  </a:lnTo>
                  <a:lnTo>
                    <a:pt x="0" y="2"/>
                  </a:lnTo>
                  <a:lnTo>
                    <a:pt x="1" y="0"/>
                  </a:lnTo>
                  <a:lnTo>
                    <a:pt x="1" y="2"/>
                  </a:lnTo>
                  <a:lnTo>
                    <a:pt x="2" y="2"/>
                  </a:lnTo>
                  <a:lnTo>
                    <a:pt x="2" y="0"/>
                  </a:lnTo>
                  <a:lnTo>
                    <a:pt x="3" y="0"/>
                  </a:lnTo>
                  <a:lnTo>
                    <a:pt x="3" y="2"/>
                  </a:lnTo>
                  <a:lnTo>
                    <a:pt x="2"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5" name="Freeform 1614"/>
            <p:cNvSpPr>
              <a:spLocks/>
            </p:cNvSpPr>
            <p:nvPr/>
          </p:nvSpPr>
          <p:spPr bwMode="auto">
            <a:xfrm>
              <a:off x="5021575" y="2849563"/>
              <a:ext cx="6350" cy="3175"/>
            </a:xfrm>
            <a:custGeom>
              <a:avLst/>
              <a:gdLst/>
              <a:ahLst/>
              <a:cxnLst>
                <a:cxn ang="0">
                  <a:pos x="1" y="0"/>
                </a:cxn>
                <a:cxn ang="0">
                  <a:pos x="1" y="1"/>
                </a:cxn>
                <a:cxn ang="0">
                  <a:pos x="2" y="1"/>
                </a:cxn>
                <a:cxn ang="0">
                  <a:pos x="2" y="2"/>
                </a:cxn>
                <a:cxn ang="0">
                  <a:pos x="4" y="1"/>
                </a:cxn>
                <a:cxn ang="0">
                  <a:pos x="4" y="2"/>
                </a:cxn>
                <a:cxn ang="0">
                  <a:pos x="2" y="2"/>
                </a:cxn>
                <a:cxn ang="0">
                  <a:pos x="1" y="2"/>
                </a:cxn>
                <a:cxn ang="0">
                  <a:pos x="1" y="1"/>
                </a:cxn>
                <a:cxn ang="0">
                  <a:pos x="0" y="0"/>
                </a:cxn>
                <a:cxn ang="0">
                  <a:pos x="1" y="0"/>
                </a:cxn>
              </a:cxnLst>
              <a:rect l="0" t="0" r="r" b="b"/>
              <a:pathLst>
                <a:path w="4" h="2">
                  <a:moveTo>
                    <a:pt x="1" y="0"/>
                  </a:moveTo>
                  <a:lnTo>
                    <a:pt x="1" y="1"/>
                  </a:lnTo>
                  <a:lnTo>
                    <a:pt x="2" y="1"/>
                  </a:lnTo>
                  <a:lnTo>
                    <a:pt x="2" y="2"/>
                  </a:lnTo>
                  <a:lnTo>
                    <a:pt x="4" y="1"/>
                  </a:lnTo>
                  <a:lnTo>
                    <a:pt x="4" y="2"/>
                  </a:lnTo>
                  <a:lnTo>
                    <a:pt x="2" y="2"/>
                  </a:lnTo>
                  <a:lnTo>
                    <a:pt x="1" y="2"/>
                  </a:lnTo>
                  <a:lnTo>
                    <a:pt x="1" y="1"/>
                  </a:ln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6" name="Freeform 1615"/>
            <p:cNvSpPr>
              <a:spLocks/>
            </p:cNvSpPr>
            <p:nvPr/>
          </p:nvSpPr>
          <p:spPr bwMode="auto">
            <a:xfrm>
              <a:off x="5070788" y="2925763"/>
              <a:ext cx="1587" cy="3175"/>
            </a:xfrm>
            <a:custGeom>
              <a:avLst/>
              <a:gdLst/>
              <a:ahLst/>
              <a:cxnLst>
                <a:cxn ang="0">
                  <a:pos x="1" y="0"/>
                </a:cxn>
                <a:cxn ang="0">
                  <a:pos x="1" y="1"/>
                </a:cxn>
                <a:cxn ang="0">
                  <a:pos x="1" y="2"/>
                </a:cxn>
                <a:cxn ang="0">
                  <a:pos x="1" y="1"/>
                </a:cxn>
                <a:cxn ang="0">
                  <a:pos x="0" y="1"/>
                </a:cxn>
                <a:cxn ang="0">
                  <a:pos x="0" y="0"/>
                </a:cxn>
                <a:cxn ang="0">
                  <a:pos x="1" y="0"/>
                </a:cxn>
              </a:cxnLst>
              <a:rect l="0" t="0" r="r" b="b"/>
              <a:pathLst>
                <a:path w="1" h="2">
                  <a:moveTo>
                    <a:pt x="1" y="0"/>
                  </a:moveTo>
                  <a:lnTo>
                    <a:pt x="1" y="1"/>
                  </a:lnTo>
                  <a:lnTo>
                    <a:pt x="1" y="2"/>
                  </a:lnTo>
                  <a:lnTo>
                    <a:pt x="1" y="1"/>
                  </a:lnTo>
                  <a:lnTo>
                    <a:pt x="0" y="1"/>
                  </a:ln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7" name="Freeform 1616"/>
            <p:cNvSpPr>
              <a:spLocks/>
            </p:cNvSpPr>
            <p:nvPr/>
          </p:nvSpPr>
          <p:spPr bwMode="auto">
            <a:xfrm>
              <a:off x="5058088" y="2900363"/>
              <a:ext cx="1587" cy="6350"/>
            </a:xfrm>
            <a:custGeom>
              <a:avLst/>
              <a:gdLst/>
              <a:ahLst/>
              <a:cxnLst>
                <a:cxn ang="0">
                  <a:pos x="1" y="1"/>
                </a:cxn>
                <a:cxn ang="0">
                  <a:pos x="1" y="3"/>
                </a:cxn>
                <a:cxn ang="0">
                  <a:pos x="0" y="3"/>
                </a:cxn>
                <a:cxn ang="0">
                  <a:pos x="0" y="4"/>
                </a:cxn>
                <a:cxn ang="0">
                  <a:pos x="0" y="3"/>
                </a:cxn>
                <a:cxn ang="0">
                  <a:pos x="0" y="1"/>
                </a:cxn>
                <a:cxn ang="0">
                  <a:pos x="0" y="0"/>
                </a:cxn>
                <a:cxn ang="0">
                  <a:pos x="1" y="0"/>
                </a:cxn>
                <a:cxn ang="0">
                  <a:pos x="1" y="1"/>
                </a:cxn>
              </a:cxnLst>
              <a:rect l="0" t="0" r="r" b="b"/>
              <a:pathLst>
                <a:path w="1" h="4">
                  <a:moveTo>
                    <a:pt x="1" y="1"/>
                  </a:moveTo>
                  <a:lnTo>
                    <a:pt x="1" y="3"/>
                  </a:lnTo>
                  <a:lnTo>
                    <a:pt x="0" y="3"/>
                  </a:lnTo>
                  <a:lnTo>
                    <a:pt x="0" y="4"/>
                  </a:lnTo>
                  <a:lnTo>
                    <a:pt x="0" y="3"/>
                  </a:lnTo>
                  <a:lnTo>
                    <a:pt x="0" y="1"/>
                  </a:lnTo>
                  <a:lnTo>
                    <a:pt x="0" y="0"/>
                  </a:lnTo>
                  <a:lnTo>
                    <a:pt x="1" y="0"/>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8" name="Freeform 1617"/>
            <p:cNvSpPr>
              <a:spLocks/>
            </p:cNvSpPr>
            <p:nvPr/>
          </p:nvSpPr>
          <p:spPr bwMode="auto">
            <a:xfrm>
              <a:off x="5018400" y="2886075"/>
              <a:ext cx="4763" cy="4763"/>
            </a:xfrm>
            <a:custGeom>
              <a:avLst/>
              <a:gdLst/>
              <a:ahLst/>
              <a:cxnLst>
                <a:cxn ang="0">
                  <a:pos x="2" y="0"/>
                </a:cxn>
                <a:cxn ang="0">
                  <a:pos x="3" y="0"/>
                </a:cxn>
                <a:cxn ang="0">
                  <a:pos x="3" y="1"/>
                </a:cxn>
                <a:cxn ang="0">
                  <a:pos x="3" y="3"/>
                </a:cxn>
                <a:cxn ang="0">
                  <a:pos x="2" y="3"/>
                </a:cxn>
                <a:cxn ang="0">
                  <a:pos x="0" y="1"/>
                </a:cxn>
                <a:cxn ang="0">
                  <a:pos x="2" y="1"/>
                </a:cxn>
                <a:cxn ang="0">
                  <a:pos x="2" y="0"/>
                </a:cxn>
              </a:cxnLst>
              <a:rect l="0" t="0" r="r" b="b"/>
              <a:pathLst>
                <a:path w="3" h="3">
                  <a:moveTo>
                    <a:pt x="2" y="0"/>
                  </a:moveTo>
                  <a:lnTo>
                    <a:pt x="3" y="0"/>
                  </a:lnTo>
                  <a:lnTo>
                    <a:pt x="3" y="1"/>
                  </a:lnTo>
                  <a:lnTo>
                    <a:pt x="3" y="3"/>
                  </a:lnTo>
                  <a:lnTo>
                    <a:pt x="2" y="3"/>
                  </a:lnTo>
                  <a:lnTo>
                    <a:pt x="0" y="1"/>
                  </a:lnTo>
                  <a:lnTo>
                    <a:pt x="2" y="1"/>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19" name="Freeform 1618"/>
            <p:cNvSpPr>
              <a:spLocks/>
            </p:cNvSpPr>
            <p:nvPr/>
          </p:nvSpPr>
          <p:spPr bwMode="auto">
            <a:xfrm>
              <a:off x="5069200" y="2901950"/>
              <a:ext cx="3175" cy="3175"/>
            </a:xfrm>
            <a:custGeom>
              <a:avLst/>
              <a:gdLst/>
              <a:ahLst/>
              <a:cxnLst>
                <a:cxn ang="0">
                  <a:pos x="2" y="0"/>
                </a:cxn>
                <a:cxn ang="0">
                  <a:pos x="2" y="2"/>
                </a:cxn>
                <a:cxn ang="0">
                  <a:pos x="1" y="2"/>
                </a:cxn>
                <a:cxn ang="0">
                  <a:pos x="0" y="2"/>
                </a:cxn>
                <a:cxn ang="0">
                  <a:pos x="1" y="2"/>
                </a:cxn>
                <a:cxn ang="0">
                  <a:pos x="1" y="0"/>
                </a:cxn>
                <a:cxn ang="0">
                  <a:pos x="0" y="0"/>
                </a:cxn>
                <a:cxn ang="0">
                  <a:pos x="1" y="0"/>
                </a:cxn>
                <a:cxn ang="0">
                  <a:pos x="2" y="0"/>
                </a:cxn>
              </a:cxnLst>
              <a:rect l="0" t="0" r="r" b="b"/>
              <a:pathLst>
                <a:path w="2" h="2">
                  <a:moveTo>
                    <a:pt x="2" y="0"/>
                  </a:moveTo>
                  <a:lnTo>
                    <a:pt x="2" y="2"/>
                  </a:lnTo>
                  <a:lnTo>
                    <a:pt x="1" y="2"/>
                  </a:lnTo>
                  <a:lnTo>
                    <a:pt x="0" y="2"/>
                  </a:lnTo>
                  <a:lnTo>
                    <a:pt x="1" y="2"/>
                  </a:lnTo>
                  <a:lnTo>
                    <a:pt x="1" y="0"/>
                  </a:lnTo>
                  <a:lnTo>
                    <a:pt x="0" y="0"/>
                  </a:lnTo>
                  <a:lnTo>
                    <a:pt x="1" y="0"/>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0" name="Freeform 1619"/>
            <p:cNvSpPr>
              <a:spLocks/>
            </p:cNvSpPr>
            <p:nvPr/>
          </p:nvSpPr>
          <p:spPr bwMode="auto">
            <a:xfrm>
              <a:off x="5021575" y="2892425"/>
              <a:ext cx="3175" cy="4763"/>
            </a:xfrm>
            <a:custGeom>
              <a:avLst/>
              <a:gdLst/>
              <a:ahLst/>
              <a:cxnLst>
                <a:cxn ang="0">
                  <a:pos x="1" y="1"/>
                </a:cxn>
                <a:cxn ang="0">
                  <a:pos x="1" y="3"/>
                </a:cxn>
                <a:cxn ang="0">
                  <a:pos x="0" y="3"/>
                </a:cxn>
                <a:cxn ang="0">
                  <a:pos x="0" y="1"/>
                </a:cxn>
                <a:cxn ang="0">
                  <a:pos x="1" y="0"/>
                </a:cxn>
                <a:cxn ang="0">
                  <a:pos x="2" y="1"/>
                </a:cxn>
                <a:cxn ang="0">
                  <a:pos x="1" y="1"/>
                </a:cxn>
              </a:cxnLst>
              <a:rect l="0" t="0" r="r" b="b"/>
              <a:pathLst>
                <a:path w="2" h="3">
                  <a:moveTo>
                    <a:pt x="1" y="1"/>
                  </a:moveTo>
                  <a:lnTo>
                    <a:pt x="1" y="3"/>
                  </a:lnTo>
                  <a:lnTo>
                    <a:pt x="0" y="3"/>
                  </a:lnTo>
                  <a:lnTo>
                    <a:pt x="0" y="1"/>
                  </a:lnTo>
                  <a:lnTo>
                    <a:pt x="1" y="0"/>
                  </a:lnTo>
                  <a:lnTo>
                    <a:pt x="2" y="1"/>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1" name="Freeform 1620"/>
            <p:cNvSpPr>
              <a:spLocks/>
            </p:cNvSpPr>
            <p:nvPr/>
          </p:nvSpPr>
          <p:spPr bwMode="auto">
            <a:xfrm>
              <a:off x="5051738" y="2914650"/>
              <a:ext cx="4762" cy="6350"/>
            </a:xfrm>
            <a:custGeom>
              <a:avLst/>
              <a:gdLst/>
              <a:ahLst/>
              <a:cxnLst>
                <a:cxn ang="0">
                  <a:pos x="2" y="2"/>
                </a:cxn>
                <a:cxn ang="0">
                  <a:pos x="3" y="2"/>
                </a:cxn>
                <a:cxn ang="0">
                  <a:pos x="3" y="3"/>
                </a:cxn>
                <a:cxn ang="0">
                  <a:pos x="2" y="4"/>
                </a:cxn>
                <a:cxn ang="0">
                  <a:pos x="2" y="3"/>
                </a:cxn>
                <a:cxn ang="0">
                  <a:pos x="2" y="2"/>
                </a:cxn>
                <a:cxn ang="0">
                  <a:pos x="0" y="2"/>
                </a:cxn>
                <a:cxn ang="0">
                  <a:pos x="0" y="0"/>
                </a:cxn>
                <a:cxn ang="0">
                  <a:pos x="2" y="2"/>
                </a:cxn>
              </a:cxnLst>
              <a:rect l="0" t="0" r="r" b="b"/>
              <a:pathLst>
                <a:path w="3" h="4">
                  <a:moveTo>
                    <a:pt x="2" y="2"/>
                  </a:moveTo>
                  <a:lnTo>
                    <a:pt x="3" y="2"/>
                  </a:lnTo>
                  <a:lnTo>
                    <a:pt x="3" y="3"/>
                  </a:lnTo>
                  <a:lnTo>
                    <a:pt x="2" y="4"/>
                  </a:lnTo>
                  <a:lnTo>
                    <a:pt x="2" y="3"/>
                  </a:lnTo>
                  <a:lnTo>
                    <a:pt x="2" y="2"/>
                  </a:lnTo>
                  <a:lnTo>
                    <a:pt x="0" y="2"/>
                  </a:lnTo>
                  <a:lnTo>
                    <a:pt x="0" y="0"/>
                  </a:lnTo>
                  <a:lnTo>
                    <a:pt x="2"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2" name="Freeform 1621"/>
            <p:cNvSpPr>
              <a:spLocks/>
            </p:cNvSpPr>
            <p:nvPr/>
          </p:nvSpPr>
          <p:spPr bwMode="auto">
            <a:xfrm>
              <a:off x="5075550" y="2933700"/>
              <a:ext cx="3175" cy="6350"/>
            </a:xfrm>
            <a:custGeom>
              <a:avLst/>
              <a:gdLst/>
              <a:ahLst/>
              <a:cxnLst>
                <a:cxn ang="0">
                  <a:pos x="1" y="3"/>
                </a:cxn>
                <a:cxn ang="0">
                  <a:pos x="0" y="3"/>
                </a:cxn>
                <a:cxn ang="0">
                  <a:pos x="1" y="3"/>
                </a:cxn>
                <a:cxn ang="0">
                  <a:pos x="1" y="1"/>
                </a:cxn>
                <a:cxn ang="0">
                  <a:pos x="0" y="1"/>
                </a:cxn>
                <a:cxn ang="0">
                  <a:pos x="0" y="0"/>
                </a:cxn>
                <a:cxn ang="0">
                  <a:pos x="1" y="0"/>
                </a:cxn>
                <a:cxn ang="0">
                  <a:pos x="1" y="1"/>
                </a:cxn>
                <a:cxn ang="0">
                  <a:pos x="2" y="1"/>
                </a:cxn>
                <a:cxn ang="0">
                  <a:pos x="2" y="3"/>
                </a:cxn>
                <a:cxn ang="0">
                  <a:pos x="1" y="4"/>
                </a:cxn>
                <a:cxn ang="0">
                  <a:pos x="1" y="3"/>
                </a:cxn>
              </a:cxnLst>
              <a:rect l="0" t="0" r="r" b="b"/>
              <a:pathLst>
                <a:path w="2" h="4">
                  <a:moveTo>
                    <a:pt x="1" y="3"/>
                  </a:moveTo>
                  <a:lnTo>
                    <a:pt x="0" y="3"/>
                  </a:lnTo>
                  <a:lnTo>
                    <a:pt x="1" y="3"/>
                  </a:lnTo>
                  <a:lnTo>
                    <a:pt x="1" y="1"/>
                  </a:lnTo>
                  <a:lnTo>
                    <a:pt x="0" y="1"/>
                  </a:lnTo>
                  <a:lnTo>
                    <a:pt x="0" y="0"/>
                  </a:lnTo>
                  <a:lnTo>
                    <a:pt x="1" y="0"/>
                  </a:lnTo>
                  <a:lnTo>
                    <a:pt x="1" y="1"/>
                  </a:lnTo>
                  <a:lnTo>
                    <a:pt x="2" y="1"/>
                  </a:lnTo>
                  <a:lnTo>
                    <a:pt x="2" y="3"/>
                  </a:lnTo>
                  <a:lnTo>
                    <a:pt x="1" y="4"/>
                  </a:lnTo>
                  <a:lnTo>
                    <a:pt x="1"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3" name="Rectangle 1622"/>
            <p:cNvSpPr>
              <a:spLocks noChangeArrowheads="1"/>
            </p:cNvSpPr>
            <p:nvPr/>
          </p:nvSpPr>
          <p:spPr bwMode="auto">
            <a:xfrm>
              <a:off x="5048563" y="2911475"/>
              <a:ext cx="1587"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24" name="Freeform 1623"/>
            <p:cNvSpPr>
              <a:spLocks/>
            </p:cNvSpPr>
            <p:nvPr/>
          </p:nvSpPr>
          <p:spPr bwMode="auto">
            <a:xfrm>
              <a:off x="5123175" y="2933700"/>
              <a:ext cx="4763" cy="4763"/>
            </a:xfrm>
            <a:custGeom>
              <a:avLst/>
              <a:gdLst/>
              <a:ahLst/>
              <a:cxnLst>
                <a:cxn ang="0">
                  <a:pos x="1" y="1"/>
                </a:cxn>
                <a:cxn ang="0">
                  <a:pos x="1" y="0"/>
                </a:cxn>
                <a:cxn ang="0">
                  <a:pos x="1" y="1"/>
                </a:cxn>
                <a:cxn ang="0">
                  <a:pos x="2" y="1"/>
                </a:cxn>
                <a:cxn ang="0">
                  <a:pos x="3" y="3"/>
                </a:cxn>
                <a:cxn ang="0">
                  <a:pos x="2" y="3"/>
                </a:cxn>
                <a:cxn ang="0">
                  <a:pos x="1" y="3"/>
                </a:cxn>
                <a:cxn ang="0">
                  <a:pos x="1" y="1"/>
                </a:cxn>
                <a:cxn ang="0">
                  <a:pos x="0" y="1"/>
                </a:cxn>
                <a:cxn ang="0">
                  <a:pos x="1" y="0"/>
                </a:cxn>
                <a:cxn ang="0">
                  <a:pos x="1" y="1"/>
                </a:cxn>
              </a:cxnLst>
              <a:rect l="0" t="0" r="r" b="b"/>
              <a:pathLst>
                <a:path w="3" h="3">
                  <a:moveTo>
                    <a:pt x="1" y="1"/>
                  </a:moveTo>
                  <a:lnTo>
                    <a:pt x="1" y="0"/>
                  </a:lnTo>
                  <a:lnTo>
                    <a:pt x="1" y="1"/>
                  </a:lnTo>
                  <a:lnTo>
                    <a:pt x="2" y="1"/>
                  </a:lnTo>
                  <a:lnTo>
                    <a:pt x="3" y="3"/>
                  </a:lnTo>
                  <a:lnTo>
                    <a:pt x="2" y="3"/>
                  </a:lnTo>
                  <a:lnTo>
                    <a:pt x="1" y="3"/>
                  </a:lnTo>
                  <a:lnTo>
                    <a:pt x="1" y="1"/>
                  </a:lnTo>
                  <a:lnTo>
                    <a:pt x="0" y="1"/>
                  </a:lnTo>
                  <a:lnTo>
                    <a:pt x="1" y="0"/>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5" name="Freeform 1624"/>
            <p:cNvSpPr>
              <a:spLocks/>
            </p:cNvSpPr>
            <p:nvPr/>
          </p:nvSpPr>
          <p:spPr bwMode="auto">
            <a:xfrm>
              <a:off x="5134288" y="2928938"/>
              <a:ext cx="4762" cy="4762"/>
            </a:xfrm>
            <a:custGeom>
              <a:avLst/>
              <a:gdLst/>
              <a:ahLst/>
              <a:cxnLst>
                <a:cxn ang="0">
                  <a:pos x="2" y="2"/>
                </a:cxn>
                <a:cxn ang="0">
                  <a:pos x="0" y="2"/>
                </a:cxn>
                <a:cxn ang="0">
                  <a:pos x="0" y="0"/>
                </a:cxn>
                <a:cxn ang="0">
                  <a:pos x="2" y="0"/>
                </a:cxn>
                <a:cxn ang="0">
                  <a:pos x="3" y="0"/>
                </a:cxn>
                <a:cxn ang="0">
                  <a:pos x="3" y="2"/>
                </a:cxn>
                <a:cxn ang="0">
                  <a:pos x="2" y="2"/>
                </a:cxn>
                <a:cxn ang="0">
                  <a:pos x="3" y="2"/>
                </a:cxn>
                <a:cxn ang="0">
                  <a:pos x="2" y="2"/>
                </a:cxn>
                <a:cxn ang="0">
                  <a:pos x="2" y="3"/>
                </a:cxn>
                <a:cxn ang="0">
                  <a:pos x="2" y="2"/>
                </a:cxn>
              </a:cxnLst>
              <a:rect l="0" t="0" r="r" b="b"/>
              <a:pathLst>
                <a:path w="3" h="3">
                  <a:moveTo>
                    <a:pt x="2" y="2"/>
                  </a:moveTo>
                  <a:lnTo>
                    <a:pt x="0" y="2"/>
                  </a:lnTo>
                  <a:lnTo>
                    <a:pt x="0" y="0"/>
                  </a:lnTo>
                  <a:lnTo>
                    <a:pt x="2" y="0"/>
                  </a:lnTo>
                  <a:lnTo>
                    <a:pt x="3" y="0"/>
                  </a:lnTo>
                  <a:lnTo>
                    <a:pt x="3" y="2"/>
                  </a:lnTo>
                  <a:lnTo>
                    <a:pt x="2" y="2"/>
                  </a:lnTo>
                  <a:lnTo>
                    <a:pt x="3" y="2"/>
                  </a:lnTo>
                  <a:lnTo>
                    <a:pt x="2" y="2"/>
                  </a:lnTo>
                  <a:lnTo>
                    <a:pt x="2" y="3"/>
                  </a:lnTo>
                  <a:lnTo>
                    <a:pt x="2"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6" name="Rectangle 1625"/>
            <p:cNvSpPr>
              <a:spLocks noChangeArrowheads="1"/>
            </p:cNvSpPr>
            <p:nvPr/>
          </p:nvSpPr>
          <p:spPr bwMode="auto">
            <a:xfrm>
              <a:off x="5118413" y="2967038"/>
              <a:ext cx="1587"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27" name="Freeform 1626"/>
            <p:cNvSpPr>
              <a:spLocks/>
            </p:cNvSpPr>
            <p:nvPr/>
          </p:nvSpPr>
          <p:spPr bwMode="auto">
            <a:xfrm>
              <a:off x="5107300" y="2911475"/>
              <a:ext cx="4763" cy="3175"/>
            </a:xfrm>
            <a:custGeom>
              <a:avLst/>
              <a:gdLst/>
              <a:ahLst/>
              <a:cxnLst>
                <a:cxn ang="0">
                  <a:pos x="3" y="2"/>
                </a:cxn>
                <a:cxn ang="0">
                  <a:pos x="2" y="2"/>
                </a:cxn>
                <a:cxn ang="0">
                  <a:pos x="2" y="1"/>
                </a:cxn>
                <a:cxn ang="0">
                  <a:pos x="0" y="1"/>
                </a:cxn>
                <a:cxn ang="0">
                  <a:pos x="2" y="1"/>
                </a:cxn>
                <a:cxn ang="0">
                  <a:pos x="0" y="0"/>
                </a:cxn>
                <a:cxn ang="0">
                  <a:pos x="2" y="1"/>
                </a:cxn>
                <a:cxn ang="0">
                  <a:pos x="3" y="2"/>
                </a:cxn>
              </a:cxnLst>
              <a:rect l="0" t="0" r="r" b="b"/>
              <a:pathLst>
                <a:path w="3" h="2">
                  <a:moveTo>
                    <a:pt x="3" y="2"/>
                  </a:moveTo>
                  <a:lnTo>
                    <a:pt x="2" y="2"/>
                  </a:lnTo>
                  <a:lnTo>
                    <a:pt x="2" y="1"/>
                  </a:lnTo>
                  <a:lnTo>
                    <a:pt x="0" y="1"/>
                  </a:lnTo>
                  <a:lnTo>
                    <a:pt x="2" y="1"/>
                  </a:lnTo>
                  <a:lnTo>
                    <a:pt x="0" y="0"/>
                  </a:lnTo>
                  <a:lnTo>
                    <a:pt x="2" y="1"/>
                  </a:lnTo>
                  <a:lnTo>
                    <a:pt x="3"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8" name="Freeform 1627"/>
            <p:cNvSpPr>
              <a:spLocks/>
            </p:cNvSpPr>
            <p:nvPr/>
          </p:nvSpPr>
          <p:spPr bwMode="auto">
            <a:xfrm>
              <a:off x="5027925" y="2846388"/>
              <a:ext cx="3175" cy="4762"/>
            </a:xfrm>
            <a:custGeom>
              <a:avLst/>
              <a:gdLst/>
              <a:ahLst/>
              <a:cxnLst>
                <a:cxn ang="0">
                  <a:pos x="1" y="2"/>
                </a:cxn>
                <a:cxn ang="0">
                  <a:pos x="1" y="0"/>
                </a:cxn>
                <a:cxn ang="0">
                  <a:pos x="2" y="0"/>
                </a:cxn>
                <a:cxn ang="0">
                  <a:pos x="2" y="2"/>
                </a:cxn>
                <a:cxn ang="0">
                  <a:pos x="1" y="3"/>
                </a:cxn>
                <a:cxn ang="0">
                  <a:pos x="0" y="3"/>
                </a:cxn>
                <a:cxn ang="0">
                  <a:pos x="1" y="3"/>
                </a:cxn>
                <a:cxn ang="0">
                  <a:pos x="1" y="2"/>
                </a:cxn>
              </a:cxnLst>
              <a:rect l="0" t="0" r="r" b="b"/>
              <a:pathLst>
                <a:path w="2" h="3">
                  <a:moveTo>
                    <a:pt x="1" y="2"/>
                  </a:moveTo>
                  <a:lnTo>
                    <a:pt x="1" y="0"/>
                  </a:lnTo>
                  <a:lnTo>
                    <a:pt x="2" y="0"/>
                  </a:lnTo>
                  <a:lnTo>
                    <a:pt x="2" y="2"/>
                  </a:lnTo>
                  <a:lnTo>
                    <a:pt x="1" y="3"/>
                  </a:lnTo>
                  <a:lnTo>
                    <a:pt x="0" y="3"/>
                  </a:lnTo>
                  <a:lnTo>
                    <a:pt x="1" y="3"/>
                  </a:lnTo>
                  <a:lnTo>
                    <a:pt x="1"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29" name="Freeform 1628"/>
            <p:cNvSpPr>
              <a:spLocks/>
            </p:cNvSpPr>
            <p:nvPr/>
          </p:nvSpPr>
          <p:spPr bwMode="auto">
            <a:xfrm>
              <a:off x="5021575" y="2906713"/>
              <a:ext cx="3175" cy="1587"/>
            </a:xfrm>
            <a:custGeom>
              <a:avLst/>
              <a:gdLst/>
              <a:ahLst/>
              <a:cxnLst>
                <a:cxn ang="0">
                  <a:pos x="1" y="0"/>
                </a:cxn>
                <a:cxn ang="0">
                  <a:pos x="0" y="1"/>
                </a:cxn>
                <a:cxn ang="0">
                  <a:pos x="0" y="0"/>
                </a:cxn>
                <a:cxn ang="0">
                  <a:pos x="1" y="0"/>
                </a:cxn>
                <a:cxn ang="0">
                  <a:pos x="2" y="0"/>
                </a:cxn>
                <a:cxn ang="0">
                  <a:pos x="1" y="0"/>
                </a:cxn>
              </a:cxnLst>
              <a:rect l="0" t="0" r="r" b="b"/>
              <a:pathLst>
                <a:path w="2" h="1">
                  <a:moveTo>
                    <a:pt x="1" y="0"/>
                  </a:moveTo>
                  <a:lnTo>
                    <a:pt x="0" y="1"/>
                  </a:lnTo>
                  <a:lnTo>
                    <a:pt x="0" y="0"/>
                  </a:lnTo>
                  <a:lnTo>
                    <a:pt x="1" y="0"/>
                  </a:lnTo>
                  <a:lnTo>
                    <a:pt x="2"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0" name="Freeform 1629"/>
            <p:cNvSpPr>
              <a:spLocks/>
            </p:cNvSpPr>
            <p:nvPr/>
          </p:nvSpPr>
          <p:spPr bwMode="auto">
            <a:xfrm>
              <a:off x="5016813" y="2849563"/>
              <a:ext cx="1587" cy="3175"/>
            </a:xfrm>
            <a:custGeom>
              <a:avLst/>
              <a:gdLst/>
              <a:ahLst/>
              <a:cxnLst>
                <a:cxn ang="0">
                  <a:pos x="1" y="1"/>
                </a:cxn>
                <a:cxn ang="0">
                  <a:pos x="0" y="1"/>
                </a:cxn>
                <a:cxn ang="0">
                  <a:pos x="0" y="0"/>
                </a:cxn>
                <a:cxn ang="0">
                  <a:pos x="1" y="0"/>
                </a:cxn>
                <a:cxn ang="0">
                  <a:pos x="1" y="1"/>
                </a:cxn>
                <a:cxn ang="0">
                  <a:pos x="1" y="2"/>
                </a:cxn>
                <a:cxn ang="0">
                  <a:pos x="1" y="1"/>
                </a:cxn>
              </a:cxnLst>
              <a:rect l="0" t="0" r="r" b="b"/>
              <a:pathLst>
                <a:path w="1" h="2">
                  <a:moveTo>
                    <a:pt x="1" y="1"/>
                  </a:moveTo>
                  <a:lnTo>
                    <a:pt x="0" y="1"/>
                  </a:lnTo>
                  <a:lnTo>
                    <a:pt x="0" y="0"/>
                  </a:lnTo>
                  <a:lnTo>
                    <a:pt x="1" y="0"/>
                  </a:lnTo>
                  <a:lnTo>
                    <a:pt x="1" y="1"/>
                  </a:lnTo>
                  <a:lnTo>
                    <a:pt x="1" y="2"/>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1" name="Freeform 1630"/>
            <p:cNvSpPr>
              <a:spLocks/>
            </p:cNvSpPr>
            <p:nvPr/>
          </p:nvSpPr>
          <p:spPr bwMode="auto">
            <a:xfrm>
              <a:off x="5056500" y="2840038"/>
              <a:ext cx="1588" cy="0"/>
            </a:xfrm>
            <a:custGeom>
              <a:avLst/>
              <a:gdLst/>
              <a:ahLst/>
              <a:cxnLst>
                <a:cxn ang="0">
                  <a:pos x="0" y="1"/>
                </a:cxn>
                <a:cxn ang="0">
                  <a:pos x="0" y="0"/>
                </a:cxn>
                <a:cxn ang="0">
                  <a:pos x="1" y="0"/>
                </a:cxn>
                <a:cxn ang="0">
                  <a:pos x="0" y="0"/>
                </a:cxn>
                <a:cxn ang="0">
                  <a:pos x="0" y="1"/>
                </a:cxn>
              </a:cxnLst>
              <a:rect l="0" t="0" r="r" b="b"/>
              <a:pathLst>
                <a:path w="1" h="1">
                  <a:moveTo>
                    <a:pt x="0" y="1"/>
                  </a:moveTo>
                  <a:lnTo>
                    <a:pt x="0" y="0"/>
                  </a:lnTo>
                  <a:lnTo>
                    <a:pt x="1" y="0"/>
                  </a:ln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2" name="Rectangle 1631"/>
            <p:cNvSpPr>
              <a:spLocks noChangeArrowheads="1"/>
            </p:cNvSpPr>
            <p:nvPr/>
          </p:nvSpPr>
          <p:spPr bwMode="auto">
            <a:xfrm>
              <a:off x="5118413" y="2928938"/>
              <a:ext cx="1587"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33" name="Freeform 1632"/>
            <p:cNvSpPr>
              <a:spLocks/>
            </p:cNvSpPr>
            <p:nvPr/>
          </p:nvSpPr>
          <p:spPr bwMode="auto">
            <a:xfrm>
              <a:off x="5083488" y="2935288"/>
              <a:ext cx="3175" cy="3175"/>
            </a:xfrm>
            <a:custGeom>
              <a:avLst/>
              <a:gdLst/>
              <a:ahLst/>
              <a:cxnLst>
                <a:cxn ang="0">
                  <a:pos x="0" y="2"/>
                </a:cxn>
                <a:cxn ang="0">
                  <a:pos x="0" y="0"/>
                </a:cxn>
                <a:cxn ang="0">
                  <a:pos x="1" y="0"/>
                </a:cxn>
                <a:cxn ang="0">
                  <a:pos x="1" y="2"/>
                </a:cxn>
                <a:cxn ang="0">
                  <a:pos x="2" y="2"/>
                </a:cxn>
                <a:cxn ang="0">
                  <a:pos x="1" y="2"/>
                </a:cxn>
                <a:cxn ang="0">
                  <a:pos x="0" y="2"/>
                </a:cxn>
              </a:cxnLst>
              <a:rect l="0" t="0" r="r" b="b"/>
              <a:pathLst>
                <a:path w="2" h="2">
                  <a:moveTo>
                    <a:pt x="0" y="2"/>
                  </a:moveTo>
                  <a:lnTo>
                    <a:pt x="0" y="0"/>
                  </a:lnTo>
                  <a:lnTo>
                    <a:pt x="1" y="0"/>
                  </a:lnTo>
                  <a:lnTo>
                    <a:pt x="1" y="2"/>
                  </a:lnTo>
                  <a:lnTo>
                    <a:pt x="2" y="2"/>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4" name="Rectangle 1633"/>
            <p:cNvSpPr>
              <a:spLocks noChangeArrowheads="1"/>
            </p:cNvSpPr>
            <p:nvPr/>
          </p:nvSpPr>
          <p:spPr bwMode="auto">
            <a:xfrm>
              <a:off x="5072375" y="2867025"/>
              <a:ext cx="3175"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35" name="Freeform 1634"/>
            <p:cNvSpPr>
              <a:spLocks/>
            </p:cNvSpPr>
            <p:nvPr/>
          </p:nvSpPr>
          <p:spPr bwMode="auto">
            <a:xfrm>
              <a:off x="5064438" y="2927350"/>
              <a:ext cx="4762" cy="1588"/>
            </a:xfrm>
            <a:custGeom>
              <a:avLst/>
              <a:gdLst/>
              <a:ahLst/>
              <a:cxnLst>
                <a:cxn ang="0">
                  <a:pos x="1" y="1"/>
                </a:cxn>
                <a:cxn ang="0">
                  <a:pos x="0" y="1"/>
                </a:cxn>
                <a:cxn ang="0">
                  <a:pos x="1" y="0"/>
                </a:cxn>
                <a:cxn ang="0">
                  <a:pos x="3" y="0"/>
                </a:cxn>
                <a:cxn ang="0">
                  <a:pos x="1" y="0"/>
                </a:cxn>
                <a:cxn ang="0">
                  <a:pos x="1" y="1"/>
                </a:cxn>
              </a:cxnLst>
              <a:rect l="0" t="0" r="r" b="b"/>
              <a:pathLst>
                <a:path w="3" h="1">
                  <a:moveTo>
                    <a:pt x="1" y="1"/>
                  </a:moveTo>
                  <a:lnTo>
                    <a:pt x="0" y="1"/>
                  </a:lnTo>
                  <a:lnTo>
                    <a:pt x="1" y="0"/>
                  </a:lnTo>
                  <a:lnTo>
                    <a:pt x="3" y="0"/>
                  </a:lnTo>
                  <a:lnTo>
                    <a:pt x="1" y="0"/>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6" name="Rectangle 1635"/>
            <p:cNvSpPr>
              <a:spLocks noChangeArrowheads="1"/>
            </p:cNvSpPr>
            <p:nvPr/>
          </p:nvSpPr>
          <p:spPr bwMode="auto">
            <a:xfrm>
              <a:off x="5062850" y="2917825"/>
              <a:ext cx="1588"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37" name="Freeform 1636"/>
            <p:cNvSpPr>
              <a:spLocks/>
            </p:cNvSpPr>
            <p:nvPr/>
          </p:nvSpPr>
          <p:spPr bwMode="auto">
            <a:xfrm>
              <a:off x="5100950" y="2906713"/>
              <a:ext cx="3175" cy="1587"/>
            </a:xfrm>
            <a:custGeom>
              <a:avLst/>
              <a:gdLst/>
              <a:ahLst/>
              <a:cxnLst>
                <a:cxn ang="0">
                  <a:pos x="0" y="1"/>
                </a:cxn>
                <a:cxn ang="0">
                  <a:pos x="2" y="1"/>
                </a:cxn>
                <a:cxn ang="0">
                  <a:pos x="0" y="1"/>
                </a:cxn>
                <a:cxn ang="0">
                  <a:pos x="0" y="0"/>
                </a:cxn>
                <a:cxn ang="0">
                  <a:pos x="2" y="0"/>
                </a:cxn>
                <a:cxn ang="0">
                  <a:pos x="0" y="0"/>
                </a:cxn>
                <a:cxn ang="0">
                  <a:pos x="0" y="1"/>
                </a:cxn>
              </a:cxnLst>
              <a:rect l="0" t="0" r="r" b="b"/>
              <a:pathLst>
                <a:path w="2" h="1">
                  <a:moveTo>
                    <a:pt x="0" y="1"/>
                  </a:moveTo>
                  <a:lnTo>
                    <a:pt x="2" y="1"/>
                  </a:lnTo>
                  <a:lnTo>
                    <a:pt x="0" y="1"/>
                  </a:lnTo>
                  <a:lnTo>
                    <a:pt x="0" y="0"/>
                  </a:lnTo>
                  <a:lnTo>
                    <a:pt x="2" y="0"/>
                  </a:ln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8" name="Freeform 1637"/>
            <p:cNvSpPr>
              <a:spLocks/>
            </p:cNvSpPr>
            <p:nvPr/>
          </p:nvSpPr>
          <p:spPr bwMode="auto">
            <a:xfrm>
              <a:off x="5099363" y="2898775"/>
              <a:ext cx="1587" cy="3175"/>
            </a:xfrm>
            <a:custGeom>
              <a:avLst/>
              <a:gdLst/>
              <a:ahLst/>
              <a:cxnLst>
                <a:cxn ang="0">
                  <a:pos x="0" y="1"/>
                </a:cxn>
                <a:cxn ang="0">
                  <a:pos x="0" y="0"/>
                </a:cxn>
                <a:cxn ang="0">
                  <a:pos x="1" y="0"/>
                </a:cxn>
                <a:cxn ang="0">
                  <a:pos x="1" y="1"/>
                </a:cxn>
                <a:cxn ang="0">
                  <a:pos x="0" y="1"/>
                </a:cxn>
                <a:cxn ang="0">
                  <a:pos x="0" y="2"/>
                </a:cxn>
                <a:cxn ang="0">
                  <a:pos x="0" y="1"/>
                </a:cxn>
                <a:cxn ang="0">
                  <a:pos x="0" y="0"/>
                </a:cxn>
                <a:cxn ang="0">
                  <a:pos x="0" y="1"/>
                </a:cxn>
              </a:cxnLst>
              <a:rect l="0" t="0" r="r" b="b"/>
              <a:pathLst>
                <a:path w="1" h="2">
                  <a:moveTo>
                    <a:pt x="0" y="1"/>
                  </a:moveTo>
                  <a:lnTo>
                    <a:pt x="0" y="0"/>
                  </a:lnTo>
                  <a:lnTo>
                    <a:pt x="1" y="0"/>
                  </a:lnTo>
                  <a:lnTo>
                    <a:pt x="1" y="1"/>
                  </a:lnTo>
                  <a:lnTo>
                    <a:pt x="0" y="1"/>
                  </a:lnTo>
                  <a:lnTo>
                    <a:pt x="0" y="2"/>
                  </a:lnTo>
                  <a:lnTo>
                    <a:pt x="0" y="1"/>
                  </a:ln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39" name="Freeform 1638"/>
            <p:cNvSpPr>
              <a:spLocks/>
            </p:cNvSpPr>
            <p:nvPr/>
          </p:nvSpPr>
          <p:spPr bwMode="auto">
            <a:xfrm>
              <a:off x="5059675" y="2927350"/>
              <a:ext cx="3175" cy="1588"/>
            </a:xfrm>
            <a:custGeom>
              <a:avLst/>
              <a:gdLst/>
              <a:ahLst/>
              <a:cxnLst>
                <a:cxn ang="0">
                  <a:pos x="2" y="1"/>
                </a:cxn>
                <a:cxn ang="0">
                  <a:pos x="0" y="1"/>
                </a:cxn>
                <a:cxn ang="0">
                  <a:pos x="0" y="0"/>
                </a:cxn>
                <a:cxn ang="0">
                  <a:pos x="0" y="1"/>
                </a:cxn>
                <a:cxn ang="0">
                  <a:pos x="2" y="1"/>
                </a:cxn>
              </a:cxnLst>
              <a:rect l="0" t="0" r="r" b="b"/>
              <a:pathLst>
                <a:path w="2" h="1">
                  <a:moveTo>
                    <a:pt x="2" y="1"/>
                  </a:moveTo>
                  <a:lnTo>
                    <a:pt x="0" y="1"/>
                  </a:lnTo>
                  <a:lnTo>
                    <a:pt x="0" y="0"/>
                  </a:lnTo>
                  <a:lnTo>
                    <a:pt x="0" y="1"/>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0" name="Freeform 1639"/>
            <p:cNvSpPr>
              <a:spLocks/>
            </p:cNvSpPr>
            <p:nvPr/>
          </p:nvSpPr>
          <p:spPr bwMode="auto">
            <a:xfrm>
              <a:off x="5050150" y="2924175"/>
              <a:ext cx="1588" cy="1588"/>
            </a:xfrm>
            <a:custGeom>
              <a:avLst/>
              <a:gdLst/>
              <a:ahLst/>
              <a:cxnLst>
                <a:cxn ang="0">
                  <a:pos x="1" y="0"/>
                </a:cxn>
                <a:cxn ang="0">
                  <a:pos x="1" y="1"/>
                </a:cxn>
                <a:cxn ang="0">
                  <a:pos x="1" y="0"/>
                </a:cxn>
                <a:cxn ang="0">
                  <a:pos x="0" y="0"/>
                </a:cxn>
                <a:cxn ang="0">
                  <a:pos x="1" y="0"/>
                </a:cxn>
              </a:cxnLst>
              <a:rect l="0" t="0" r="r" b="b"/>
              <a:pathLst>
                <a:path w="1" h="1">
                  <a:moveTo>
                    <a:pt x="1" y="0"/>
                  </a:moveTo>
                  <a:lnTo>
                    <a:pt x="1" y="1"/>
                  </a:lnTo>
                  <a:lnTo>
                    <a:pt x="1" y="0"/>
                  </a:ln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1" name="Rectangle 1640"/>
            <p:cNvSpPr>
              <a:spLocks noChangeArrowheads="1"/>
            </p:cNvSpPr>
            <p:nvPr/>
          </p:nvSpPr>
          <p:spPr bwMode="auto">
            <a:xfrm>
              <a:off x="4929500" y="2846388"/>
              <a:ext cx="3175"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42" name="Freeform 1641"/>
            <p:cNvSpPr>
              <a:spLocks/>
            </p:cNvSpPr>
            <p:nvPr/>
          </p:nvSpPr>
          <p:spPr bwMode="auto">
            <a:xfrm>
              <a:off x="4953313" y="2867025"/>
              <a:ext cx="1587" cy="3175"/>
            </a:xfrm>
            <a:custGeom>
              <a:avLst/>
              <a:gdLst/>
              <a:ahLst/>
              <a:cxnLst>
                <a:cxn ang="0">
                  <a:pos x="0" y="2"/>
                </a:cxn>
                <a:cxn ang="0">
                  <a:pos x="0" y="0"/>
                </a:cxn>
                <a:cxn ang="0">
                  <a:pos x="1" y="0"/>
                </a:cxn>
                <a:cxn ang="0">
                  <a:pos x="0" y="0"/>
                </a:cxn>
                <a:cxn ang="0">
                  <a:pos x="0" y="2"/>
                </a:cxn>
              </a:cxnLst>
              <a:rect l="0" t="0" r="r" b="b"/>
              <a:pathLst>
                <a:path w="1" h="2">
                  <a:moveTo>
                    <a:pt x="0" y="2"/>
                  </a:moveTo>
                  <a:lnTo>
                    <a:pt x="0" y="0"/>
                  </a:lnTo>
                  <a:lnTo>
                    <a:pt x="1" y="0"/>
                  </a:ln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3" name="Freeform 1642"/>
            <p:cNvSpPr>
              <a:spLocks/>
            </p:cNvSpPr>
            <p:nvPr/>
          </p:nvSpPr>
          <p:spPr bwMode="auto">
            <a:xfrm>
              <a:off x="5043800" y="2982913"/>
              <a:ext cx="1588" cy="3175"/>
            </a:xfrm>
            <a:custGeom>
              <a:avLst/>
              <a:gdLst/>
              <a:ahLst/>
              <a:cxnLst>
                <a:cxn ang="0">
                  <a:pos x="0" y="0"/>
                </a:cxn>
                <a:cxn ang="0">
                  <a:pos x="1" y="0"/>
                </a:cxn>
                <a:cxn ang="0">
                  <a:pos x="1" y="2"/>
                </a:cxn>
                <a:cxn ang="0">
                  <a:pos x="0" y="0"/>
                </a:cxn>
              </a:cxnLst>
              <a:rect l="0" t="0" r="r" b="b"/>
              <a:pathLst>
                <a:path w="1" h="2">
                  <a:moveTo>
                    <a:pt x="0" y="0"/>
                  </a:moveTo>
                  <a:lnTo>
                    <a:pt x="1" y="0"/>
                  </a:lnTo>
                  <a:lnTo>
                    <a:pt x="1"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4" name="Freeform 1643"/>
            <p:cNvSpPr>
              <a:spLocks/>
            </p:cNvSpPr>
            <p:nvPr/>
          </p:nvSpPr>
          <p:spPr bwMode="auto">
            <a:xfrm>
              <a:off x="5131113" y="2941638"/>
              <a:ext cx="1587"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5" name="Freeform 1644"/>
            <p:cNvSpPr>
              <a:spLocks/>
            </p:cNvSpPr>
            <p:nvPr/>
          </p:nvSpPr>
          <p:spPr bwMode="auto">
            <a:xfrm>
              <a:off x="5012050" y="2908300"/>
              <a:ext cx="3175" cy="3175"/>
            </a:xfrm>
            <a:custGeom>
              <a:avLst/>
              <a:gdLst/>
              <a:ahLst/>
              <a:cxnLst>
                <a:cxn ang="0">
                  <a:pos x="0" y="0"/>
                </a:cxn>
                <a:cxn ang="0">
                  <a:pos x="2" y="0"/>
                </a:cxn>
                <a:cxn ang="0">
                  <a:pos x="2" y="2"/>
                </a:cxn>
                <a:cxn ang="0">
                  <a:pos x="2" y="0"/>
                </a:cxn>
                <a:cxn ang="0">
                  <a:pos x="0" y="0"/>
                </a:cxn>
              </a:cxnLst>
              <a:rect l="0" t="0" r="r" b="b"/>
              <a:pathLst>
                <a:path w="2" h="2">
                  <a:moveTo>
                    <a:pt x="0" y="0"/>
                  </a:moveTo>
                  <a:lnTo>
                    <a:pt x="2" y="0"/>
                  </a:lnTo>
                  <a:lnTo>
                    <a:pt x="2" y="2"/>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6" name="Freeform 1645"/>
            <p:cNvSpPr>
              <a:spLocks/>
            </p:cNvSpPr>
            <p:nvPr/>
          </p:nvSpPr>
          <p:spPr bwMode="auto">
            <a:xfrm>
              <a:off x="4948550" y="2865438"/>
              <a:ext cx="1588" cy="4762"/>
            </a:xfrm>
            <a:custGeom>
              <a:avLst/>
              <a:gdLst/>
              <a:ahLst/>
              <a:cxnLst>
                <a:cxn ang="0">
                  <a:pos x="1" y="1"/>
                </a:cxn>
                <a:cxn ang="0">
                  <a:pos x="0" y="1"/>
                </a:cxn>
                <a:cxn ang="0">
                  <a:pos x="1" y="1"/>
                </a:cxn>
                <a:cxn ang="0">
                  <a:pos x="1" y="3"/>
                </a:cxn>
                <a:cxn ang="0">
                  <a:pos x="1" y="1"/>
                </a:cxn>
                <a:cxn ang="0">
                  <a:pos x="0" y="1"/>
                </a:cxn>
                <a:cxn ang="0">
                  <a:pos x="0" y="0"/>
                </a:cxn>
                <a:cxn ang="0">
                  <a:pos x="1" y="0"/>
                </a:cxn>
                <a:cxn ang="0">
                  <a:pos x="1" y="1"/>
                </a:cxn>
              </a:cxnLst>
              <a:rect l="0" t="0" r="r" b="b"/>
              <a:pathLst>
                <a:path w="1" h="3">
                  <a:moveTo>
                    <a:pt x="1" y="1"/>
                  </a:moveTo>
                  <a:lnTo>
                    <a:pt x="0" y="1"/>
                  </a:lnTo>
                  <a:lnTo>
                    <a:pt x="1" y="1"/>
                  </a:lnTo>
                  <a:lnTo>
                    <a:pt x="1" y="3"/>
                  </a:lnTo>
                  <a:lnTo>
                    <a:pt x="1" y="1"/>
                  </a:lnTo>
                  <a:lnTo>
                    <a:pt x="0" y="1"/>
                  </a:lnTo>
                  <a:lnTo>
                    <a:pt x="0" y="0"/>
                  </a:lnTo>
                  <a:lnTo>
                    <a:pt x="1" y="0"/>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7" name="Freeform 1646"/>
            <p:cNvSpPr>
              <a:spLocks/>
            </p:cNvSpPr>
            <p:nvPr/>
          </p:nvSpPr>
          <p:spPr bwMode="auto">
            <a:xfrm>
              <a:off x="5034275" y="2844800"/>
              <a:ext cx="1588" cy="1588"/>
            </a:xfrm>
            <a:custGeom>
              <a:avLst/>
              <a:gdLst/>
              <a:ahLst/>
              <a:cxnLst>
                <a:cxn ang="0">
                  <a:pos x="0" y="1"/>
                </a:cxn>
                <a:cxn ang="0">
                  <a:pos x="0" y="0"/>
                </a:cxn>
                <a:cxn ang="0">
                  <a:pos x="1" y="0"/>
                </a:cxn>
                <a:cxn ang="0">
                  <a:pos x="0" y="1"/>
                </a:cxn>
              </a:cxnLst>
              <a:rect l="0" t="0" r="r" b="b"/>
              <a:pathLst>
                <a:path w="1" h="1">
                  <a:moveTo>
                    <a:pt x="0" y="1"/>
                  </a:moveTo>
                  <a:lnTo>
                    <a:pt x="0" y="0"/>
                  </a:lnTo>
                  <a:lnTo>
                    <a:pt x="1"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48" name="Rectangle 1647"/>
            <p:cNvSpPr>
              <a:spLocks noChangeArrowheads="1"/>
            </p:cNvSpPr>
            <p:nvPr/>
          </p:nvSpPr>
          <p:spPr bwMode="auto">
            <a:xfrm>
              <a:off x="5021575" y="2900363"/>
              <a:ext cx="1588"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49" name="Freeform 1648"/>
            <p:cNvSpPr>
              <a:spLocks/>
            </p:cNvSpPr>
            <p:nvPr/>
          </p:nvSpPr>
          <p:spPr bwMode="auto">
            <a:xfrm>
              <a:off x="5037450" y="2892425"/>
              <a:ext cx="1588" cy="4763"/>
            </a:xfrm>
            <a:custGeom>
              <a:avLst/>
              <a:gdLst/>
              <a:ahLst/>
              <a:cxnLst>
                <a:cxn ang="0">
                  <a:pos x="1" y="0"/>
                </a:cxn>
                <a:cxn ang="0">
                  <a:pos x="1" y="2"/>
                </a:cxn>
                <a:cxn ang="0">
                  <a:pos x="0" y="2"/>
                </a:cxn>
                <a:cxn ang="0">
                  <a:pos x="1" y="2"/>
                </a:cxn>
                <a:cxn ang="0">
                  <a:pos x="1" y="0"/>
                </a:cxn>
              </a:cxnLst>
              <a:rect l="0" t="0" r="r" b="b"/>
              <a:pathLst>
                <a:path w="1" h="2">
                  <a:moveTo>
                    <a:pt x="1" y="0"/>
                  </a:moveTo>
                  <a:lnTo>
                    <a:pt x="1" y="2"/>
                  </a:lnTo>
                  <a:lnTo>
                    <a:pt x="0" y="2"/>
                  </a:lnTo>
                  <a:lnTo>
                    <a:pt x="1" y="2"/>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0" name="Rectangle 1649"/>
            <p:cNvSpPr>
              <a:spLocks noChangeArrowheads="1"/>
            </p:cNvSpPr>
            <p:nvPr/>
          </p:nvSpPr>
          <p:spPr bwMode="auto">
            <a:xfrm>
              <a:off x="5123175" y="2952750"/>
              <a:ext cx="1588"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51" name="Freeform 1650"/>
            <p:cNvSpPr>
              <a:spLocks/>
            </p:cNvSpPr>
            <p:nvPr/>
          </p:nvSpPr>
          <p:spPr bwMode="auto">
            <a:xfrm>
              <a:off x="5023163" y="2952750"/>
              <a:ext cx="1587" cy="1588"/>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2" name="Freeform 1651"/>
            <p:cNvSpPr>
              <a:spLocks/>
            </p:cNvSpPr>
            <p:nvPr/>
          </p:nvSpPr>
          <p:spPr bwMode="auto">
            <a:xfrm>
              <a:off x="5083488" y="2913063"/>
              <a:ext cx="1587" cy="1587"/>
            </a:xfrm>
            <a:custGeom>
              <a:avLst/>
              <a:gdLst/>
              <a:ahLst/>
              <a:cxnLst>
                <a:cxn ang="0">
                  <a:pos x="0" y="0"/>
                </a:cxn>
                <a:cxn ang="0">
                  <a:pos x="0" y="1"/>
                </a:cxn>
                <a:cxn ang="0">
                  <a:pos x="1" y="1"/>
                </a:cxn>
                <a:cxn ang="0">
                  <a:pos x="0" y="1"/>
                </a:cxn>
                <a:cxn ang="0">
                  <a:pos x="0" y="0"/>
                </a:cxn>
              </a:cxnLst>
              <a:rect l="0" t="0" r="r" b="b"/>
              <a:pathLst>
                <a:path w="1" h="1">
                  <a:moveTo>
                    <a:pt x="0" y="0"/>
                  </a:moveTo>
                  <a:lnTo>
                    <a:pt x="0" y="1"/>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3" name="Freeform 1652"/>
            <p:cNvSpPr>
              <a:spLocks/>
            </p:cNvSpPr>
            <p:nvPr/>
          </p:nvSpPr>
          <p:spPr bwMode="auto">
            <a:xfrm>
              <a:off x="5075550" y="2921000"/>
              <a:ext cx="1588" cy="3175"/>
            </a:xfrm>
            <a:custGeom>
              <a:avLst/>
              <a:gdLst/>
              <a:ahLst/>
              <a:cxnLst>
                <a:cxn ang="0">
                  <a:pos x="0" y="2"/>
                </a:cxn>
                <a:cxn ang="0">
                  <a:pos x="0" y="0"/>
                </a:cxn>
                <a:cxn ang="0">
                  <a:pos x="0" y="2"/>
                </a:cxn>
              </a:cxnLst>
              <a:rect l="0" t="0" r="r" b="b"/>
              <a:pathLst>
                <a:path h="2">
                  <a:moveTo>
                    <a:pt x="0" y="2"/>
                  </a:move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4" name="Freeform 1653"/>
            <p:cNvSpPr>
              <a:spLocks/>
            </p:cNvSpPr>
            <p:nvPr/>
          </p:nvSpPr>
          <p:spPr bwMode="auto">
            <a:xfrm>
              <a:off x="5054913" y="2898775"/>
              <a:ext cx="1587" cy="1588"/>
            </a:xfrm>
            <a:custGeom>
              <a:avLst/>
              <a:gdLst/>
              <a:ahLst/>
              <a:cxnLst>
                <a:cxn ang="0">
                  <a:pos x="0" y="0"/>
                </a:cxn>
                <a:cxn ang="0">
                  <a:pos x="1" y="0"/>
                </a:cxn>
                <a:cxn ang="0">
                  <a:pos x="1" y="1"/>
                </a:cxn>
                <a:cxn ang="0">
                  <a:pos x="1" y="0"/>
                </a:cxn>
                <a:cxn ang="0">
                  <a:pos x="0" y="1"/>
                </a:cxn>
                <a:cxn ang="0">
                  <a:pos x="0" y="0"/>
                </a:cxn>
              </a:cxnLst>
              <a:rect l="0" t="0" r="r" b="b"/>
              <a:pathLst>
                <a:path w="1" h="1">
                  <a:moveTo>
                    <a:pt x="0" y="0"/>
                  </a:moveTo>
                  <a:lnTo>
                    <a:pt x="1" y="0"/>
                  </a:lnTo>
                  <a:lnTo>
                    <a:pt x="1" y="1"/>
                  </a:lnTo>
                  <a:lnTo>
                    <a:pt x="1" y="0"/>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5" name="Freeform 1654"/>
            <p:cNvSpPr>
              <a:spLocks/>
            </p:cNvSpPr>
            <p:nvPr/>
          </p:nvSpPr>
          <p:spPr bwMode="auto">
            <a:xfrm>
              <a:off x="5054913" y="2924175"/>
              <a:ext cx="1587" cy="1588"/>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6" name="Freeform 1655"/>
            <p:cNvSpPr>
              <a:spLocks/>
            </p:cNvSpPr>
            <p:nvPr/>
          </p:nvSpPr>
          <p:spPr bwMode="auto">
            <a:xfrm>
              <a:off x="5110475" y="2901950"/>
              <a:ext cx="1588" cy="3175"/>
            </a:xfrm>
            <a:custGeom>
              <a:avLst/>
              <a:gdLst/>
              <a:ahLst/>
              <a:cxnLst>
                <a:cxn ang="0">
                  <a:pos x="1" y="2"/>
                </a:cxn>
                <a:cxn ang="0">
                  <a:pos x="0" y="0"/>
                </a:cxn>
                <a:cxn ang="0">
                  <a:pos x="1" y="0"/>
                </a:cxn>
                <a:cxn ang="0">
                  <a:pos x="1" y="2"/>
                </a:cxn>
              </a:cxnLst>
              <a:rect l="0" t="0" r="r" b="b"/>
              <a:pathLst>
                <a:path w="1" h="2">
                  <a:moveTo>
                    <a:pt x="1" y="2"/>
                  </a:moveTo>
                  <a:lnTo>
                    <a:pt x="0" y="0"/>
                  </a:lnTo>
                  <a:lnTo>
                    <a:pt x="1" y="0"/>
                  </a:lnTo>
                  <a:lnTo>
                    <a:pt x="1"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7" name="Freeform 1656"/>
            <p:cNvSpPr>
              <a:spLocks/>
            </p:cNvSpPr>
            <p:nvPr/>
          </p:nvSpPr>
          <p:spPr bwMode="auto">
            <a:xfrm>
              <a:off x="5072375" y="2965450"/>
              <a:ext cx="1588" cy="1588"/>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58" name="Rectangle 1657"/>
            <p:cNvSpPr>
              <a:spLocks noChangeArrowheads="1"/>
            </p:cNvSpPr>
            <p:nvPr/>
          </p:nvSpPr>
          <p:spPr bwMode="auto">
            <a:xfrm>
              <a:off x="5066025" y="2905125"/>
              <a:ext cx="3175"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59" name="Rectangle 1658"/>
            <p:cNvSpPr>
              <a:spLocks noChangeArrowheads="1"/>
            </p:cNvSpPr>
            <p:nvPr/>
          </p:nvSpPr>
          <p:spPr bwMode="auto">
            <a:xfrm>
              <a:off x="4980300" y="2925763"/>
              <a:ext cx="1588"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60" name="Freeform 1659"/>
            <p:cNvSpPr>
              <a:spLocks/>
            </p:cNvSpPr>
            <p:nvPr/>
          </p:nvSpPr>
          <p:spPr bwMode="auto">
            <a:xfrm>
              <a:off x="5078725" y="2921000"/>
              <a:ext cx="1588"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1" name="Freeform 1660"/>
            <p:cNvSpPr>
              <a:spLocks/>
            </p:cNvSpPr>
            <p:nvPr/>
          </p:nvSpPr>
          <p:spPr bwMode="auto">
            <a:xfrm>
              <a:off x="5116825" y="2919413"/>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2" name="Rectangle 1661"/>
            <p:cNvSpPr>
              <a:spLocks noChangeArrowheads="1"/>
            </p:cNvSpPr>
            <p:nvPr/>
          </p:nvSpPr>
          <p:spPr bwMode="auto">
            <a:xfrm>
              <a:off x="5089838" y="2870200"/>
              <a:ext cx="1587"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63" name="Freeform 1662"/>
            <p:cNvSpPr>
              <a:spLocks/>
            </p:cNvSpPr>
            <p:nvPr/>
          </p:nvSpPr>
          <p:spPr bwMode="auto">
            <a:xfrm>
              <a:off x="5018400" y="2892425"/>
              <a:ext cx="1588" cy="4763"/>
            </a:xfrm>
            <a:custGeom>
              <a:avLst/>
              <a:gdLst/>
              <a:ahLst/>
              <a:cxnLst>
                <a:cxn ang="0">
                  <a:pos x="0" y="2"/>
                </a:cxn>
                <a:cxn ang="0">
                  <a:pos x="0" y="0"/>
                </a:cxn>
                <a:cxn ang="0">
                  <a:pos x="0" y="2"/>
                </a:cxn>
              </a:cxnLst>
              <a:rect l="0" t="0" r="r" b="b"/>
              <a:pathLst>
                <a:path h="2">
                  <a:moveTo>
                    <a:pt x="0" y="2"/>
                  </a:move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4" name="Freeform 1663"/>
            <p:cNvSpPr>
              <a:spLocks/>
            </p:cNvSpPr>
            <p:nvPr/>
          </p:nvSpPr>
          <p:spPr bwMode="auto">
            <a:xfrm>
              <a:off x="5062850" y="2919413"/>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5" name="Freeform 1664"/>
            <p:cNvSpPr>
              <a:spLocks/>
            </p:cNvSpPr>
            <p:nvPr/>
          </p:nvSpPr>
          <p:spPr bwMode="auto">
            <a:xfrm>
              <a:off x="5035863" y="2843213"/>
              <a:ext cx="1587" cy="1587"/>
            </a:xfrm>
            <a:custGeom>
              <a:avLst/>
              <a:gdLst/>
              <a:ahLst/>
              <a:cxnLst>
                <a:cxn ang="0">
                  <a:pos x="0" y="1"/>
                </a:cxn>
                <a:cxn ang="0">
                  <a:pos x="0" y="0"/>
                </a:cxn>
                <a:cxn ang="0">
                  <a:pos x="1" y="1"/>
                </a:cxn>
                <a:cxn ang="0">
                  <a:pos x="0" y="1"/>
                </a:cxn>
              </a:cxnLst>
              <a:rect l="0" t="0" r="r" b="b"/>
              <a:pathLst>
                <a:path w="1" h="1">
                  <a:moveTo>
                    <a:pt x="0" y="1"/>
                  </a:moveTo>
                  <a:lnTo>
                    <a:pt x="0" y="0"/>
                  </a:lnTo>
                  <a:lnTo>
                    <a:pt x="1"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6" name="Freeform 1665"/>
            <p:cNvSpPr>
              <a:spLocks/>
            </p:cNvSpPr>
            <p:nvPr/>
          </p:nvSpPr>
          <p:spPr bwMode="auto">
            <a:xfrm>
              <a:off x="4980300" y="2924175"/>
              <a:ext cx="1588" cy="1588"/>
            </a:xfrm>
            <a:custGeom>
              <a:avLst/>
              <a:gdLst/>
              <a:ahLst/>
              <a:cxnLst>
                <a:cxn ang="0">
                  <a:pos x="0" y="0"/>
                </a:cxn>
                <a:cxn ang="0">
                  <a:pos x="0" y="1"/>
                </a:cxn>
                <a:cxn ang="0">
                  <a:pos x="0" y="0"/>
                </a:cxn>
                <a:cxn ang="0">
                  <a:pos x="0" y="1"/>
                </a:cxn>
                <a:cxn ang="0">
                  <a:pos x="0" y="0"/>
                </a:cxn>
              </a:cxnLst>
              <a:rect l="0" t="0" r="r" b="b"/>
              <a:pathLst>
                <a:path h="1">
                  <a:moveTo>
                    <a:pt x="0" y="0"/>
                  </a:moveTo>
                  <a:lnTo>
                    <a:pt x="0" y="1"/>
                  </a:lnTo>
                  <a:lnTo>
                    <a:pt x="0" y="0"/>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7" name="Freeform 1666"/>
            <p:cNvSpPr>
              <a:spLocks/>
            </p:cNvSpPr>
            <p:nvPr/>
          </p:nvSpPr>
          <p:spPr bwMode="auto">
            <a:xfrm>
              <a:off x="5043800" y="2924175"/>
              <a:ext cx="1588" cy="1588"/>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8" name="Freeform 1667"/>
            <p:cNvSpPr>
              <a:spLocks/>
            </p:cNvSpPr>
            <p:nvPr/>
          </p:nvSpPr>
          <p:spPr bwMode="auto">
            <a:xfrm>
              <a:off x="5077138" y="2921000"/>
              <a:ext cx="1587" cy="3175"/>
            </a:xfrm>
            <a:custGeom>
              <a:avLst/>
              <a:gdLst/>
              <a:ahLst/>
              <a:cxnLst>
                <a:cxn ang="0">
                  <a:pos x="0" y="0"/>
                </a:cxn>
                <a:cxn ang="0">
                  <a:pos x="0" y="2"/>
                </a:cxn>
                <a:cxn ang="0">
                  <a:pos x="0" y="0"/>
                </a:cxn>
              </a:cxnLst>
              <a:rect l="0" t="0" r="r" b="b"/>
              <a:pathLst>
                <a:path h="2">
                  <a:moveTo>
                    <a:pt x="0" y="0"/>
                  </a:move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69" name="Freeform 1668"/>
            <p:cNvSpPr>
              <a:spLocks/>
            </p:cNvSpPr>
            <p:nvPr/>
          </p:nvSpPr>
          <p:spPr bwMode="auto">
            <a:xfrm>
              <a:off x="5072375" y="2933700"/>
              <a:ext cx="1588" cy="1588"/>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0" name="Freeform 1669"/>
            <p:cNvSpPr>
              <a:spLocks/>
            </p:cNvSpPr>
            <p:nvPr/>
          </p:nvSpPr>
          <p:spPr bwMode="auto">
            <a:xfrm>
              <a:off x="4934263" y="2849563"/>
              <a:ext cx="1587" cy="1587"/>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1" name="Freeform 1670"/>
            <p:cNvSpPr>
              <a:spLocks/>
            </p:cNvSpPr>
            <p:nvPr/>
          </p:nvSpPr>
          <p:spPr bwMode="auto">
            <a:xfrm>
              <a:off x="4600888" y="2286000"/>
              <a:ext cx="66675" cy="87313"/>
            </a:xfrm>
            <a:custGeom>
              <a:avLst/>
              <a:gdLst/>
              <a:ahLst/>
              <a:cxnLst>
                <a:cxn ang="0">
                  <a:pos x="4" y="42"/>
                </a:cxn>
                <a:cxn ang="0">
                  <a:pos x="4" y="41"/>
                </a:cxn>
                <a:cxn ang="0">
                  <a:pos x="11" y="44"/>
                </a:cxn>
                <a:cxn ang="0">
                  <a:pos x="11" y="54"/>
                </a:cxn>
                <a:cxn ang="0">
                  <a:pos x="15" y="54"/>
                </a:cxn>
                <a:cxn ang="0">
                  <a:pos x="20" y="55"/>
                </a:cxn>
                <a:cxn ang="0">
                  <a:pos x="26" y="54"/>
                </a:cxn>
                <a:cxn ang="0">
                  <a:pos x="25" y="51"/>
                </a:cxn>
                <a:cxn ang="0">
                  <a:pos x="21" y="51"/>
                </a:cxn>
                <a:cxn ang="0">
                  <a:pos x="21" y="48"/>
                </a:cxn>
                <a:cxn ang="0">
                  <a:pos x="24" y="44"/>
                </a:cxn>
                <a:cxn ang="0">
                  <a:pos x="21" y="42"/>
                </a:cxn>
                <a:cxn ang="0">
                  <a:pos x="25" y="41"/>
                </a:cxn>
                <a:cxn ang="0">
                  <a:pos x="24" y="38"/>
                </a:cxn>
                <a:cxn ang="0">
                  <a:pos x="29" y="37"/>
                </a:cxn>
                <a:cxn ang="0">
                  <a:pos x="28" y="35"/>
                </a:cxn>
                <a:cxn ang="0">
                  <a:pos x="30" y="34"/>
                </a:cxn>
                <a:cxn ang="0">
                  <a:pos x="33" y="33"/>
                </a:cxn>
                <a:cxn ang="0">
                  <a:pos x="32" y="29"/>
                </a:cxn>
                <a:cxn ang="0">
                  <a:pos x="34" y="28"/>
                </a:cxn>
                <a:cxn ang="0">
                  <a:pos x="33" y="29"/>
                </a:cxn>
                <a:cxn ang="0">
                  <a:pos x="35" y="30"/>
                </a:cxn>
                <a:cxn ang="0">
                  <a:pos x="37" y="29"/>
                </a:cxn>
                <a:cxn ang="0">
                  <a:pos x="39" y="28"/>
                </a:cxn>
                <a:cxn ang="0">
                  <a:pos x="41" y="24"/>
                </a:cxn>
                <a:cxn ang="0">
                  <a:pos x="35" y="24"/>
                </a:cxn>
                <a:cxn ang="0">
                  <a:pos x="32" y="20"/>
                </a:cxn>
                <a:cxn ang="0">
                  <a:pos x="32" y="16"/>
                </a:cxn>
                <a:cxn ang="0">
                  <a:pos x="26" y="13"/>
                </a:cxn>
                <a:cxn ang="0">
                  <a:pos x="21" y="15"/>
                </a:cxn>
                <a:cxn ang="0">
                  <a:pos x="16" y="16"/>
                </a:cxn>
                <a:cxn ang="0">
                  <a:pos x="17" y="21"/>
                </a:cxn>
                <a:cxn ang="0">
                  <a:pos x="16" y="21"/>
                </a:cxn>
                <a:cxn ang="0">
                  <a:pos x="16" y="20"/>
                </a:cxn>
                <a:cxn ang="0">
                  <a:pos x="11" y="20"/>
                </a:cxn>
                <a:cxn ang="0">
                  <a:pos x="9" y="22"/>
                </a:cxn>
                <a:cxn ang="0">
                  <a:pos x="7" y="22"/>
                </a:cxn>
                <a:cxn ang="0">
                  <a:pos x="5" y="20"/>
                </a:cxn>
                <a:cxn ang="0">
                  <a:pos x="5" y="18"/>
                </a:cxn>
                <a:cxn ang="0">
                  <a:pos x="9" y="15"/>
                </a:cxn>
                <a:cxn ang="0">
                  <a:pos x="15" y="13"/>
                </a:cxn>
                <a:cxn ang="0">
                  <a:pos x="24" y="13"/>
                </a:cxn>
                <a:cxn ang="0">
                  <a:pos x="32" y="15"/>
                </a:cxn>
                <a:cxn ang="0">
                  <a:pos x="34" y="9"/>
                </a:cxn>
                <a:cxn ang="0">
                  <a:pos x="33" y="3"/>
                </a:cxn>
                <a:cxn ang="0">
                  <a:pos x="29" y="3"/>
                </a:cxn>
                <a:cxn ang="0">
                  <a:pos x="22" y="7"/>
                </a:cxn>
                <a:cxn ang="0">
                  <a:pos x="13" y="12"/>
                </a:cxn>
                <a:cxn ang="0">
                  <a:pos x="7" y="13"/>
                </a:cxn>
                <a:cxn ang="0">
                  <a:pos x="2" y="18"/>
                </a:cxn>
                <a:cxn ang="0">
                  <a:pos x="5" y="21"/>
                </a:cxn>
                <a:cxn ang="0">
                  <a:pos x="3" y="22"/>
                </a:cxn>
                <a:cxn ang="0">
                  <a:pos x="3" y="20"/>
                </a:cxn>
                <a:cxn ang="0">
                  <a:pos x="2" y="29"/>
                </a:cxn>
                <a:cxn ang="0">
                  <a:pos x="4" y="31"/>
                </a:cxn>
                <a:cxn ang="0">
                  <a:pos x="3" y="35"/>
                </a:cxn>
                <a:cxn ang="0">
                  <a:pos x="3" y="37"/>
                </a:cxn>
              </a:cxnLst>
              <a:rect l="0" t="0" r="r" b="b"/>
              <a:pathLst>
                <a:path w="42" h="55">
                  <a:moveTo>
                    <a:pt x="3" y="37"/>
                  </a:moveTo>
                  <a:lnTo>
                    <a:pt x="2" y="38"/>
                  </a:lnTo>
                  <a:lnTo>
                    <a:pt x="2" y="41"/>
                  </a:lnTo>
                  <a:lnTo>
                    <a:pt x="3" y="41"/>
                  </a:lnTo>
                  <a:lnTo>
                    <a:pt x="4" y="42"/>
                  </a:lnTo>
                  <a:lnTo>
                    <a:pt x="5" y="42"/>
                  </a:lnTo>
                  <a:lnTo>
                    <a:pt x="4" y="42"/>
                  </a:lnTo>
                  <a:lnTo>
                    <a:pt x="4" y="41"/>
                  </a:lnTo>
                  <a:lnTo>
                    <a:pt x="4" y="39"/>
                  </a:lnTo>
                  <a:lnTo>
                    <a:pt x="4" y="41"/>
                  </a:lnTo>
                  <a:lnTo>
                    <a:pt x="7" y="42"/>
                  </a:lnTo>
                  <a:lnTo>
                    <a:pt x="8" y="42"/>
                  </a:lnTo>
                  <a:lnTo>
                    <a:pt x="9" y="43"/>
                  </a:lnTo>
                  <a:lnTo>
                    <a:pt x="9" y="44"/>
                  </a:lnTo>
                  <a:lnTo>
                    <a:pt x="11" y="44"/>
                  </a:lnTo>
                  <a:lnTo>
                    <a:pt x="9" y="46"/>
                  </a:lnTo>
                  <a:lnTo>
                    <a:pt x="11" y="48"/>
                  </a:lnTo>
                  <a:lnTo>
                    <a:pt x="11" y="50"/>
                  </a:lnTo>
                  <a:lnTo>
                    <a:pt x="11" y="52"/>
                  </a:lnTo>
                  <a:lnTo>
                    <a:pt x="11" y="54"/>
                  </a:lnTo>
                  <a:lnTo>
                    <a:pt x="12" y="54"/>
                  </a:lnTo>
                  <a:lnTo>
                    <a:pt x="12" y="52"/>
                  </a:lnTo>
                  <a:lnTo>
                    <a:pt x="13" y="54"/>
                  </a:lnTo>
                  <a:lnTo>
                    <a:pt x="13" y="52"/>
                  </a:lnTo>
                  <a:lnTo>
                    <a:pt x="15" y="54"/>
                  </a:lnTo>
                  <a:lnTo>
                    <a:pt x="16" y="54"/>
                  </a:lnTo>
                  <a:lnTo>
                    <a:pt x="17" y="54"/>
                  </a:lnTo>
                  <a:lnTo>
                    <a:pt x="18" y="54"/>
                  </a:lnTo>
                  <a:lnTo>
                    <a:pt x="18" y="55"/>
                  </a:lnTo>
                  <a:lnTo>
                    <a:pt x="20" y="55"/>
                  </a:lnTo>
                  <a:lnTo>
                    <a:pt x="21" y="54"/>
                  </a:lnTo>
                  <a:lnTo>
                    <a:pt x="22" y="54"/>
                  </a:lnTo>
                  <a:lnTo>
                    <a:pt x="24" y="54"/>
                  </a:lnTo>
                  <a:lnTo>
                    <a:pt x="25" y="54"/>
                  </a:lnTo>
                  <a:lnTo>
                    <a:pt x="26" y="54"/>
                  </a:lnTo>
                  <a:lnTo>
                    <a:pt x="26" y="52"/>
                  </a:lnTo>
                  <a:lnTo>
                    <a:pt x="25" y="52"/>
                  </a:lnTo>
                  <a:lnTo>
                    <a:pt x="26" y="52"/>
                  </a:lnTo>
                  <a:lnTo>
                    <a:pt x="26" y="51"/>
                  </a:lnTo>
                  <a:lnTo>
                    <a:pt x="25" y="51"/>
                  </a:lnTo>
                  <a:lnTo>
                    <a:pt x="24" y="51"/>
                  </a:lnTo>
                  <a:lnTo>
                    <a:pt x="24" y="50"/>
                  </a:lnTo>
                  <a:lnTo>
                    <a:pt x="22" y="50"/>
                  </a:lnTo>
                  <a:lnTo>
                    <a:pt x="22" y="51"/>
                  </a:lnTo>
                  <a:lnTo>
                    <a:pt x="21" y="51"/>
                  </a:lnTo>
                  <a:lnTo>
                    <a:pt x="21" y="50"/>
                  </a:lnTo>
                  <a:lnTo>
                    <a:pt x="22" y="50"/>
                  </a:lnTo>
                  <a:lnTo>
                    <a:pt x="24" y="50"/>
                  </a:lnTo>
                  <a:lnTo>
                    <a:pt x="22" y="48"/>
                  </a:lnTo>
                  <a:lnTo>
                    <a:pt x="21" y="48"/>
                  </a:lnTo>
                  <a:lnTo>
                    <a:pt x="22" y="48"/>
                  </a:lnTo>
                  <a:lnTo>
                    <a:pt x="24" y="47"/>
                  </a:lnTo>
                  <a:lnTo>
                    <a:pt x="25" y="47"/>
                  </a:lnTo>
                  <a:lnTo>
                    <a:pt x="25" y="46"/>
                  </a:lnTo>
                  <a:lnTo>
                    <a:pt x="24" y="44"/>
                  </a:lnTo>
                  <a:lnTo>
                    <a:pt x="24" y="43"/>
                  </a:lnTo>
                  <a:lnTo>
                    <a:pt x="25" y="42"/>
                  </a:lnTo>
                  <a:lnTo>
                    <a:pt x="24" y="42"/>
                  </a:lnTo>
                  <a:lnTo>
                    <a:pt x="22" y="42"/>
                  </a:lnTo>
                  <a:lnTo>
                    <a:pt x="21" y="42"/>
                  </a:lnTo>
                  <a:lnTo>
                    <a:pt x="22" y="42"/>
                  </a:lnTo>
                  <a:lnTo>
                    <a:pt x="22" y="41"/>
                  </a:lnTo>
                  <a:lnTo>
                    <a:pt x="24" y="42"/>
                  </a:lnTo>
                  <a:lnTo>
                    <a:pt x="24" y="41"/>
                  </a:lnTo>
                  <a:lnTo>
                    <a:pt x="25" y="41"/>
                  </a:lnTo>
                  <a:lnTo>
                    <a:pt x="26" y="39"/>
                  </a:lnTo>
                  <a:lnTo>
                    <a:pt x="25" y="39"/>
                  </a:lnTo>
                  <a:lnTo>
                    <a:pt x="24" y="38"/>
                  </a:lnTo>
                  <a:lnTo>
                    <a:pt x="22" y="38"/>
                  </a:lnTo>
                  <a:lnTo>
                    <a:pt x="24" y="38"/>
                  </a:lnTo>
                  <a:lnTo>
                    <a:pt x="25" y="38"/>
                  </a:lnTo>
                  <a:lnTo>
                    <a:pt x="26" y="38"/>
                  </a:lnTo>
                  <a:lnTo>
                    <a:pt x="28" y="38"/>
                  </a:lnTo>
                  <a:lnTo>
                    <a:pt x="29" y="38"/>
                  </a:lnTo>
                  <a:lnTo>
                    <a:pt x="29" y="37"/>
                  </a:lnTo>
                  <a:lnTo>
                    <a:pt x="30" y="37"/>
                  </a:lnTo>
                  <a:lnTo>
                    <a:pt x="29" y="37"/>
                  </a:lnTo>
                  <a:lnTo>
                    <a:pt x="29" y="35"/>
                  </a:lnTo>
                  <a:lnTo>
                    <a:pt x="26" y="35"/>
                  </a:lnTo>
                  <a:lnTo>
                    <a:pt x="28" y="35"/>
                  </a:lnTo>
                  <a:lnTo>
                    <a:pt x="28" y="34"/>
                  </a:lnTo>
                  <a:lnTo>
                    <a:pt x="29" y="34"/>
                  </a:lnTo>
                  <a:lnTo>
                    <a:pt x="30" y="34"/>
                  </a:lnTo>
                  <a:lnTo>
                    <a:pt x="30" y="35"/>
                  </a:lnTo>
                  <a:lnTo>
                    <a:pt x="30" y="34"/>
                  </a:lnTo>
                  <a:lnTo>
                    <a:pt x="30" y="35"/>
                  </a:lnTo>
                  <a:lnTo>
                    <a:pt x="32" y="35"/>
                  </a:lnTo>
                  <a:lnTo>
                    <a:pt x="32" y="34"/>
                  </a:lnTo>
                  <a:lnTo>
                    <a:pt x="33" y="34"/>
                  </a:lnTo>
                  <a:lnTo>
                    <a:pt x="33" y="33"/>
                  </a:lnTo>
                  <a:lnTo>
                    <a:pt x="32" y="33"/>
                  </a:lnTo>
                  <a:lnTo>
                    <a:pt x="33" y="33"/>
                  </a:lnTo>
                  <a:lnTo>
                    <a:pt x="33" y="31"/>
                  </a:lnTo>
                  <a:lnTo>
                    <a:pt x="32" y="30"/>
                  </a:lnTo>
                  <a:lnTo>
                    <a:pt x="32" y="29"/>
                  </a:lnTo>
                  <a:lnTo>
                    <a:pt x="33" y="29"/>
                  </a:lnTo>
                  <a:lnTo>
                    <a:pt x="33" y="28"/>
                  </a:lnTo>
                  <a:lnTo>
                    <a:pt x="34" y="28"/>
                  </a:lnTo>
                  <a:lnTo>
                    <a:pt x="35" y="28"/>
                  </a:lnTo>
                  <a:lnTo>
                    <a:pt x="34" y="28"/>
                  </a:lnTo>
                  <a:lnTo>
                    <a:pt x="35" y="28"/>
                  </a:lnTo>
                  <a:lnTo>
                    <a:pt x="34" y="29"/>
                  </a:lnTo>
                  <a:lnTo>
                    <a:pt x="35" y="29"/>
                  </a:lnTo>
                  <a:lnTo>
                    <a:pt x="34" y="29"/>
                  </a:lnTo>
                  <a:lnTo>
                    <a:pt x="33" y="29"/>
                  </a:lnTo>
                  <a:lnTo>
                    <a:pt x="34" y="29"/>
                  </a:lnTo>
                  <a:lnTo>
                    <a:pt x="34" y="30"/>
                  </a:lnTo>
                  <a:lnTo>
                    <a:pt x="34" y="29"/>
                  </a:lnTo>
                  <a:lnTo>
                    <a:pt x="35" y="29"/>
                  </a:lnTo>
                  <a:lnTo>
                    <a:pt x="35" y="30"/>
                  </a:lnTo>
                  <a:lnTo>
                    <a:pt x="35" y="31"/>
                  </a:lnTo>
                  <a:lnTo>
                    <a:pt x="37" y="30"/>
                  </a:lnTo>
                  <a:lnTo>
                    <a:pt x="35" y="30"/>
                  </a:lnTo>
                  <a:lnTo>
                    <a:pt x="35" y="29"/>
                  </a:lnTo>
                  <a:lnTo>
                    <a:pt x="37" y="29"/>
                  </a:lnTo>
                  <a:lnTo>
                    <a:pt x="38" y="29"/>
                  </a:lnTo>
                  <a:lnTo>
                    <a:pt x="37" y="29"/>
                  </a:lnTo>
                  <a:lnTo>
                    <a:pt x="38" y="30"/>
                  </a:lnTo>
                  <a:lnTo>
                    <a:pt x="39" y="29"/>
                  </a:lnTo>
                  <a:lnTo>
                    <a:pt x="39" y="28"/>
                  </a:lnTo>
                  <a:lnTo>
                    <a:pt x="41" y="28"/>
                  </a:lnTo>
                  <a:lnTo>
                    <a:pt x="41" y="26"/>
                  </a:lnTo>
                  <a:lnTo>
                    <a:pt x="41" y="25"/>
                  </a:lnTo>
                  <a:lnTo>
                    <a:pt x="42" y="25"/>
                  </a:lnTo>
                  <a:lnTo>
                    <a:pt x="41" y="24"/>
                  </a:lnTo>
                  <a:lnTo>
                    <a:pt x="39" y="22"/>
                  </a:lnTo>
                  <a:lnTo>
                    <a:pt x="38" y="22"/>
                  </a:lnTo>
                  <a:lnTo>
                    <a:pt x="37" y="22"/>
                  </a:lnTo>
                  <a:lnTo>
                    <a:pt x="37" y="24"/>
                  </a:lnTo>
                  <a:lnTo>
                    <a:pt x="35" y="24"/>
                  </a:lnTo>
                  <a:lnTo>
                    <a:pt x="34" y="24"/>
                  </a:lnTo>
                  <a:lnTo>
                    <a:pt x="33" y="22"/>
                  </a:lnTo>
                  <a:lnTo>
                    <a:pt x="33" y="21"/>
                  </a:lnTo>
                  <a:lnTo>
                    <a:pt x="33" y="20"/>
                  </a:lnTo>
                  <a:lnTo>
                    <a:pt x="32" y="20"/>
                  </a:lnTo>
                  <a:lnTo>
                    <a:pt x="30" y="20"/>
                  </a:lnTo>
                  <a:lnTo>
                    <a:pt x="32" y="20"/>
                  </a:lnTo>
                  <a:lnTo>
                    <a:pt x="32" y="18"/>
                  </a:lnTo>
                  <a:lnTo>
                    <a:pt x="32" y="17"/>
                  </a:lnTo>
                  <a:lnTo>
                    <a:pt x="32" y="16"/>
                  </a:lnTo>
                  <a:lnTo>
                    <a:pt x="32" y="15"/>
                  </a:lnTo>
                  <a:lnTo>
                    <a:pt x="30" y="15"/>
                  </a:lnTo>
                  <a:lnTo>
                    <a:pt x="29" y="15"/>
                  </a:lnTo>
                  <a:lnTo>
                    <a:pt x="28" y="13"/>
                  </a:lnTo>
                  <a:lnTo>
                    <a:pt x="26" y="13"/>
                  </a:lnTo>
                  <a:lnTo>
                    <a:pt x="25" y="13"/>
                  </a:lnTo>
                  <a:lnTo>
                    <a:pt x="24" y="13"/>
                  </a:lnTo>
                  <a:lnTo>
                    <a:pt x="22" y="13"/>
                  </a:lnTo>
                  <a:lnTo>
                    <a:pt x="22" y="15"/>
                  </a:lnTo>
                  <a:lnTo>
                    <a:pt x="21" y="15"/>
                  </a:lnTo>
                  <a:lnTo>
                    <a:pt x="20" y="15"/>
                  </a:lnTo>
                  <a:lnTo>
                    <a:pt x="18" y="15"/>
                  </a:lnTo>
                  <a:lnTo>
                    <a:pt x="17" y="15"/>
                  </a:lnTo>
                  <a:lnTo>
                    <a:pt x="16" y="15"/>
                  </a:lnTo>
                  <a:lnTo>
                    <a:pt x="16" y="16"/>
                  </a:lnTo>
                  <a:lnTo>
                    <a:pt x="16" y="17"/>
                  </a:lnTo>
                  <a:lnTo>
                    <a:pt x="16" y="18"/>
                  </a:lnTo>
                  <a:lnTo>
                    <a:pt x="16" y="20"/>
                  </a:lnTo>
                  <a:lnTo>
                    <a:pt x="17" y="20"/>
                  </a:lnTo>
                  <a:lnTo>
                    <a:pt x="17" y="21"/>
                  </a:lnTo>
                  <a:lnTo>
                    <a:pt x="17" y="22"/>
                  </a:lnTo>
                  <a:lnTo>
                    <a:pt x="18" y="22"/>
                  </a:lnTo>
                  <a:lnTo>
                    <a:pt x="17" y="22"/>
                  </a:lnTo>
                  <a:lnTo>
                    <a:pt x="17" y="21"/>
                  </a:lnTo>
                  <a:lnTo>
                    <a:pt x="16" y="21"/>
                  </a:lnTo>
                  <a:lnTo>
                    <a:pt x="15" y="21"/>
                  </a:lnTo>
                  <a:lnTo>
                    <a:pt x="15" y="22"/>
                  </a:lnTo>
                  <a:lnTo>
                    <a:pt x="13" y="22"/>
                  </a:lnTo>
                  <a:lnTo>
                    <a:pt x="15" y="21"/>
                  </a:lnTo>
                  <a:lnTo>
                    <a:pt x="16" y="20"/>
                  </a:lnTo>
                  <a:lnTo>
                    <a:pt x="15" y="18"/>
                  </a:lnTo>
                  <a:lnTo>
                    <a:pt x="13" y="18"/>
                  </a:lnTo>
                  <a:lnTo>
                    <a:pt x="12" y="18"/>
                  </a:lnTo>
                  <a:lnTo>
                    <a:pt x="11" y="18"/>
                  </a:lnTo>
                  <a:lnTo>
                    <a:pt x="11" y="20"/>
                  </a:lnTo>
                  <a:lnTo>
                    <a:pt x="12" y="20"/>
                  </a:lnTo>
                  <a:lnTo>
                    <a:pt x="11" y="20"/>
                  </a:lnTo>
                  <a:lnTo>
                    <a:pt x="9" y="21"/>
                  </a:lnTo>
                  <a:lnTo>
                    <a:pt x="8" y="21"/>
                  </a:lnTo>
                  <a:lnTo>
                    <a:pt x="9" y="22"/>
                  </a:lnTo>
                  <a:lnTo>
                    <a:pt x="9" y="24"/>
                  </a:lnTo>
                  <a:lnTo>
                    <a:pt x="8" y="24"/>
                  </a:lnTo>
                  <a:lnTo>
                    <a:pt x="7" y="24"/>
                  </a:lnTo>
                  <a:lnTo>
                    <a:pt x="8" y="24"/>
                  </a:lnTo>
                  <a:lnTo>
                    <a:pt x="7" y="22"/>
                  </a:lnTo>
                  <a:lnTo>
                    <a:pt x="7" y="21"/>
                  </a:lnTo>
                  <a:lnTo>
                    <a:pt x="8" y="21"/>
                  </a:lnTo>
                  <a:lnTo>
                    <a:pt x="7" y="21"/>
                  </a:lnTo>
                  <a:lnTo>
                    <a:pt x="7" y="20"/>
                  </a:lnTo>
                  <a:lnTo>
                    <a:pt x="5" y="20"/>
                  </a:lnTo>
                  <a:lnTo>
                    <a:pt x="4" y="20"/>
                  </a:lnTo>
                  <a:lnTo>
                    <a:pt x="5" y="20"/>
                  </a:lnTo>
                  <a:lnTo>
                    <a:pt x="7" y="20"/>
                  </a:lnTo>
                  <a:lnTo>
                    <a:pt x="5" y="20"/>
                  </a:lnTo>
                  <a:lnTo>
                    <a:pt x="5" y="18"/>
                  </a:lnTo>
                  <a:lnTo>
                    <a:pt x="7" y="17"/>
                  </a:lnTo>
                  <a:lnTo>
                    <a:pt x="8" y="17"/>
                  </a:lnTo>
                  <a:lnTo>
                    <a:pt x="8" y="16"/>
                  </a:lnTo>
                  <a:lnTo>
                    <a:pt x="9" y="16"/>
                  </a:lnTo>
                  <a:lnTo>
                    <a:pt x="9" y="15"/>
                  </a:lnTo>
                  <a:lnTo>
                    <a:pt x="11" y="15"/>
                  </a:lnTo>
                  <a:lnTo>
                    <a:pt x="12" y="15"/>
                  </a:lnTo>
                  <a:lnTo>
                    <a:pt x="13" y="15"/>
                  </a:lnTo>
                  <a:lnTo>
                    <a:pt x="13" y="13"/>
                  </a:lnTo>
                  <a:lnTo>
                    <a:pt x="15" y="13"/>
                  </a:lnTo>
                  <a:lnTo>
                    <a:pt x="16" y="15"/>
                  </a:lnTo>
                  <a:lnTo>
                    <a:pt x="20" y="13"/>
                  </a:lnTo>
                  <a:lnTo>
                    <a:pt x="21" y="13"/>
                  </a:lnTo>
                  <a:lnTo>
                    <a:pt x="22" y="13"/>
                  </a:lnTo>
                  <a:lnTo>
                    <a:pt x="24" y="13"/>
                  </a:lnTo>
                  <a:lnTo>
                    <a:pt x="24" y="12"/>
                  </a:lnTo>
                  <a:lnTo>
                    <a:pt x="26" y="13"/>
                  </a:lnTo>
                  <a:lnTo>
                    <a:pt x="28" y="13"/>
                  </a:lnTo>
                  <a:lnTo>
                    <a:pt x="30" y="15"/>
                  </a:lnTo>
                  <a:lnTo>
                    <a:pt x="32" y="15"/>
                  </a:lnTo>
                  <a:lnTo>
                    <a:pt x="33" y="13"/>
                  </a:lnTo>
                  <a:lnTo>
                    <a:pt x="33" y="12"/>
                  </a:lnTo>
                  <a:lnTo>
                    <a:pt x="33" y="11"/>
                  </a:lnTo>
                  <a:lnTo>
                    <a:pt x="34" y="11"/>
                  </a:lnTo>
                  <a:lnTo>
                    <a:pt x="34" y="9"/>
                  </a:lnTo>
                  <a:lnTo>
                    <a:pt x="34" y="8"/>
                  </a:lnTo>
                  <a:lnTo>
                    <a:pt x="34" y="7"/>
                  </a:lnTo>
                  <a:lnTo>
                    <a:pt x="34" y="5"/>
                  </a:lnTo>
                  <a:lnTo>
                    <a:pt x="33" y="4"/>
                  </a:lnTo>
                  <a:lnTo>
                    <a:pt x="33" y="3"/>
                  </a:lnTo>
                  <a:lnTo>
                    <a:pt x="34" y="1"/>
                  </a:lnTo>
                  <a:lnTo>
                    <a:pt x="35" y="0"/>
                  </a:lnTo>
                  <a:lnTo>
                    <a:pt x="34" y="0"/>
                  </a:lnTo>
                  <a:lnTo>
                    <a:pt x="30" y="3"/>
                  </a:lnTo>
                  <a:lnTo>
                    <a:pt x="29" y="3"/>
                  </a:lnTo>
                  <a:lnTo>
                    <a:pt x="28" y="4"/>
                  </a:lnTo>
                  <a:lnTo>
                    <a:pt x="25" y="3"/>
                  </a:lnTo>
                  <a:lnTo>
                    <a:pt x="25" y="4"/>
                  </a:lnTo>
                  <a:lnTo>
                    <a:pt x="24" y="5"/>
                  </a:lnTo>
                  <a:lnTo>
                    <a:pt x="22" y="7"/>
                  </a:lnTo>
                  <a:lnTo>
                    <a:pt x="21" y="9"/>
                  </a:lnTo>
                  <a:lnTo>
                    <a:pt x="20" y="11"/>
                  </a:lnTo>
                  <a:lnTo>
                    <a:pt x="18" y="12"/>
                  </a:lnTo>
                  <a:lnTo>
                    <a:pt x="16" y="12"/>
                  </a:lnTo>
                  <a:lnTo>
                    <a:pt x="13" y="12"/>
                  </a:lnTo>
                  <a:lnTo>
                    <a:pt x="12" y="12"/>
                  </a:lnTo>
                  <a:lnTo>
                    <a:pt x="11" y="12"/>
                  </a:lnTo>
                  <a:lnTo>
                    <a:pt x="9" y="12"/>
                  </a:lnTo>
                  <a:lnTo>
                    <a:pt x="7" y="12"/>
                  </a:lnTo>
                  <a:lnTo>
                    <a:pt x="7" y="13"/>
                  </a:lnTo>
                  <a:lnTo>
                    <a:pt x="5" y="13"/>
                  </a:lnTo>
                  <a:lnTo>
                    <a:pt x="4" y="15"/>
                  </a:lnTo>
                  <a:lnTo>
                    <a:pt x="4" y="16"/>
                  </a:lnTo>
                  <a:lnTo>
                    <a:pt x="2" y="17"/>
                  </a:lnTo>
                  <a:lnTo>
                    <a:pt x="2" y="18"/>
                  </a:lnTo>
                  <a:lnTo>
                    <a:pt x="2" y="20"/>
                  </a:lnTo>
                  <a:lnTo>
                    <a:pt x="3" y="20"/>
                  </a:lnTo>
                  <a:lnTo>
                    <a:pt x="3" y="18"/>
                  </a:lnTo>
                  <a:lnTo>
                    <a:pt x="4" y="20"/>
                  </a:lnTo>
                  <a:lnTo>
                    <a:pt x="5" y="21"/>
                  </a:lnTo>
                  <a:lnTo>
                    <a:pt x="7" y="21"/>
                  </a:lnTo>
                  <a:lnTo>
                    <a:pt x="7" y="22"/>
                  </a:lnTo>
                  <a:lnTo>
                    <a:pt x="5" y="22"/>
                  </a:lnTo>
                  <a:lnTo>
                    <a:pt x="4" y="22"/>
                  </a:lnTo>
                  <a:lnTo>
                    <a:pt x="3" y="22"/>
                  </a:lnTo>
                  <a:lnTo>
                    <a:pt x="4" y="21"/>
                  </a:lnTo>
                  <a:lnTo>
                    <a:pt x="3" y="21"/>
                  </a:lnTo>
                  <a:lnTo>
                    <a:pt x="2" y="21"/>
                  </a:lnTo>
                  <a:lnTo>
                    <a:pt x="2" y="20"/>
                  </a:lnTo>
                  <a:lnTo>
                    <a:pt x="3" y="20"/>
                  </a:lnTo>
                  <a:lnTo>
                    <a:pt x="2" y="20"/>
                  </a:lnTo>
                  <a:lnTo>
                    <a:pt x="2" y="21"/>
                  </a:lnTo>
                  <a:lnTo>
                    <a:pt x="0" y="22"/>
                  </a:lnTo>
                  <a:lnTo>
                    <a:pt x="0" y="24"/>
                  </a:lnTo>
                  <a:lnTo>
                    <a:pt x="2" y="29"/>
                  </a:lnTo>
                  <a:lnTo>
                    <a:pt x="2" y="31"/>
                  </a:lnTo>
                  <a:lnTo>
                    <a:pt x="2" y="33"/>
                  </a:lnTo>
                  <a:lnTo>
                    <a:pt x="2" y="30"/>
                  </a:lnTo>
                  <a:lnTo>
                    <a:pt x="3" y="30"/>
                  </a:lnTo>
                  <a:lnTo>
                    <a:pt x="4" y="31"/>
                  </a:lnTo>
                  <a:lnTo>
                    <a:pt x="4" y="33"/>
                  </a:lnTo>
                  <a:lnTo>
                    <a:pt x="5" y="33"/>
                  </a:lnTo>
                  <a:lnTo>
                    <a:pt x="5" y="34"/>
                  </a:lnTo>
                  <a:lnTo>
                    <a:pt x="4" y="35"/>
                  </a:lnTo>
                  <a:lnTo>
                    <a:pt x="3" y="35"/>
                  </a:lnTo>
                  <a:lnTo>
                    <a:pt x="3" y="34"/>
                  </a:lnTo>
                  <a:lnTo>
                    <a:pt x="2" y="34"/>
                  </a:lnTo>
                  <a:lnTo>
                    <a:pt x="2" y="33"/>
                  </a:lnTo>
                  <a:lnTo>
                    <a:pt x="2" y="34"/>
                  </a:lnTo>
                  <a:lnTo>
                    <a:pt x="3" y="3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2" name="Freeform 1671"/>
            <p:cNvSpPr>
              <a:spLocks/>
            </p:cNvSpPr>
            <p:nvPr/>
          </p:nvSpPr>
          <p:spPr bwMode="auto">
            <a:xfrm>
              <a:off x="4665975" y="2333625"/>
              <a:ext cx="41275" cy="33338"/>
            </a:xfrm>
            <a:custGeom>
              <a:avLst/>
              <a:gdLst/>
              <a:ahLst/>
              <a:cxnLst>
                <a:cxn ang="0">
                  <a:pos x="15" y="7"/>
                </a:cxn>
                <a:cxn ang="0">
                  <a:pos x="15" y="4"/>
                </a:cxn>
                <a:cxn ang="0">
                  <a:pos x="18" y="5"/>
                </a:cxn>
                <a:cxn ang="0">
                  <a:pos x="17" y="8"/>
                </a:cxn>
                <a:cxn ang="0">
                  <a:pos x="18" y="9"/>
                </a:cxn>
                <a:cxn ang="0">
                  <a:pos x="18" y="5"/>
                </a:cxn>
                <a:cxn ang="0">
                  <a:pos x="17" y="4"/>
                </a:cxn>
                <a:cxn ang="0">
                  <a:pos x="14" y="3"/>
                </a:cxn>
                <a:cxn ang="0">
                  <a:pos x="18" y="0"/>
                </a:cxn>
                <a:cxn ang="0">
                  <a:pos x="22" y="1"/>
                </a:cxn>
                <a:cxn ang="0">
                  <a:pos x="26" y="1"/>
                </a:cxn>
                <a:cxn ang="0">
                  <a:pos x="24" y="5"/>
                </a:cxn>
                <a:cxn ang="0">
                  <a:pos x="24" y="9"/>
                </a:cxn>
                <a:cxn ang="0">
                  <a:pos x="20" y="11"/>
                </a:cxn>
                <a:cxn ang="0">
                  <a:pos x="22" y="13"/>
                </a:cxn>
                <a:cxn ang="0">
                  <a:pos x="24" y="16"/>
                </a:cxn>
                <a:cxn ang="0">
                  <a:pos x="22" y="16"/>
                </a:cxn>
                <a:cxn ang="0">
                  <a:pos x="19" y="18"/>
                </a:cxn>
                <a:cxn ang="0">
                  <a:pos x="19" y="18"/>
                </a:cxn>
                <a:cxn ang="0">
                  <a:pos x="19" y="20"/>
                </a:cxn>
                <a:cxn ang="0">
                  <a:pos x="18" y="21"/>
                </a:cxn>
                <a:cxn ang="0">
                  <a:pos x="14" y="20"/>
                </a:cxn>
                <a:cxn ang="0">
                  <a:pos x="14" y="18"/>
                </a:cxn>
                <a:cxn ang="0">
                  <a:pos x="14" y="17"/>
                </a:cxn>
                <a:cxn ang="0">
                  <a:pos x="10" y="17"/>
                </a:cxn>
                <a:cxn ang="0">
                  <a:pos x="6" y="17"/>
                </a:cxn>
                <a:cxn ang="0">
                  <a:pos x="4" y="14"/>
                </a:cxn>
                <a:cxn ang="0">
                  <a:pos x="6" y="13"/>
                </a:cxn>
                <a:cxn ang="0">
                  <a:pos x="4" y="11"/>
                </a:cxn>
                <a:cxn ang="0">
                  <a:pos x="2" y="9"/>
                </a:cxn>
                <a:cxn ang="0">
                  <a:pos x="2" y="8"/>
                </a:cxn>
                <a:cxn ang="0">
                  <a:pos x="2" y="8"/>
                </a:cxn>
                <a:cxn ang="0">
                  <a:pos x="0" y="7"/>
                </a:cxn>
                <a:cxn ang="0">
                  <a:pos x="4" y="7"/>
                </a:cxn>
                <a:cxn ang="0">
                  <a:pos x="6" y="7"/>
                </a:cxn>
                <a:cxn ang="0">
                  <a:pos x="9" y="5"/>
                </a:cxn>
                <a:cxn ang="0">
                  <a:pos x="9" y="3"/>
                </a:cxn>
                <a:cxn ang="0">
                  <a:pos x="7" y="3"/>
                </a:cxn>
                <a:cxn ang="0">
                  <a:pos x="11" y="4"/>
                </a:cxn>
                <a:cxn ang="0">
                  <a:pos x="11" y="4"/>
                </a:cxn>
                <a:cxn ang="0">
                  <a:pos x="11" y="7"/>
                </a:cxn>
                <a:cxn ang="0">
                  <a:pos x="11" y="8"/>
                </a:cxn>
              </a:cxnLst>
              <a:rect l="0" t="0" r="r" b="b"/>
              <a:pathLst>
                <a:path w="26" h="21">
                  <a:moveTo>
                    <a:pt x="14" y="8"/>
                  </a:moveTo>
                  <a:lnTo>
                    <a:pt x="14" y="7"/>
                  </a:lnTo>
                  <a:lnTo>
                    <a:pt x="15" y="7"/>
                  </a:lnTo>
                  <a:lnTo>
                    <a:pt x="14" y="7"/>
                  </a:lnTo>
                  <a:lnTo>
                    <a:pt x="15" y="5"/>
                  </a:lnTo>
                  <a:lnTo>
                    <a:pt x="15" y="4"/>
                  </a:lnTo>
                  <a:lnTo>
                    <a:pt x="17" y="4"/>
                  </a:lnTo>
                  <a:lnTo>
                    <a:pt x="17" y="5"/>
                  </a:lnTo>
                  <a:lnTo>
                    <a:pt x="18" y="5"/>
                  </a:lnTo>
                  <a:lnTo>
                    <a:pt x="18" y="7"/>
                  </a:lnTo>
                  <a:lnTo>
                    <a:pt x="18" y="8"/>
                  </a:lnTo>
                  <a:lnTo>
                    <a:pt x="17" y="8"/>
                  </a:lnTo>
                  <a:lnTo>
                    <a:pt x="17" y="9"/>
                  </a:lnTo>
                  <a:lnTo>
                    <a:pt x="18" y="8"/>
                  </a:lnTo>
                  <a:lnTo>
                    <a:pt x="18" y="9"/>
                  </a:lnTo>
                  <a:lnTo>
                    <a:pt x="18" y="8"/>
                  </a:lnTo>
                  <a:lnTo>
                    <a:pt x="18" y="7"/>
                  </a:lnTo>
                  <a:lnTo>
                    <a:pt x="18" y="5"/>
                  </a:lnTo>
                  <a:lnTo>
                    <a:pt x="17" y="5"/>
                  </a:lnTo>
                  <a:lnTo>
                    <a:pt x="18" y="5"/>
                  </a:lnTo>
                  <a:lnTo>
                    <a:pt x="17" y="4"/>
                  </a:lnTo>
                  <a:lnTo>
                    <a:pt x="17" y="3"/>
                  </a:lnTo>
                  <a:lnTo>
                    <a:pt x="15" y="3"/>
                  </a:lnTo>
                  <a:lnTo>
                    <a:pt x="14" y="3"/>
                  </a:lnTo>
                  <a:lnTo>
                    <a:pt x="15" y="3"/>
                  </a:lnTo>
                  <a:lnTo>
                    <a:pt x="17" y="1"/>
                  </a:lnTo>
                  <a:lnTo>
                    <a:pt x="18" y="0"/>
                  </a:lnTo>
                  <a:lnTo>
                    <a:pt x="20" y="0"/>
                  </a:lnTo>
                  <a:lnTo>
                    <a:pt x="22" y="0"/>
                  </a:lnTo>
                  <a:lnTo>
                    <a:pt x="22" y="1"/>
                  </a:lnTo>
                  <a:lnTo>
                    <a:pt x="23" y="1"/>
                  </a:lnTo>
                  <a:lnTo>
                    <a:pt x="24" y="1"/>
                  </a:lnTo>
                  <a:lnTo>
                    <a:pt x="26" y="1"/>
                  </a:lnTo>
                  <a:lnTo>
                    <a:pt x="24" y="3"/>
                  </a:lnTo>
                  <a:lnTo>
                    <a:pt x="24" y="4"/>
                  </a:lnTo>
                  <a:lnTo>
                    <a:pt x="24" y="5"/>
                  </a:lnTo>
                  <a:lnTo>
                    <a:pt x="26" y="7"/>
                  </a:lnTo>
                  <a:lnTo>
                    <a:pt x="26" y="8"/>
                  </a:lnTo>
                  <a:lnTo>
                    <a:pt x="24" y="9"/>
                  </a:lnTo>
                  <a:lnTo>
                    <a:pt x="23" y="9"/>
                  </a:lnTo>
                  <a:lnTo>
                    <a:pt x="22" y="9"/>
                  </a:lnTo>
                  <a:lnTo>
                    <a:pt x="20" y="11"/>
                  </a:lnTo>
                  <a:lnTo>
                    <a:pt x="20" y="12"/>
                  </a:lnTo>
                  <a:lnTo>
                    <a:pt x="20" y="13"/>
                  </a:lnTo>
                  <a:lnTo>
                    <a:pt x="22" y="13"/>
                  </a:lnTo>
                  <a:lnTo>
                    <a:pt x="23" y="14"/>
                  </a:lnTo>
                  <a:lnTo>
                    <a:pt x="24" y="14"/>
                  </a:lnTo>
                  <a:lnTo>
                    <a:pt x="24" y="16"/>
                  </a:lnTo>
                  <a:lnTo>
                    <a:pt x="23" y="16"/>
                  </a:lnTo>
                  <a:lnTo>
                    <a:pt x="23" y="17"/>
                  </a:lnTo>
                  <a:lnTo>
                    <a:pt x="22" y="16"/>
                  </a:lnTo>
                  <a:lnTo>
                    <a:pt x="20" y="17"/>
                  </a:lnTo>
                  <a:lnTo>
                    <a:pt x="19" y="17"/>
                  </a:lnTo>
                  <a:lnTo>
                    <a:pt x="19" y="18"/>
                  </a:lnTo>
                  <a:lnTo>
                    <a:pt x="19" y="17"/>
                  </a:lnTo>
                  <a:lnTo>
                    <a:pt x="18" y="18"/>
                  </a:lnTo>
                  <a:lnTo>
                    <a:pt x="19" y="18"/>
                  </a:lnTo>
                  <a:lnTo>
                    <a:pt x="20" y="18"/>
                  </a:lnTo>
                  <a:lnTo>
                    <a:pt x="20" y="20"/>
                  </a:lnTo>
                  <a:lnTo>
                    <a:pt x="19" y="20"/>
                  </a:lnTo>
                  <a:lnTo>
                    <a:pt x="20" y="21"/>
                  </a:lnTo>
                  <a:lnTo>
                    <a:pt x="19" y="21"/>
                  </a:lnTo>
                  <a:lnTo>
                    <a:pt x="18" y="21"/>
                  </a:lnTo>
                  <a:lnTo>
                    <a:pt x="17" y="21"/>
                  </a:lnTo>
                  <a:lnTo>
                    <a:pt x="15" y="20"/>
                  </a:lnTo>
                  <a:lnTo>
                    <a:pt x="14" y="20"/>
                  </a:lnTo>
                  <a:lnTo>
                    <a:pt x="14" y="18"/>
                  </a:lnTo>
                  <a:lnTo>
                    <a:pt x="15" y="18"/>
                  </a:lnTo>
                  <a:lnTo>
                    <a:pt x="14" y="18"/>
                  </a:lnTo>
                  <a:lnTo>
                    <a:pt x="14" y="17"/>
                  </a:lnTo>
                  <a:lnTo>
                    <a:pt x="14" y="18"/>
                  </a:lnTo>
                  <a:lnTo>
                    <a:pt x="14" y="17"/>
                  </a:lnTo>
                  <a:lnTo>
                    <a:pt x="13" y="17"/>
                  </a:lnTo>
                  <a:lnTo>
                    <a:pt x="11" y="17"/>
                  </a:lnTo>
                  <a:lnTo>
                    <a:pt x="10" y="17"/>
                  </a:lnTo>
                  <a:lnTo>
                    <a:pt x="9" y="17"/>
                  </a:lnTo>
                  <a:lnTo>
                    <a:pt x="7" y="17"/>
                  </a:lnTo>
                  <a:lnTo>
                    <a:pt x="6" y="17"/>
                  </a:lnTo>
                  <a:lnTo>
                    <a:pt x="6" y="16"/>
                  </a:lnTo>
                  <a:lnTo>
                    <a:pt x="5" y="14"/>
                  </a:lnTo>
                  <a:lnTo>
                    <a:pt x="4" y="14"/>
                  </a:lnTo>
                  <a:lnTo>
                    <a:pt x="5" y="14"/>
                  </a:lnTo>
                  <a:lnTo>
                    <a:pt x="6" y="14"/>
                  </a:lnTo>
                  <a:lnTo>
                    <a:pt x="6" y="13"/>
                  </a:lnTo>
                  <a:lnTo>
                    <a:pt x="5" y="12"/>
                  </a:lnTo>
                  <a:lnTo>
                    <a:pt x="4" y="12"/>
                  </a:lnTo>
                  <a:lnTo>
                    <a:pt x="4" y="11"/>
                  </a:lnTo>
                  <a:lnTo>
                    <a:pt x="5" y="11"/>
                  </a:lnTo>
                  <a:lnTo>
                    <a:pt x="4" y="9"/>
                  </a:lnTo>
                  <a:lnTo>
                    <a:pt x="2" y="9"/>
                  </a:lnTo>
                  <a:lnTo>
                    <a:pt x="1" y="9"/>
                  </a:lnTo>
                  <a:lnTo>
                    <a:pt x="1" y="8"/>
                  </a:lnTo>
                  <a:lnTo>
                    <a:pt x="2" y="8"/>
                  </a:lnTo>
                  <a:lnTo>
                    <a:pt x="4" y="9"/>
                  </a:lnTo>
                  <a:lnTo>
                    <a:pt x="4" y="8"/>
                  </a:lnTo>
                  <a:lnTo>
                    <a:pt x="2" y="8"/>
                  </a:lnTo>
                  <a:lnTo>
                    <a:pt x="1" y="8"/>
                  </a:lnTo>
                  <a:lnTo>
                    <a:pt x="1" y="7"/>
                  </a:lnTo>
                  <a:lnTo>
                    <a:pt x="0" y="7"/>
                  </a:lnTo>
                  <a:lnTo>
                    <a:pt x="1" y="7"/>
                  </a:lnTo>
                  <a:lnTo>
                    <a:pt x="2" y="8"/>
                  </a:lnTo>
                  <a:lnTo>
                    <a:pt x="4" y="7"/>
                  </a:lnTo>
                  <a:lnTo>
                    <a:pt x="5" y="7"/>
                  </a:lnTo>
                  <a:lnTo>
                    <a:pt x="6" y="8"/>
                  </a:lnTo>
                  <a:lnTo>
                    <a:pt x="6" y="7"/>
                  </a:lnTo>
                  <a:lnTo>
                    <a:pt x="7" y="7"/>
                  </a:lnTo>
                  <a:lnTo>
                    <a:pt x="7" y="5"/>
                  </a:lnTo>
                  <a:lnTo>
                    <a:pt x="9" y="5"/>
                  </a:lnTo>
                  <a:lnTo>
                    <a:pt x="10" y="4"/>
                  </a:lnTo>
                  <a:lnTo>
                    <a:pt x="9" y="4"/>
                  </a:lnTo>
                  <a:lnTo>
                    <a:pt x="9" y="3"/>
                  </a:lnTo>
                  <a:lnTo>
                    <a:pt x="7" y="3"/>
                  </a:lnTo>
                  <a:lnTo>
                    <a:pt x="6" y="3"/>
                  </a:lnTo>
                  <a:lnTo>
                    <a:pt x="7" y="3"/>
                  </a:lnTo>
                  <a:lnTo>
                    <a:pt x="9" y="3"/>
                  </a:lnTo>
                  <a:lnTo>
                    <a:pt x="10" y="3"/>
                  </a:lnTo>
                  <a:lnTo>
                    <a:pt x="11" y="4"/>
                  </a:lnTo>
                  <a:lnTo>
                    <a:pt x="13" y="3"/>
                  </a:lnTo>
                  <a:lnTo>
                    <a:pt x="13" y="4"/>
                  </a:lnTo>
                  <a:lnTo>
                    <a:pt x="11" y="4"/>
                  </a:lnTo>
                  <a:lnTo>
                    <a:pt x="13" y="5"/>
                  </a:lnTo>
                  <a:lnTo>
                    <a:pt x="11" y="5"/>
                  </a:lnTo>
                  <a:lnTo>
                    <a:pt x="11" y="7"/>
                  </a:lnTo>
                  <a:lnTo>
                    <a:pt x="13" y="7"/>
                  </a:lnTo>
                  <a:lnTo>
                    <a:pt x="11" y="7"/>
                  </a:lnTo>
                  <a:lnTo>
                    <a:pt x="11" y="8"/>
                  </a:lnTo>
                  <a:lnTo>
                    <a:pt x="13" y="8"/>
                  </a:lnTo>
                  <a:lnTo>
                    <a:pt x="14"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3" name="Freeform 1672"/>
            <p:cNvSpPr>
              <a:spLocks/>
            </p:cNvSpPr>
            <p:nvPr/>
          </p:nvSpPr>
          <p:spPr bwMode="auto">
            <a:xfrm>
              <a:off x="4640575" y="2347913"/>
              <a:ext cx="26988" cy="17462"/>
            </a:xfrm>
            <a:custGeom>
              <a:avLst/>
              <a:gdLst/>
              <a:ahLst/>
              <a:cxnLst>
                <a:cxn ang="0">
                  <a:pos x="0" y="2"/>
                </a:cxn>
                <a:cxn ang="0">
                  <a:pos x="1" y="2"/>
                </a:cxn>
                <a:cxn ang="0">
                  <a:pos x="1" y="2"/>
                </a:cxn>
                <a:cxn ang="0">
                  <a:pos x="3" y="3"/>
                </a:cxn>
                <a:cxn ang="0">
                  <a:pos x="5" y="2"/>
                </a:cxn>
                <a:cxn ang="0">
                  <a:pos x="8" y="0"/>
                </a:cxn>
                <a:cxn ang="0">
                  <a:pos x="9" y="0"/>
                </a:cxn>
                <a:cxn ang="0">
                  <a:pos x="9" y="0"/>
                </a:cxn>
                <a:cxn ang="0">
                  <a:pos x="10" y="2"/>
                </a:cxn>
                <a:cxn ang="0">
                  <a:pos x="12" y="3"/>
                </a:cxn>
                <a:cxn ang="0">
                  <a:pos x="10" y="4"/>
                </a:cxn>
                <a:cxn ang="0">
                  <a:pos x="12" y="3"/>
                </a:cxn>
                <a:cxn ang="0">
                  <a:pos x="13" y="2"/>
                </a:cxn>
                <a:cxn ang="0">
                  <a:pos x="14" y="2"/>
                </a:cxn>
                <a:cxn ang="0">
                  <a:pos x="14" y="4"/>
                </a:cxn>
                <a:cxn ang="0">
                  <a:pos x="17" y="5"/>
                </a:cxn>
                <a:cxn ang="0">
                  <a:pos x="16" y="7"/>
                </a:cxn>
                <a:cxn ang="0">
                  <a:pos x="16" y="9"/>
                </a:cxn>
                <a:cxn ang="0">
                  <a:pos x="14" y="11"/>
                </a:cxn>
                <a:cxn ang="0">
                  <a:pos x="12" y="11"/>
                </a:cxn>
                <a:cxn ang="0">
                  <a:pos x="9" y="11"/>
                </a:cxn>
                <a:cxn ang="0">
                  <a:pos x="8" y="11"/>
                </a:cxn>
                <a:cxn ang="0">
                  <a:pos x="5" y="11"/>
                </a:cxn>
                <a:cxn ang="0">
                  <a:pos x="7" y="9"/>
                </a:cxn>
                <a:cxn ang="0">
                  <a:pos x="5" y="8"/>
                </a:cxn>
                <a:cxn ang="0">
                  <a:pos x="5" y="9"/>
                </a:cxn>
                <a:cxn ang="0">
                  <a:pos x="4" y="8"/>
                </a:cxn>
                <a:cxn ang="0">
                  <a:pos x="3" y="5"/>
                </a:cxn>
                <a:cxn ang="0">
                  <a:pos x="1" y="4"/>
                </a:cxn>
                <a:cxn ang="0">
                  <a:pos x="1" y="4"/>
                </a:cxn>
                <a:cxn ang="0">
                  <a:pos x="0" y="3"/>
                </a:cxn>
                <a:cxn ang="0">
                  <a:pos x="1" y="3"/>
                </a:cxn>
              </a:cxnLst>
              <a:rect l="0" t="0" r="r" b="b"/>
              <a:pathLst>
                <a:path w="17" h="11">
                  <a:moveTo>
                    <a:pt x="0" y="3"/>
                  </a:moveTo>
                  <a:lnTo>
                    <a:pt x="0" y="2"/>
                  </a:lnTo>
                  <a:lnTo>
                    <a:pt x="0" y="3"/>
                  </a:lnTo>
                  <a:lnTo>
                    <a:pt x="1" y="2"/>
                  </a:lnTo>
                  <a:lnTo>
                    <a:pt x="0" y="2"/>
                  </a:lnTo>
                  <a:lnTo>
                    <a:pt x="1" y="2"/>
                  </a:lnTo>
                  <a:lnTo>
                    <a:pt x="3" y="2"/>
                  </a:lnTo>
                  <a:lnTo>
                    <a:pt x="3" y="3"/>
                  </a:lnTo>
                  <a:lnTo>
                    <a:pt x="4" y="3"/>
                  </a:lnTo>
                  <a:lnTo>
                    <a:pt x="5" y="2"/>
                  </a:lnTo>
                  <a:lnTo>
                    <a:pt x="7" y="0"/>
                  </a:lnTo>
                  <a:lnTo>
                    <a:pt x="8" y="0"/>
                  </a:lnTo>
                  <a:lnTo>
                    <a:pt x="8" y="2"/>
                  </a:lnTo>
                  <a:lnTo>
                    <a:pt x="9" y="0"/>
                  </a:lnTo>
                  <a:lnTo>
                    <a:pt x="8" y="0"/>
                  </a:lnTo>
                  <a:lnTo>
                    <a:pt x="9" y="0"/>
                  </a:lnTo>
                  <a:lnTo>
                    <a:pt x="10" y="0"/>
                  </a:lnTo>
                  <a:lnTo>
                    <a:pt x="10" y="2"/>
                  </a:lnTo>
                  <a:lnTo>
                    <a:pt x="12" y="2"/>
                  </a:lnTo>
                  <a:lnTo>
                    <a:pt x="12" y="3"/>
                  </a:lnTo>
                  <a:lnTo>
                    <a:pt x="10" y="3"/>
                  </a:lnTo>
                  <a:lnTo>
                    <a:pt x="10" y="4"/>
                  </a:lnTo>
                  <a:lnTo>
                    <a:pt x="12" y="4"/>
                  </a:lnTo>
                  <a:lnTo>
                    <a:pt x="12" y="3"/>
                  </a:lnTo>
                  <a:lnTo>
                    <a:pt x="13" y="3"/>
                  </a:lnTo>
                  <a:lnTo>
                    <a:pt x="13" y="2"/>
                  </a:lnTo>
                  <a:lnTo>
                    <a:pt x="13" y="0"/>
                  </a:lnTo>
                  <a:lnTo>
                    <a:pt x="14" y="2"/>
                  </a:lnTo>
                  <a:lnTo>
                    <a:pt x="14" y="3"/>
                  </a:lnTo>
                  <a:lnTo>
                    <a:pt x="14" y="4"/>
                  </a:lnTo>
                  <a:lnTo>
                    <a:pt x="16" y="5"/>
                  </a:lnTo>
                  <a:lnTo>
                    <a:pt x="17" y="5"/>
                  </a:lnTo>
                  <a:lnTo>
                    <a:pt x="17" y="7"/>
                  </a:lnTo>
                  <a:lnTo>
                    <a:pt x="16" y="7"/>
                  </a:lnTo>
                  <a:lnTo>
                    <a:pt x="16" y="8"/>
                  </a:lnTo>
                  <a:lnTo>
                    <a:pt x="16" y="9"/>
                  </a:lnTo>
                  <a:lnTo>
                    <a:pt x="16" y="11"/>
                  </a:lnTo>
                  <a:lnTo>
                    <a:pt x="14" y="11"/>
                  </a:lnTo>
                  <a:lnTo>
                    <a:pt x="13" y="11"/>
                  </a:lnTo>
                  <a:lnTo>
                    <a:pt x="12" y="11"/>
                  </a:lnTo>
                  <a:lnTo>
                    <a:pt x="10" y="11"/>
                  </a:lnTo>
                  <a:lnTo>
                    <a:pt x="9" y="11"/>
                  </a:lnTo>
                  <a:lnTo>
                    <a:pt x="8" y="9"/>
                  </a:lnTo>
                  <a:lnTo>
                    <a:pt x="8" y="11"/>
                  </a:lnTo>
                  <a:lnTo>
                    <a:pt x="7" y="11"/>
                  </a:lnTo>
                  <a:lnTo>
                    <a:pt x="5" y="11"/>
                  </a:lnTo>
                  <a:lnTo>
                    <a:pt x="5" y="9"/>
                  </a:lnTo>
                  <a:lnTo>
                    <a:pt x="7" y="9"/>
                  </a:lnTo>
                  <a:lnTo>
                    <a:pt x="7" y="8"/>
                  </a:lnTo>
                  <a:lnTo>
                    <a:pt x="5" y="8"/>
                  </a:lnTo>
                  <a:lnTo>
                    <a:pt x="4" y="9"/>
                  </a:lnTo>
                  <a:lnTo>
                    <a:pt x="5" y="9"/>
                  </a:lnTo>
                  <a:lnTo>
                    <a:pt x="4" y="9"/>
                  </a:lnTo>
                  <a:lnTo>
                    <a:pt x="4" y="8"/>
                  </a:lnTo>
                  <a:lnTo>
                    <a:pt x="3" y="8"/>
                  </a:lnTo>
                  <a:lnTo>
                    <a:pt x="3" y="5"/>
                  </a:lnTo>
                  <a:lnTo>
                    <a:pt x="1" y="5"/>
                  </a:lnTo>
                  <a:lnTo>
                    <a:pt x="1" y="4"/>
                  </a:lnTo>
                  <a:lnTo>
                    <a:pt x="3" y="4"/>
                  </a:lnTo>
                  <a:lnTo>
                    <a:pt x="1" y="4"/>
                  </a:lnTo>
                  <a:lnTo>
                    <a:pt x="0" y="4"/>
                  </a:lnTo>
                  <a:lnTo>
                    <a:pt x="0" y="3"/>
                  </a:lnTo>
                  <a:lnTo>
                    <a:pt x="1" y="4"/>
                  </a:lnTo>
                  <a:lnTo>
                    <a:pt x="1"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4" name="Freeform 1673"/>
            <p:cNvSpPr>
              <a:spLocks/>
            </p:cNvSpPr>
            <p:nvPr/>
          </p:nvSpPr>
          <p:spPr bwMode="auto">
            <a:xfrm>
              <a:off x="4672325" y="2366963"/>
              <a:ext cx="20638" cy="12700"/>
            </a:xfrm>
            <a:custGeom>
              <a:avLst/>
              <a:gdLst/>
              <a:ahLst/>
              <a:cxnLst>
                <a:cxn ang="0">
                  <a:pos x="0" y="4"/>
                </a:cxn>
                <a:cxn ang="0">
                  <a:pos x="1" y="4"/>
                </a:cxn>
                <a:cxn ang="0">
                  <a:pos x="2" y="4"/>
                </a:cxn>
                <a:cxn ang="0">
                  <a:pos x="1" y="3"/>
                </a:cxn>
                <a:cxn ang="0">
                  <a:pos x="0" y="3"/>
                </a:cxn>
                <a:cxn ang="0">
                  <a:pos x="0" y="1"/>
                </a:cxn>
                <a:cxn ang="0">
                  <a:pos x="0" y="3"/>
                </a:cxn>
                <a:cxn ang="0">
                  <a:pos x="0" y="1"/>
                </a:cxn>
                <a:cxn ang="0">
                  <a:pos x="1" y="1"/>
                </a:cxn>
                <a:cxn ang="0">
                  <a:pos x="2" y="1"/>
                </a:cxn>
                <a:cxn ang="0">
                  <a:pos x="3" y="0"/>
                </a:cxn>
                <a:cxn ang="0">
                  <a:pos x="3" y="1"/>
                </a:cxn>
                <a:cxn ang="0">
                  <a:pos x="5" y="1"/>
                </a:cxn>
                <a:cxn ang="0">
                  <a:pos x="5" y="3"/>
                </a:cxn>
                <a:cxn ang="0">
                  <a:pos x="6" y="3"/>
                </a:cxn>
                <a:cxn ang="0">
                  <a:pos x="7" y="3"/>
                </a:cxn>
                <a:cxn ang="0">
                  <a:pos x="7" y="4"/>
                </a:cxn>
                <a:cxn ang="0">
                  <a:pos x="7" y="3"/>
                </a:cxn>
                <a:cxn ang="0">
                  <a:pos x="9" y="3"/>
                </a:cxn>
                <a:cxn ang="0">
                  <a:pos x="9" y="1"/>
                </a:cxn>
                <a:cxn ang="0">
                  <a:pos x="10" y="3"/>
                </a:cxn>
                <a:cxn ang="0">
                  <a:pos x="10" y="4"/>
                </a:cxn>
                <a:cxn ang="0">
                  <a:pos x="11" y="4"/>
                </a:cxn>
                <a:cxn ang="0">
                  <a:pos x="13" y="5"/>
                </a:cxn>
                <a:cxn ang="0">
                  <a:pos x="11" y="5"/>
                </a:cxn>
                <a:cxn ang="0">
                  <a:pos x="13" y="5"/>
                </a:cxn>
                <a:cxn ang="0">
                  <a:pos x="13" y="7"/>
                </a:cxn>
                <a:cxn ang="0">
                  <a:pos x="11" y="7"/>
                </a:cxn>
                <a:cxn ang="0">
                  <a:pos x="10" y="7"/>
                </a:cxn>
                <a:cxn ang="0">
                  <a:pos x="9" y="7"/>
                </a:cxn>
                <a:cxn ang="0">
                  <a:pos x="7" y="7"/>
                </a:cxn>
                <a:cxn ang="0">
                  <a:pos x="6" y="8"/>
                </a:cxn>
                <a:cxn ang="0">
                  <a:pos x="3" y="7"/>
                </a:cxn>
                <a:cxn ang="0">
                  <a:pos x="2" y="5"/>
                </a:cxn>
                <a:cxn ang="0">
                  <a:pos x="1" y="5"/>
                </a:cxn>
                <a:cxn ang="0">
                  <a:pos x="0" y="4"/>
                </a:cxn>
              </a:cxnLst>
              <a:rect l="0" t="0" r="r" b="b"/>
              <a:pathLst>
                <a:path w="13" h="8">
                  <a:moveTo>
                    <a:pt x="0" y="4"/>
                  </a:moveTo>
                  <a:lnTo>
                    <a:pt x="1" y="4"/>
                  </a:lnTo>
                  <a:lnTo>
                    <a:pt x="2" y="4"/>
                  </a:lnTo>
                  <a:lnTo>
                    <a:pt x="1" y="3"/>
                  </a:lnTo>
                  <a:lnTo>
                    <a:pt x="0" y="3"/>
                  </a:lnTo>
                  <a:lnTo>
                    <a:pt x="0" y="1"/>
                  </a:lnTo>
                  <a:lnTo>
                    <a:pt x="0" y="3"/>
                  </a:lnTo>
                  <a:lnTo>
                    <a:pt x="0" y="1"/>
                  </a:lnTo>
                  <a:lnTo>
                    <a:pt x="1" y="1"/>
                  </a:lnTo>
                  <a:lnTo>
                    <a:pt x="2" y="1"/>
                  </a:lnTo>
                  <a:lnTo>
                    <a:pt x="3" y="0"/>
                  </a:lnTo>
                  <a:lnTo>
                    <a:pt x="3" y="1"/>
                  </a:lnTo>
                  <a:lnTo>
                    <a:pt x="5" y="1"/>
                  </a:lnTo>
                  <a:lnTo>
                    <a:pt x="5" y="3"/>
                  </a:lnTo>
                  <a:lnTo>
                    <a:pt x="6" y="3"/>
                  </a:lnTo>
                  <a:lnTo>
                    <a:pt x="7" y="3"/>
                  </a:lnTo>
                  <a:lnTo>
                    <a:pt x="7" y="4"/>
                  </a:lnTo>
                  <a:lnTo>
                    <a:pt x="7" y="3"/>
                  </a:lnTo>
                  <a:lnTo>
                    <a:pt x="9" y="3"/>
                  </a:lnTo>
                  <a:lnTo>
                    <a:pt x="9" y="1"/>
                  </a:lnTo>
                  <a:lnTo>
                    <a:pt x="10" y="3"/>
                  </a:lnTo>
                  <a:lnTo>
                    <a:pt x="10" y="4"/>
                  </a:lnTo>
                  <a:lnTo>
                    <a:pt x="11" y="4"/>
                  </a:lnTo>
                  <a:lnTo>
                    <a:pt x="13" y="5"/>
                  </a:lnTo>
                  <a:lnTo>
                    <a:pt x="11" y="5"/>
                  </a:lnTo>
                  <a:lnTo>
                    <a:pt x="13" y="5"/>
                  </a:lnTo>
                  <a:lnTo>
                    <a:pt x="13" y="7"/>
                  </a:lnTo>
                  <a:lnTo>
                    <a:pt x="11" y="7"/>
                  </a:lnTo>
                  <a:lnTo>
                    <a:pt x="10" y="7"/>
                  </a:lnTo>
                  <a:lnTo>
                    <a:pt x="9" y="7"/>
                  </a:lnTo>
                  <a:lnTo>
                    <a:pt x="7" y="7"/>
                  </a:lnTo>
                  <a:lnTo>
                    <a:pt x="6" y="8"/>
                  </a:lnTo>
                  <a:lnTo>
                    <a:pt x="3" y="7"/>
                  </a:lnTo>
                  <a:lnTo>
                    <a:pt x="2" y="5"/>
                  </a:lnTo>
                  <a:lnTo>
                    <a:pt x="1" y="5"/>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5" name="Freeform 1674"/>
            <p:cNvSpPr>
              <a:spLocks/>
            </p:cNvSpPr>
            <p:nvPr/>
          </p:nvSpPr>
          <p:spPr bwMode="auto">
            <a:xfrm>
              <a:off x="4756463" y="2359025"/>
              <a:ext cx="9525" cy="7938"/>
            </a:xfrm>
            <a:custGeom>
              <a:avLst/>
              <a:gdLst/>
              <a:ahLst/>
              <a:cxnLst>
                <a:cxn ang="0">
                  <a:pos x="0" y="4"/>
                </a:cxn>
                <a:cxn ang="0">
                  <a:pos x="1" y="4"/>
                </a:cxn>
                <a:cxn ang="0">
                  <a:pos x="3" y="4"/>
                </a:cxn>
                <a:cxn ang="0">
                  <a:pos x="4" y="5"/>
                </a:cxn>
                <a:cxn ang="0">
                  <a:pos x="5" y="5"/>
                </a:cxn>
                <a:cxn ang="0">
                  <a:pos x="6" y="5"/>
                </a:cxn>
                <a:cxn ang="0">
                  <a:pos x="6" y="2"/>
                </a:cxn>
                <a:cxn ang="0">
                  <a:pos x="5" y="2"/>
                </a:cxn>
                <a:cxn ang="0">
                  <a:pos x="4" y="1"/>
                </a:cxn>
                <a:cxn ang="0">
                  <a:pos x="3" y="1"/>
                </a:cxn>
                <a:cxn ang="0">
                  <a:pos x="1" y="0"/>
                </a:cxn>
                <a:cxn ang="0">
                  <a:pos x="0" y="0"/>
                </a:cxn>
                <a:cxn ang="0">
                  <a:pos x="0" y="1"/>
                </a:cxn>
                <a:cxn ang="0">
                  <a:pos x="0" y="2"/>
                </a:cxn>
                <a:cxn ang="0">
                  <a:pos x="0" y="4"/>
                </a:cxn>
              </a:cxnLst>
              <a:rect l="0" t="0" r="r" b="b"/>
              <a:pathLst>
                <a:path w="6" h="5">
                  <a:moveTo>
                    <a:pt x="0" y="4"/>
                  </a:moveTo>
                  <a:lnTo>
                    <a:pt x="1" y="4"/>
                  </a:lnTo>
                  <a:lnTo>
                    <a:pt x="3" y="4"/>
                  </a:lnTo>
                  <a:lnTo>
                    <a:pt x="4" y="5"/>
                  </a:lnTo>
                  <a:lnTo>
                    <a:pt x="5" y="5"/>
                  </a:lnTo>
                  <a:lnTo>
                    <a:pt x="6" y="5"/>
                  </a:lnTo>
                  <a:lnTo>
                    <a:pt x="6" y="2"/>
                  </a:lnTo>
                  <a:lnTo>
                    <a:pt x="5" y="2"/>
                  </a:lnTo>
                  <a:lnTo>
                    <a:pt x="4" y="1"/>
                  </a:lnTo>
                  <a:lnTo>
                    <a:pt x="3" y="1"/>
                  </a:lnTo>
                  <a:lnTo>
                    <a:pt x="1" y="0"/>
                  </a:lnTo>
                  <a:lnTo>
                    <a:pt x="0" y="0"/>
                  </a:lnTo>
                  <a:lnTo>
                    <a:pt x="0" y="1"/>
                  </a:lnTo>
                  <a:lnTo>
                    <a:pt x="0" y="2"/>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6" name="Freeform 1675"/>
            <p:cNvSpPr>
              <a:spLocks/>
            </p:cNvSpPr>
            <p:nvPr/>
          </p:nvSpPr>
          <p:spPr bwMode="auto">
            <a:xfrm>
              <a:off x="4688200" y="2366963"/>
              <a:ext cx="9525" cy="12700"/>
            </a:xfrm>
            <a:custGeom>
              <a:avLst/>
              <a:gdLst/>
              <a:ahLst/>
              <a:cxnLst>
                <a:cxn ang="0">
                  <a:pos x="0" y="1"/>
                </a:cxn>
                <a:cxn ang="0">
                  <a:pos x="0" y="0"/>
                </a:cxn>
                <a:cxn ang="0">
                  <a:pos x="0" y="1"/>
                </a:cxn>
                <a:cxn ang="0">
                  <a:pos x="1" y="1"/>
                </a:cxn>
                <a:cxn ang="0">
                  <a:pos x="1" y="0"/>
                </a:cxn>
                <a:cxn ang="0">
                  <a:pos x="1" y="1"/>
                </a:cxn>
                <a:cxn ang="0">
                  <a:pos x="3" y="1"/>
                </a:cxn>
                <a:cxn ang="0">
                  <a:pos x="4" y="1"/>
                </a:cxn>
                <a:cxn ang="0">
                  <a:pos x="5" y="3"/>
                </a:cxn>
                <a:cxn ang="0">
                  <a:pos x="6" y="3"/>
                </a:cxn>
                <a:cxn ang="0">
                  <a:pos x="6" y="4"/>
                </a:cxn>
                <a:cxn ang="0">
                  <a:pos x="5" y="4"/>
                </a:cxn>
                <a:cxn ang="0">
                  <a:pos x="4" y="5"/>
                </a:cxn>
                <a:cxn ang="0">
                  <a:pos x="4" y="7"/>
                </a:cxn>
                <a:cxn ang="0">
                  <a:pos x="4" y="8"/>
                </a:cxn>
                <a:cxn ang="0">
                  <a:pos x="3" y="8"/>
                </a:cxn>
                <a:cxn ang="0">
                  <a:pos x="3" y="7"/>
                </a:cxn>
                <a:cxn ang="0">
                  <a:pos x="3" y="5"/>
                </a:cxn>
                <a:cxn ang="0">
                  <a:pos x="1" y="4"/>
                </a:cxn>
                <a:cxn ang="0">
                  <a:pos x="1" y="3"/>
                </a:cxn>
                <a:cxn ang="0">
                  <a:pos x="0" y="3"/>
                </a:cxn>
                <a:cxn ang="0">
                  <a:pos x="0" y="1"/>
                </a:cxn>
              </a:cxnLst>
              <a:rect l="0" t="0" r="r" b="b"/>
              <a:pathLst>
                <a:path w="6" h="8">
                  <a:moveTo>
                    <a:pt x="0" y="1"/>
                  </a:moveTo>
                  <a:lnTo>
                    <a:pt x="0" y="0"/>
                  </a:lnTo>
                  <a:lnTo>
                    <a:pt x="0" y="1"/>
                  </a:lnTo>
                  <a:lnTo>
                    <a:pt x="1" y="1"/>
                  </a:lnTo>
                  <a:lnTo>
                    <a:pt x="1" y="0"/>
                  </a:lnTo>
                  <a:lnTo>
                    <a:pt x="1" y="1"/>
                  </a:lnTo>
                  <a:lnTo>
                    <a:pt x="3" y="1"/>
                  </a:lnTo>
                  <a:lnTo>
                    <a:pt x="4" y="1"/>
                  </a:lnTo>
                  <a:lnTo>
                    <a:pt x="5" y="3"/>
                  </a:lnTo>
                  <a:lnTo>
                    <a:pt x="6" y="3"/>
                  </a:lnTo>
                  <a:lnTo>
                    <a:pt x="6" y="4"/>
                  </a:lnTo>
                  <a:lnTo>
                    <a:pt x="5" y="4"/>
                  </a:lnTo>
                  <a:lnTo>
                    <a:pt x="4" y="5"/>
                  </a:lnTo>
                  <a:lnTo>
                    <a:pt x="4" y="7"/>
                  </a:lnTo>
                  <a:lnTo>
                    <a:pt x="4" y="8"/>
                  </a:lnTo>
                  <a:lnTo>
                    <a:pt x="3" y="8"/>
                  </a:lnTo>
                  <a:lnTo>
                    <a:pt x="3" y="7"/>
                  </a:lnTo>
                  <a:lnTo>
                    <a:pt x="3" y="5"/>
                  </a:lnTo>
                  <a:lnTo>
                    <a:pt x="1" y="4"/>
                  </a:lnTo>
                  <a:lnTo>
                    <a:pt x="1" y="3"/>
                  </a:lnTo>
                  <a:lnTo>
                    <a:pt x="0" y="3"/>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7" name="Freeform 1676"/>
            <p:cNvSpPr>
              <a:spLocks/>
            </p:cNvSpPr>
            <p:nvPr/>
          </p:nvSpPr>
          <p:spPr bwMode="auto">
            <a:xfrm>
              <a:off x="4608825" y="2309813"/>
              <a:ext cx="11113" cy="7937"/>
            </a:xfrm>
            <a:custGeom>
              <a:avLst/>
              <a:gdLst/>
              <a:ahLst/>
              <a:cxnLst>
                <a:cxn ang="0">
                  <a:pos x="0" y="3"/>
                </a:cxn>
                <a:cxn ang="0">
                  <a:pos x="0" y="5"/>
                </a:cxn>
                <a:cxn ang="0">
                  <a:pos x="2" y="3"/>
                </a:cxn>
                <a:cxn ang="0">
                  <a:pos x="2" y="5"/>
                </a:cxn>
                <a:cxn ang="0">
                  <a:pos x="3" y="5"/>
                </a:cxn>
                <a:cxn ang="0">
                  <a:pos x="4" y="5"/>
                </a:cxn>
                <a:cxn ang="0">
                  <a:pos x="6" y="5"/>
                </a:cxn>
                <a:cxn ang="0">
                  <a:pos x="6" y="3"/>
                </a:cxn>
                <a:cxn ang="0">
                  <a:pos x="6" y="2"/>
                </a:cxn>
                <a:cxn ang="0">
                  <a:pos x="6" y="1"/>
                </a:cxn>
                <a:cxn ang="0">
                  <a:pos x="6" y="2"/>
                </a:cxn>
                <a:cxn ang="0">
                  <a:pos x="7" y="1"/>
                </a:cxn>
                <a:cxn ang="0">
                  <a:pos x="7" y="0"/>
                </a:cxn>
                <a:cxn ang="0">
                  <a:pos x="6" y="1"/>
                </a:cxn>
                <a:cxn ang="0">
                  <a:pos x="4" y="1"/>
                </a:cxn>
                <a:cxn ang="0">
                  <a:pos x="3" y="1"/>
                </a:cxn>
                <a:cxn ang="0">
                  <a:pos x="3" y="2"/>
                </a:cxn>
                <a:cxn ang="0">
                  <a:pos x="3" y="3"/>
                </a:cxn>
                <a:cxn ang="0">
                  <a:pos x="2" y="3"/>
                </a:cxn>
                <a:cxn ang="0">
                  <a:pos x="0" y="3"/>
                </a:cxn>
              </a:cxnLst>
              <a:rect l="0" t="0" r="r" b="b"/>
              <a:pathLst>
                <a:path w="7" h="5">
                  <a:moveTo>
                    <a:pt x="0" y="3"/>
                  </a:moveTo>
                  <a:lnTo>
                    <a:pt x="0" y="5"/>
                  </a:lnTo>
                  <a:lnTo>
                    <a:pt x="2" y="3"/>
                  </a:lnTo>
                  <a:lnTo>
                    <a:pt x="2" y="5"/>
                  </a:lnTo>
                  <a:lnTo>
                    <a:pt x="3" y="5"/>
                  </a:lnTo>
                  <a:lnTo>
                    <a:pt x="4" y="5"/>
                  </a:lnTo>
                  <a:lnTo>
                    <a:pt x="6" y="5"/>
                  </a:lnTo>
                  <a:lnTo>
                    <a:pt x="6" y="3"/>
                  </a:lnTo>
                  <a:lnTo>
                    <a:pt x="6" y="2"/>
                  </a:lnTo>
                  <a:lnTo>
                    <a:pt x="6" y="1"/>
                  </a:lnTo>
                  <a:lnTo>
                    <a:pt x="6" y="2"/>
                  </a:lnTo>
                  <a:lnTo>
                    <a:pt x="7" y="1"/>
                  </a:lnTo>
                  <a:lnTo>
                    <a:pt x="7" y="0"/>
                  </a:lnTo>
                  <a:lnTo>
                    <a:pt x="6" y="1"/>
                  </a:lnTo>
                  <a:lnTo>
                    <a:pt x="4" y="1"/>
                  </a:lnTo>
                  <a:lnTo>
                    <a:pt x="3" y="1"/>
                  </a:lnTo>
                  <a:lnTo>
                    <a:pt x="3" y="2"/>
                  </a:lnTo>
                  <a:lnTo>
                    <a:pt x="3" y="3"/>
                  </a:lnTo>
                  <a:lnTo>
                    <a:pt x="2"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8" name="Freeform 1677"/>
            <p:cNvSpPr>
              <a:spLocks/>
            </p:cNvSpPr>
            <p:nvPr/>
          </p:nvSpPr>
          <p:spPr bwMode="auto">
            <a:xfrm>
              <a:off x="4640575" y="2365375"/>
              <a:ext cx="7938" cy="6350"/>
            </a:xfrm>
            <a:custGeom>
              <a:avLst/>
              <a:gdLst/>
              <a:ahLst/>
              <a:cxnLst>
                <a:cxn ang="0">
                  <a:pos x="0" y="0"/>
                </a:cxn>
                <a:cxn ang="0">
                  <a:pos x="1" y="0"/>
                </a:cxn>
                <a:cxn ang="0">
                  <a:pos x="3" y="1"/>
                </a:cxn>
                <a:cxn ang="0">
                  <a:pos x="4" y="1"/>
                </a:cxn>
                <a:cxn ang="0">
                  <a:pos x="5" y="2"/>
                </a:cxn>
                <a:cxn ang="0">
                  <a:pos x="5" y="4"/>
                </a:cxn>
                <a:cxn ang="0">
                  <a:pos x="4" y="4"/>
                </a:cxn>
                <a:cxn ang="0">
                  <a:pos x="3" y="4"/>
                </a:cxn>
                <a:cxn ang="0">
                  <a:pos x="3" y="2"/>
                </a:cxn>
                <a:cxn ang="0">
                  <a:pos x="4" y="4"/>
                </a:cxn>
                <a:cxn ang="0">
                  <a:pos x="3" y="2"/>
                </a:cxn>
                <a:cxn ang="0">
                  <a:pos x="1" y="2"/>
                </a:cxn>
                <a:cxn ang="0">
                  <a:pos x="1" y="1"/>
                </a:cxn>
                <a:cxn ang="0">
                  <a:pos x="3" y="2"/>
                </a:cxn>
                <a:cxn ang="0">
                  <a:pos x="3" y="1"/>
                </a:cxn>
                <a:cxn ang="0">
                  <a:pos x="1" y="1"/>
                </a:cxn>
                <a:cxn ang="0">
                  <a:pos x="0" y="1"/>
                </a:cxn>
                <a:cxn ang="0">
                  <a:pos x="0" y="0"/>
                </a:cxn>
              </a:cxnLst>
              <a:rect l="0" t="0" r="r" b="b"/>
              <a:pathLst>
                <a:path w="5" h="4">
                  <a:moveTo>
                    <a:pt x="0" y="0"/>
                  </a:moveTo>
                  <a:lnTo>
                    <a:pt x="1" y="0"/>
                  </a:lnTo>
                  <a:lnTo>
                    <a:pt x="3" y="1"/>
                  </a:lnTo>
                  <a:lnTo>
                    <a:pt x="4" y="1"/>
                  </a:lnTo>
                  <a:lnTo>
                    <a:pt x="5" y="2"/>
                  </a:lnTo>
                  <a:lnTo>
                    <a:pt x="5" y="4"/>
                  </a:lnTo>
                  <a:lnTo>
                    <a:pt x="4" y="4"/>
                  </a:lnTo>
                  <a:lnTo>
                    <a:pt x="3" y="4"/>
                  </a:lnTo>
                  <a:lnTo>
                    <a:pt x="3" y="2"/>
                  </a:lnTo>
                  <a:lnTo>
                    <a:pt x="4" y="4"/>
                  </a:lnTo>
                  <a:lnTo>
                    <a:pt x="3" y="2"/>
                  </a:lnTo>
                  <a:lnTo>
                    <a:pt x="1" y="2"/>
                  </a:lnTo>
                  <a:lnTo>
                    <a:pt x="1" y="1"/>
                  </a:lnTo>
                  <a:lnTo>
                    <a:pt x="3" y="2"/>
                  </a:lnTo>
                  <a:lnTo>
                    <a:pt x="3" y="1"/>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79" name="Freeform 1678"/>
            <p:cNvSpPr>
              <a:spLocks/>
            </p:cNvSpPr>
            <p:nvPr/>
          </p:nvSpPr>
          <p:spPr bwMode="auto">
            <a:xfrm>
              <a:off x="4661213" y="2362200"/>
              <a:ext cx="7937" cy="12700"/>
            </a:xfrm>
            <a:custGeom>
              <a:avLst/>
              <a:gdLst/>
              <a:ahLst/>
              <a:cxnLst>
                <a:cxn ang="0">
                  <a:pos x="0" y="6"/>
                </a:cxn>
                <a:cxn ang="0">
                  <a:pos x="1" y="6"/>
                </a:cxn>
                <a:cxn ang="0">
                  <a:pos x="1" y="7"/>
                </a:cxn>
                <a:cxn ang="0">
                  <a:pos x="1" y="8"/>
                </a:cxn>
                <a:cxn ang="0">
                  <a:pos x="3" y="8"/>
                </a:cxn>
                <a:cxn ang="0">
                  <a:pos x="4" y="3"/>
                </a:cxn>
                <a:cxn ang="0">
                  <a:pos x="5" y="3"/>
                </a:cxn>
                <a:cxn ang="0">
                  <a:pos x="5" y="2"/>
                </a:cxn>
                <a:cxn ang="0">
                  <a:pos x="5" y="0"/>
                </a:cxn>
                <a:cxn ang="0">
                  <a:pos x="4" y="2"/>
                </a:cxn>
                <a:cxn ang="0">
                  <a:pos x="3" y="3"/>
                </a:cxn>
                <a:cxn ang="0">
                  <a:pos x="1" y="4"/>
                </a:cxn>
                <a:cxn ang="0">
                  <a:pos x="3" y="4"/>
                </a:cxn>
                <a:cxn ang="0">
                  <a:pos x="3" y="6"/>
                </a:cxn>
                <a:cxn ang="0">
                  <a:pos x="1" y="6"/>
                </a:cxn>
                <a:cxn ang="0">
                  <a:pos x="0" y="6"/>
                </a:cxn>
              </a:cxnLst>
              <a:rect l="0" t="0" r="r" b="b"/>
              <a:pathLst>
                <a:path w="5" h="8">
                  <a:moveTo>
                    <a:pt x="0" y="6"/>
                  </a:moveTo>
                  <a:lnTo>
                    <a:pt x="1" y="6"/>
                  </a:lnTo>
                  <a:lnTo>
                    <a:pt x="1" y="7"/>
                  </a:lnTo>
                  <a:lnTo>
                    <a:pt x="1" y="8"/>
                  </a:lnTo>
                  <a:lnTo>
                    <a:pt x="3" y="8"/>
                  </a:lnTo>
                  <a:lnTo>
                    <a:pt x="4" y="3"/>
                  </a:lnTo>
                  <a:lnTo>
                    <a:pt x="5" y="3"/>
                  </a:lnTo>
                  <a:lnTo>
                    <a:pt x="5" y="2"/>
                  </a:lnTo>
                  <a:lnTo>
                    <a:pt x="5" y="0"/>
                  </a:lnTo>
                  <a:lnTo>
                    <a:pt x="4" y="2"/>
                  </a:lnTo>
                  <a:lnTo>
                    <a:pt x="3" y="3"/>
                  </a:lnTo>
                  <a:lnTo>
                    <a:pt x="1" y="4"/>
                  </a:lnTo>
                  <a:lnTo>
                    <a:pt x="3" y="4"/>
                  </a:lnTo>
                  <a:lnTo>
                    <a:pt x="3" y="6"/>
                  </a:lnTo>
                  <a:lnTo>
                    <a:pt x="1" y="6"/>
                  </a:lnTo>
                  <a:lnTo>
                    <a:pt x="0"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0" name="Freeform 1679"/>
            <p:cNvSpPr>
              <a:spLocks/>
            </p:cNvSpPr>
            <p:nvPr/>
          </p:nvSpPr>
          <p:spPr bwMode="auto">
            <a:xfrm>
              <a:off x="4696138" y="2365375"/>
              <a:ext cx="11112" cy="6350"/>
            </a:xfrm>
            <a:custGeom>
              <a:avLst/>
              <a:gdLst/>
              <a:ahLst/>
              <a:cxnLst>
                <a:cxn ang="0">
                  <a:pos x="0" y="2"/>
                </a:cxn>
                <a:cxn ang="0">
                  <a:pos x="1" y="2"/>
                </a:cxn>
                <a:cxn ang="0">
                  <a:pos x="0" y="2"/>
                </a:cxn>
                <a:cxn ang="0">
                  <a:pos x="0" y="1"/>
                </a:cxn>
                <a:cxn ang="0">
                  <a:pos x="1" y="1"/>
                </a:cxn>
                <a:cxn ang="0">
                  <a:pos x="3" y="1"/>
                </a:cxn>
                <a:cxn ang="0">
                  <a:pos x="3" y="0"/>
                </a:cxn>
                <a:cxn ang="0">
                  <a:pos x="5" y="1"/>
                </a:cxn>
                <a:cxn ang="0">
                  <a:pos x="7" y="1"/>
                </a:cxn>
                <a:cxn ang="0">
                  <a:pos x="7" y="2"/>
                </a:cxn>
                <a:cxn ang="0">
                  <a:pos x="5" y="1"/>
                </a:cxn>
                <a:cxn ang="0">
                  <a:pos x="4" y="1"/>
                </a:cxn>
                <a:cxn ang="0">
                  <a:pos x="3" y="2"/>
                </a:cxn>
                <a:cxn ang="0">
                  <a:pos x="1" y="4"/>
                </a:cxn>
                <a:cxn ang="0">
                  <a:pos x="0" y="2"/>
                </a:cxn>
              </a:cxnLst>
              <a:rect l="0" t="0" r="r" b="b"/>
              <a:pathLst>
                <a:path w="7" h="4">
                  <a:moveTo>
                    <a:pt x="0" y="2"/>
                  </a:moveTo>
                  <a:lnTo>
                    <a:pt x="1" y="2"/>
                  </a:lnTo>
                  <a:lnTo>
                    <a:pt x="0" y="2"/>
                  </a:lnTo>
                  <a:lnTo>
                    <a:pt x="0" y="1"/>
                  </a:lnTo>
                  <a:lnTo>
                    <a:pt x="1" y="1"/>
                  </a:lnTo>
                  <a:lnTo>
                    <a:pt x="3" y="1"/>
                  </a:lnTo>
                  <a:lnTo>
                    <a:pt x="3" y="0"/>
                  </a:lnTo>
                  <a:lnTo>
                    <a:pt x="5" y="1"/>
                  </a:lnTo>
                  <a:lnTo>
                    <a:pt x="7" y="1"/>
                  </a:lnTo>
                  <a:lnTo>
                    <a:pt x="7" y="2"/>
                  </a:lnTo>
                  <a:lnTo>
                    <a:pt x="5" y="1"/>
                  </a:lnTo>
                  <a:lnTo>
                    <a:pt x="4" y="1"/>
                  </a:lnTo>
                  <a:lnTo>
                    <a:pt x="3" y="2"/>
                  </a:lnTo>
                  <a:lnTo>
                    <a:pt x="1" y="4"/>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1" name="Freeform 1680"/>
            <p:cNvSpPr>
              <a:spLocks/>
            </p:cNvSpPr>
            <p:nvPr/>
          </p:nvSpPr>
          <p:spPr bwMode="auto">
            <a:xfrm>
              <a:off x="4656450" y="2338388"/>
              <a:ext cx="4763" cy="6350"/>
            </a:xfrm>
            <a:custGeom>
              <a:avLst/>
              <a:gdLst/>
              <a:ahLst/>
              <a:cxnLst>
                <a:cxn ang="0">
                  <a:pos x="0" y="0"/>
                </a:cxn>
                <a:cxn ang="0">
                  <a:pos x="2" y="0"/>
                </a:cxn>
                <a:cxn ang="0">
                  <a:pos x="2" y="1"/>
                </a:cxn>
                <a:cxn ang="0">
                  <a:pos x="3" y="1"/>
                </a:cxn>
                <a:cxn ang="0">
                  <a:pos x="3" y="2"/>
                </a:cxn>
                <a:cxn ang="0">
                  <a:pos x="3" y="4"/>
                </a:cxn>
                <a:cxn ang="0">
                  <a:pos x="2" y="4"/>
                </a:cxn>
                <a:cxn ang="0">
                  <a:pos x="2" y="2"/>
                </a:cxn>
                <a:cxn ang="0">
                  <a:pos x="2" y="1"/>
                </a:cxn>
                <a:cxn ang="0">
                  <a:pos x="0" y="0"/>
                </a:cxn>
              </a:cxnLst>
              <a:rect l="0" t="0" r="r" b="b"/>
              <a:pathLst>
                <a:path w="3" h="4">
                  <a:moveTo>
                    <a:pt x="0" y="0"/>
                  </a:moveTo>
                  <a:lnTo>
                    <a:pt x="2" y="0"/>
                  </a:lnTo>
                  <a:lnTo>
                    <a:pt x="2" y="1"/>
                  </a:lnTo>
                  <a:lnTo>
                    <a:pt x="3" y="1"/>
                  </a:lnTo>
                  <a:lnTo>
                    <a:pt x="3" y="2"/>
                  </a:lnTo>
                  <a:lnTo>
                    <a:pt x="3" y="4"/>
                  </a:lnTo>
                  <a:lnTo>
                    <a:pt x="2" y="4"/>
                  </a:lnTo>
                  <a:lnTo>
                    <a:pt x="2" y="2"/>
                  </a:lnTo>
                  <a:lnTo>
                    <a:pt x="2"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2" name="Freeform 1681"/>
            <p:cNvSpPr>
              <a:spLocks/>
            </p:cNvSpPr>
            <p:nvPr/>
          </p:nvSpPr>
          <p:spPr bwMode="auto">
            <a:xfrm>
              <a:off x="4662800" y="2298700"/>
              <a:ext cx="6350" cy="4763"/>
            </a:xfrm>
            <a:custGeom>
              <a:avLst/>
              <a:gdLst/>
              <a:ahLst/>
              <a:cxnLst>
                <a:cxn ang="0">
                  <a:pos x="0" y="1"/>
                </a:cxn>
                <a:cxn ang="0">
                  <a:pos x="2" y="1"/>
                </a:cxn>
                <a:cxn ang="0">
                  <a:pos x="2" y="3"/>
                </a:cxn>
                <a:cxn ang="0">
                  <a:pos x="2" y="1"/>
                </a:cxn>
                <a:cxn ang="0">
                  <a:pos x="2" y="3"/>
                </a:cxn>
                <a:cxn ang="0">
                  <a:pos x="3" y="3"/>
                </a:cxn>
                <a:cxn ang="0">
                  <a:pos x="3" y="1"/>
                </a:cxn>
                <a:cxn ang="0">
                  <a:pos x="4" y="1"/>
                </a:cxn>
                <a:cxn ang="0">
                  <a:pos x="4" y="0"/>
                </a:cxn>
                <a:cxn ang="0">
                  <a:pos x="4" y="1"/>
                </a:cxn>
                <a:cxn ang="0">
                  <a:pos x="4" y="0"/>
                </a:cxn>
                <a:cxn ang="0">
                  <a:pos x="3" y="0"/>
                </a:cxn>
                <a:cxn ang="0">
                  <a:pos x="2" y="1"/>
                </a:cxn>
                <a:cxn ang="0">
                  <a:pos x="0" y="1"/>
                </a:cxn>
              </a:cxnLst>
              <a:rect l="0" t="0" r="r" b="b"/>
              <a:pathLst>
                <a:path w="4" h="3">
                  <a:moveTo>
                    <a:pt x="0" y="1"/>
                  </a:moveTo>
                  <a:lnTo>
                    <a:pt x="2" y="1"/>
                  </a:lnTo>
                  <a:lnTo>
                    <a:pt x="2" y="3"/>
                  </a:lnTo>
                  <a:lnTo>
                    <a:pt x="2" y="1"/>
                  </a:lnTo>
                  <a:lnTo>
                    <a:pt x="2" y="3"/>
                  </a:lnTo>
                  <a:lnTo>
                    <a:pt x="3" y="3"/>
                  </a:lnTo>
                  <a:lnTo>
                    <a:pt x="3" y="1"/>
                  </a:lnTo>
                  <a:lnTo>
                    <a:pt x="4" y="1"/>
                  </a:lnTo>
                  <a:lnTo>
                    <a:pt x="4" y="0"/>
                  </a:lnTo>
                  <a:lnTo>
                    <a:pt x="4" y="1"/>
                  </a:lnTo>
                  <a:lnTo>
                    <a:pt x="4" y="0"/>
                  </a:lnTo>
                  <a:lnTo>
                    <a:pt x="3" y="0"/>
                  </a:lnTo>
                  <a:lnTo>
                    <a:pt x="2"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3" name="Freeform 1682"/>
            <p:cNvSpPr>
              <a:spLocks/>
            </p:cNvSpPr>
            <p:nvPr/>
          </p:nvSpPr>
          <p:spPr bwMode="auto">
            <a:xfrm>
              <a:off x="4653275" y="2366963"/>
              <a:ext cx="7938" cy="6350"/>
            </a:xfrm>
            <a:custGeom>
              <a:avLst/>
              <a:gdLst/>
              <a:ahLst/>
              <a:cxnLst>
                <a:cxn ang="0">
                  <a:pos x="0" y="0"/>
                </a:cxn>
                <a:cxn ang="0">
                  <a:pos x="0" y="1"/>
                </a:cxn>
                <a:cxn ang="0">
                  <a:pos x="1" y="3"/>
                </a:cxn>
                <a:cxn ang="0">
                  <a:pos x="2" y="4"/>
                </a:cxn>
                <a:cxn ang="0">
                  <a:pos x="2" y="3"/>
                </a:cxn>
                <a:cxn ang="0">
                  <a:pos x="4" y="3"/>
                </a:cxn>
                <a:cxn ang="0">
                  <a:pos x="5" y="3"/>
                </a:cxn>
                <a:cxn ang="0">
                  <a:pos x="4" y="3"/>
                </a:cxn>
                <a:cxn ang="0">
                  <a:pos x="2" y="1"/>
                </a:cxn>
                <a:cxn ang="0">
                  <a:pos x="2" y="3"/>
                </a:cxn>
                <a:cxn ang="0">
                  <a:pos x="2" y="1"/>
                </a:cxn>
                <a:cxn ang="0">
                  <a:pos x="1" y="1"/>
                </a:cxn>
                <a:cxn ang="0">
                  <a:pos x="0" y="1"/>
                </a:cxn>
                <a:cxn ang="0">
                  <a:pos x="0" y="0"/>
                </a:cxn>
              </a:cxnLst>
              <a:rect l="0" t="0" r="r" b="b"/>
              <a:pathLst>
                <a:path w="5" h="4">
                  <a:moveTo>
                    <a:pt x="0" y="0"/>
                  </a:moveTo>
                  <a:lnTo>
                    <a:pt x="0" y="1"/>
                  </a:lnTo>
                  <a:lnTo>
                    <a:pt x="1" y="3"/>
                  </a:lnTo>
                  <a:lnTo>
                    <a:pt x="2" y="4"/>
                  </a:lnTo>
                  <a:lnTo>
                    <a:pt x="2" y="3"/>
                  </a:lnTo>
                  <a:lnTo>
                    <a:pt x="4" y="3"/>
                  </a:lnTo>
                  <a:lnTo>
                    <a:pt x="5" y="3"/>
                  </a:lnTo>
                  <a:lnTo>
                    <a:pt x="4" y="3"/>
                  </a:lnTo>
                  <a:lnTo>
                    <a:pt x="2" y="1"/>
                  </a:lnTo>
                  <a:lnTo>
                    <a:pt x="2" y="3"/>
                  </a:lnTo>
                  <a:lnTo>
                    <a:pt x="2" y="1"/>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4" name="Freeform 1683"/>
            <p:cNvSpPr>
              <a:spLocks/>
            </p:cNvSpPr>
            <p:nvPr/>
          </p:nvSpPr>
          <p:spPr bwMode="auto">
            <a:xfrm>
              <a:off x="4704075" y="2346325"/>
              <a:ext cx="4763" cy="4763"/>
            </a:xfrm>
            <a:custGeom>
              <a:avLst/>
              <a:gdLst/>
              <a:ahLst/>
              <a:cxnLst>
                <a:cxn ang="0">
                  <a:pos x="0" y="1"/>
                </a:cxn>
                <a:cxn ang="0">
                  <a:pos x="2" y="0"/>
                </a:cxn>
                <a:cxn ang="0">
                  <a:pos x="2" y="1"/>
                </a:cxn>
                <a:cxn ang="0">
                  <a:pos x="3" y="1"/>
                </a:cxn>
                <a:cxn ang="0">
                  <a:pos x="3" y="3"/>
                </a:cxn>
                <a:cxn ang="0">
                  <a:pos x="2" y="3"/>
                </a:cxn>
                <a:cxn ang="0">
                  <a:pos x="0" y="3"/>
                </a:cxn>
                <a:cxn ang="0">
                  <a:pos x="0" y="1"/>
                </a:cxn>
              </a:cxnLst>
              <a:rect l="0" t="0" r="r" b="b"/>
              <a:pathLst>
                <a:path w="3" h="3">
                  <a:moveTo>
                    <a:pt x="0" y="1"/>
                  </a:moveTo>
                  <a:lnTo>
                    <a:pt x="2" y="0"/>
                  </a:lnTo>
                  <a:lnTo>
                    <a:pt x="2" y="1"/>
                  </a:lnTo>
                  <a:lnTo>
                    <a:pt x="3" y="1"/>
                  </a:lnTo>
                  <a:lnTo>
                    <a:pt x="3" y="3"/>
                  </a:lnTo>
                  <a:lnTo>
                    <a:pt x="2" y="3"/>
                  </a:lnTo>
                  <a:lnTo>
                    <a:pt x="0" y="3"/>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5" name="Freeform 1684"/>
            <p:cNvSpPr>
              <a:spLocks/>
            </p:cNvSpPr>
            <p:nvPr/>
          </p:nvSpPr>
          <p:spPr bwMode="auto">
            <a:xfrm>
              <a:off x="4613588" y="2360613"/>
              <a:ext cx="1587" cy="4762"/>
            </a:xfrm>
            <a:custGeom>
              <a:avLst/>
              <a:gdLst/>
              <a:ahLst/>
              <a:cxnLst>
                <a:cxn ang="0">
                  <a:pos x="0" y="0"/>
                </a:cxn>
                <a:cxn ang="0">
                  <a:pos x="1" y="0"/>
                </a:cxn>
                <a:cxn ang="0">
                  <a:pos x="0" y="1"/>
                </a:cxn>
                <a:cxn ang="0">
                  <a:pos x="0" y="3"/>
                </a:cxn>
                <a:cxn ang="0">
                  <a:pos x="0" y="0"/>
                </a:cxn>
              </a:cxnLst>
              <a:rect l="0" t="0" r="r" b="b"/>
              <a:pathLst>
                <a:path w="1" h="3">
                  <a:moveTo>
                    <a:pt x="0" y="0"/>
                  </a:moveTo>
                  <a:lnTo>
                    <a:pt x="1" y="0"/>
                  </a:lnTo>
                  <a:lnTo>
                    <a:pt x="0" y="1"/>
                  </a:lnTo>
                  <a:lnTo>
                    <a:pt x="0" y="3"/>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6" name="Freeform 1685"/>
            <p:cNvSpPr>
              <a:spLocks/>
            </p:cNvSpPr>
            <p:nvPr/>
          </p:nvSpPr>
          <p:spPr bwMode="auto">
            <a:xfrm>
              <a:off x="4659625" y="2365375"/>
              <a:ext cx="3175" cy="3175"/>
            </a:xfrm>
            <a:custGeom>
              <a:avLst/>
              <a:gdLst/>
              <a:ahLst/>
              <a:cxnLst>
                <a:cxn ang="0">
                  <a:pos x="0" y="1"/>
                </a:cxn>
                <a:cxn ang="0">
                  <a:pos x="1" y="1"/>
                </a:cxn>
                <a:cxn ang="0">
                  <a:pos x="1" y="2"/>
                </a:cxn>
                <a:cxn ang="0">
                  <a:pos x="1" y="1"/>
                </a:cxn>
                <a:cxn ang="0">
                  <a:pos x="2" y="2"/>
                </a:cxn>
                <a:cxn ang="0">
                  <a:pos x="2" y="1"/>
                </a:cxn>
                <a:cxn ang="0">
                  <a:pos x="2" y="0"/>
                </a:cxn>
                <a:cxn ang="0">
                  <a:pos x="1" y="0"/>
                </a:cxn>
                <a:cxn ang="0">
                  <a:pos x="0" y="1"/>
                </a:cxn>
              </a:cxnLst>
              <a:rect l="0" t="0" r="r" b="b"/>
              <a:pathLst>
                <a:path w="2" h="2">
                  <a:moveTo>
                    <a:pt x="0" y="1"/>
                  </a:moveTo>
                  <a:lnTo>
                    <a:pt x="1" y="1"/>
                  </a:lnTo>
                  <a:lnTo>
                    <a:pt x="1" y="2"/>
                  </a:lnTo>
                  <a:lnTo>
                    <a:pt x="1" y="1"/>
                  </a:lnTo>
                  <a:lnTo>
                    <a:pt x="2" y="2"/>
                  </a:lnTo>
                  <a:lnTo>
                    <a:pt x="2" y="1"/>
                  </a:lnTo>
                  <a:lnTo>
                    <a:pt x="2" y="0"/>
                  </a:lnTo>
                  <a:lnTo>
                    <a:pt x="1"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7" name="Freeform 1686"/>
            <p:cNvSpPr>
              <a:spLocks/>
            </p:cNvSpPr>
            <p:nvPr/>
          </p:nvSpPr>
          <p:spPr bwMode="auto">
            <a:xfrm>
              <a:off x="4608825" y="2352675"/>
              <a:ext cx="3175" cy="3175"/>
            </a:xfrm>
            <a:custGeom>
              <a:avLst/>
              <a:gdLst/>
              <a:ahLst/>
              <a:cxnLst>
                <a:cxn ang="0">
                  <a:pos x="0" y="0"/>
                </a:cxn>
                <a:cxn ang="0">
                  <a:pos x="0" y="1"/>
                </a:cxn>
                <a:cxn ang="0">
                  <a:pos x="2" y="2"/>
                </a:cxn>
                <a:cxn ang="0">
                  <a:pos x="2" y="1"/>
                </a:cxn>
                <a:cxn ang="0">
                  <a:pos x="0" y="0"/>
                </a:cxn>
              </a:cxnLst>
              <a:rect l="0" t="0" r="r" b="b"/>
              <a:pathLst>
                <a:path w="2" h="2">
                  <a:moveTo>
                    <a:pt x="0" y="0"/>
                  </a:moveTo>
                  <a:lnTo>
                    <a:pt x="0" y="1"/>
                  </a:lnTo>
                  <a:lnTo>
                    <a:pt x="2" y="2"/>
                  </a:lnTo>
                  <a:lnTo>
                    <a:pt x="2"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8" name="Freeform 1687"/>
            <p:cNvSpPr>
              <a:spLocks/>
            </p:cNvSpPr>
            <p:nvPr/>
          </p:nvSpPr>
          <p:spPr bwMode="auto">
            <a:xfrm>
              <a:off x="4677088" y="2314575"/>
              <a:ext cx="4762" cy="3175"/>
            </a:xfrm>
            <a:custGeom>
              <a:avLst/>
              <a:gdLst/>
              <a:ahLst/>
              <a:cxnLst>
                <a:cxn ang="0">
                  <a:pos x="0" y="2"/>
                </a:cxn>
                <a:cxn ang="0">
                  <a:pos x="2" y="2"/>
                </a:cxn>
                <a:cxn ang="0">
                  <a:pos x="3" y="2"/>
                </a:cxn>
                <a:cxn ang="0">
                  <a:pos x="3" y="0"/>
                </a:cxn>
                <a:cxn ang="0">
                  <a:pos x="2" y="2"/>
                </a:cxn>
                <a:cxn ang="0">
                  <a:pos x="0" y="2"/>
                </a:cxn>
              </a:cxnLst>
              <a:rect l="0" t="0" r="r" b="b"/>
              <a:pathLst>
                <a:path w="3" h="2">
                  <a:moveTo>
                    <a:pt x="0" y="2"/>
                  </a:moveTo>
                  <a:lnTo>
                    <a:pt x="2" y="2"/>
                  </a:lnTo>
                  <a:lnTo>
                    <a:pt x="3" y="2"/>
                  </a:lnTo>
                  <a:lnTo>
                    <a:pt x="3" y="0"/>
                  </a:lnTo>
                  <a:lnTo>
                    <a:pt x="2"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89" name="Freeform 1688"/>
            <p:cNvSpPr>
              <a:spLocks/>
            </p:cNvSpPr>
            <p:nvPr/>
          </p:nvSpPr>
          <p:spPr bwMode="auto">
            <a:xfrm>
              <a:off x="4619938" y="2312988"/>
              <a:ext cx="4762" cy="1587"/>
            </a:xfrm>
            <a:custGeom>
              <a:avLst/>
              <a:gdLst/>
              <a:ahLst/>
              <a:cxnLst>
                <a:cxn ang="0">
                  <a:pos x="0" y="0"/>
                </a:cxn>
                <a:cxn ang="0">
                  <a:pos x="3" y="0"/>
                </a:cxn>
                <a:cxn ang="0">
                  <a:pos x="1" y="0"/>
                </a:cxn>
                <a:cxn ang="0">
                  <a:pos x="1" y="1"/>
                </a:cxn>
                <a:cxn ang="0">
                  <a:pos x="0" y="0"/>
                </a:cxn>
              </a:cxnLst>
              <a:rect l="0" t="0" r="r" b="b"/>
              <a:pathLst>
                <a:path w="3" h="1">
                  <a:moveTo>
                    <a:pt x="0" y="0"/>
                  </a:moveTo>
                  <a:lnTo>
                    <a:pt x="3" y="0"/>
                  </a:lnTo>
                  <a:lnTo>
                    <a:pt x="1" y="0"/>
                  </a:lnTo>
                  <a:lnTo>
                    <a:pt x="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0" name="Freeform 1689"/>
            <p:cNvSpPr>
              <a:spLocks/>
            </p:cNvSpPr>
            <p:nvPr/>
          </p:nvSpPr>
          <p:spPr bwMode="auto">
            <a:xfrm>
              <a:off x="4708838" y="2346325"/>
              <a:ext cx="1587" cy="1588"/>
            </a:xfrm>
            <a:custGeom>
              <a:avLst/>
              <a:gdLst/>
              <a:ahLst/>
              <a:cxnLst>
                <a:cxn ang="0">
                  <a:pos x="0" y="1"/>
                </a:cxn>
                <a:cxn ang="0">
                  <a:pos x="1" y="1"/>
                </a:cxn>
                <a:cxn ang="0">
                  <a:pos x="1" y="0"/>
                </a:cxn>
                <a:cxn ang="0">
                  <a:pos x="0" y="1"/>
                </a:cxn>
              </a:cxnLst>
              <a:rect l="0" t="0" r="r" b="b"/>
              <a:pathLst>
                <a:path w="1" h="1">
                  <a:moveTo>
                    <a:pt x="0" y="1"/>
                  </a:moveTo>
                  <a:lnTo>
                    <a:pt x="1" y="1"/>
                  </a:lnTo>
                  <a:lnTo>
                    <a:pt x="1"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1" name="Rectangle 1690"/>
            <p:cNvSpPr>
              <a:spLocks noChangeArrowheads="1"/>
            </p:cNvSpPr>
            <p:nvPr/>
          </p:nvSpPr>
          <p:spPr bwMode="auto">
            <a:xfrm>
              <a:off x="4680263" y="2366963"/>
              <a:ext cx="1587"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692" name="Freeform 1691"/>
            <p:cNvSpPr>
              <a:spLocks/>
            </p:cNvSpPr>
            <p:nvPr/>
          </p:nvSpPr>
          <p:spPr bwMode="auto">
            <a:xfrm>
              <a:off x="4672325" y="2339975"/>
              <a:ext cx="1588" cy="1588"/>
            </a:xfrm>
            <a:custGeom>
              <a:avLst/>
              <a:gdLst/>
              <a:ahLst/>
              <a:cxnLst>
                <a:cxn ang="0">
                  <a:pos x="0" y="0"/>
                </a:cxn>
                <a:cxn ang="0">
                  <a:pos x="0" y="1"/>
                </a:cxn>
                <a:cxn ang="0">
                  <a:pos x="1" y="1"/>
                </a:cxn>
                <a:cxn ang="0">
                  <a:pos x="0" y="0"/>
                </a:cxn>
              </a:cxnLst>
              <a:rect l="0" t="0" r="r" b="b"/>
              <a:pathLst>
                <a:path w="1" h="1">
                  <a:moveTo>
                    <a:pt x="0" y="0"/>
                  </a:moveTo>
                  <a:lnTo>
                    <a:pt x="0" y="1"/>
                  </a:lnTo>
                  <a:lnTo>
                    <a:pt x="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3" name="Freeform 1692"/>
            <p:cNvSpPr>
              <a:spLocks/>
            </p:cNvSpPr>
            <p:nvPr/>
          </p:nvSpPr>
          <p:spPr bwMode="auto">
            <a:xfrm>
              <a:off x="4651688" y="2344738"/>
              <a:ext cx="1587"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4" name="Freeform 1693"/>
            <p:cNvSpPr>
              <a:spLocks/>
            </p:cNvSpPr>
            <p:nvPr/>
          </p:nvSpPr>
          <p:spPr bwMode="auto">
            <a:xfrm>
              <a:off x="4694550" y="2368550"/>
              <a:ext cx="1588"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5" name="Freeform 1694"/>
            <p:cNvSpPr>
              <a:spLocks/>
            </p:cNvSpPr>
            <p:nvPr/>
          </p:nvSpPr>
          <p:spPr bwMode="auto">
            <a:xfrm>
              <a:off x="4605650" y="2339975"/>
              <a:ext cx="1588" cy="1588"/>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6" name="Freeform 1695"/>
            <p:cNvSpPr>
              <a:spLocks/>
            </p:cNvSpPr>
            <p:nvPr/>
          </p:nvSpPr>
          <p:spPr bwMode="auto">
            <a:xfrm>
              <a:off x="4681850" y="2366963"/>
              <a:ext cx="1588" cy="1587"/>
            </a:xfrm>
            <a:custGeom>
              <a:avLst/>
              <a:gdLst/>
              <a:ahLst/>
              <a:cxnLst>
                <a:cxn ang="0">
                  <a:pos x="0" y="0"/>
                </a:cxn>
                <a:cxn ang="0">
                  <a:pos x="1" y="0"/>
                </a:cxn>
                <a:cxn ang="0">
                  <a:pos x="1" y="1"/>
                </a:cxn>
                <a:cxn ang="0">
                  <a:pos x="0" y="0"/>
                </a:cxn>
              </a:cxnLst>
              <a:rect l="0" t="0" r="r" b="b"/>
              <a:pathLst>
                <a:path w="1" h="1">
                  <a:moveTo>
                    <a:pt x="0" y="0"/>
                  </a:moveTo>
                  <a:lnTo>
                    <a:pt x="1" y="0"/>
                  </a:lnTo>
                  <a:lnTo>
                    <a:pt x="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7" name="Freeform 1696"/>
            <p:cNvSpPr>
              <a:spLocks/>
            </p:cNvSpPr>
            <p:nvPr/>
          </p:nvSpPr>
          <p:spPr bwMode="auto">
            <a:xfrm>
              <a:off x="4651688" y="2365375"/>
              <a:ext cx="1587"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8" name="Freeform 1697"/>
            <p:cNvSpPr>
              <a:spLocks/>
            </p:cNvSpPr>
            <p:nvPr/>
          </p:nvSpPr>
          <p:spPr bwMode="auto">
            <a:xfrm>
              <a:off x="4653275" y="2365375"/>
              <a:ext cx="1588" cy="1588"/>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699" name="Freeform 1698"/>
            <p:cNvSpPr>
              <a:spLocks/>
            </p:cNvSpPr>
            <p:nvPr/>
          </p:nvSpPr>
          <p:spPr bwMode="auto">
            <a:xfrm>
              <a:off x="4962838" y="2338388"/>
              <a:ext cx="209550" cy="133350"/>
            </a:xfrm>
            <a:custGeom>
              <a:avLst/>
              <a:gdLst/>
              <a:ahLst/>
              <a:cxnLst>
                <a:cxn ang="0">
                  <a:pos x="43" y="2"/>
                </a:cxn>
                <a:cxn ang="0">
                  <a:pos x="63" y="0"/>
                </a:cxn>
                <a:cxn ang="0">
                  <a:pos x="86" y="4"/>
                </a:cxn>
                <a:cxn ang="0">
                  <a:pos x="108" y="8"/>
                </a:cxn>
                <a:cxn ang="0">
                  <a:pos x="112" y="30"/>
                </a:cxn>
                <a:cxn ang="0">
                  <a:pos x="132" y="47"/>
                </a:cxn>
                <a:cxn ang="0">
                  <a:pos x="127" y="52"/>
                </a:cxn>
                <a:cxn ang="0">
                  <a:pos x="130" y="69"/>
                </a:cxn>
                <a:cxn ang="0">
                  <a:pos x="112" y="78"/>
                </a:cxn>
                <a:cxn ang="0">
                  <a:pos x="114" y="84"/>
                </a:cxn>
                <a:cxn ang="0">
                  <a:pos x="87" y="81"/>
                </a:cxn>
                <a:cxn ang="0">
                  <a:pos x="61" y="75"/>
                </a:cxn>
                <a:cxn ang="0">
                  <a:pos x="35" y="75"/>
                </a:cxn>
                <a:cxn ang="0">
                  <a:pos x="9" y="75"/>
                </a:cxn>
                <a:cxn ang="0">
                  <a:pos x="9" y="74"/>
                </a:cxn>
                <a:cxn ang="0">
                  <a:pos x="8" y="74"/>
                </a:cxn>
                <a:cxn ang="0">
                  <a:pos x="8" y="73"/>
                </a:cxn>
                <a:cxn ang="0">
                  <a:pos x="7" y="73"/>
                </a:cxn>
                <a:cxn ang="0">
                  <a:pos x="7" y="71"/>
                </a:cxn>
                <a:cxn ang="0">
                  <a:pos x="5" y="71"/>
                </a:cxn>
                <a:cxn ang="0">
                  <a:pos x="4" y="71"/>
                </a:cxn>
                <a:cxn ang="0">
                  <a:pos x="4" y="70"/>
                </a:cxn>
                <a:cxn ang="0">
                  <a:pos x="3" y="70"/>
                </a:cxn>
                <a:cxn ang="0">
                  <a:pos x="2" y="70"/>
                </a:cxn>
                <a:cxn ang="0">
                  <a:pos x="2" y="69"/>
                </a:cxn>
                <a:cxn ang="0">
                  <a:pos x="0" y="69"/>
                </a:cxn>
                <a:cxn ang="0">
                  <a:pos x="2" y="68"/>
                </a:cxn>
                <a:cxn ang="0">
                  <a:pos x="2" y="66"/>
                </a:cxn>
                <a:cxn ang="0">
                  <a:pos x="3" y="64"/>
                </a:cxn>
                <a:cxn ang="0">
                  <a:pos x="4" y="64"/>
                </a:cxn>
                <a:cxn ang="0">
                  <a:pos x="5" y="64"/>
                </a:cxn>
                <a:cxn ang="0">
                  <a:pos x="11" y="62"/>
                </a:cxn>
                <a:cxn ang="0">
                  <a:pos x="11" y="57"/>
                </a:cxn>
                <a:cxn ang="0">
                  <a:pos x="11" y="56"/>
                </a:cxn>
                <a:cxn ang="0">
                  <a:pos x="9" y="54"/>
                </a:cxn>
                <a:cxn ang="0">
                  <a:pos x="9" y="53"/>
                </a:cxn>
                <a:cxn ang="0">
                  <a:pos x="9" y="52"/>
                </a:cxn>
                <a:cxn ang="0">
                  <a:pos x="8" y="52"/>
                </a:cxn>
                <a:cxn ang="0">
                  <a:pos x="8" y="51"/>
                </a:cxn>
                <a:cxn ang="0">
                  <a:pos x="7" y="49"/>
                </a:cxn>
                <a:cxn ang="0">
                  <a:pos x="5" y="47"/>
                </a:cxn>
                <a:cxn ang="0">
                  <a:pos x="4" y="45"/>
                </a:cxn>
                <a:cxn ang="0">
                  <a:pos x="4" y="44"/>
                </a:cxn>
                <a:cxn ang="0">
                  <a:pos x="3" y="43"/>
                </a:cxn>
                <a:cxn ang="0">
                  <a:pos x="3" y="41"/>
                </a:cxn>
                <a:cxn ang="0">
                  <a:pos x="3" y="40"/>
                </a:cxn>
                <a:cxn ang="0">
                  <a:pos x="12" y="38"/>
                </a:cxn>
                <a:cxn ang="0">
                  <a:pos x="21" y="35"/>
                </a:cxn>
                <a:cxn ang="0">
                  <a:pos x="28" y="32"/>
                </a:cxn>
                <a:cxn ang="0">
                  <a:pos x="35" y="35"/>
                </a:cxn>
                <a:cxn ang="0">
                  <a:pos x="30" y="28"/>
                </a:cxn>
                <a:cxn ang="0">
                  <a:pos x="30" y="22"/>
                </a:cxn>
                <a:cxn ang="0">
                  <a:pos x="41" y="13"/>
                </a:cxn>
                <a:cxn ang="0">
                  <a:pos x="43" y="2"/>
                </a:cxn>
              </a:cxnLst>
              <a:rect l="0" t="0" r="r" b="b"/>
              <a:pathLst>
                <a:path w="132" h="84">
                  <a:moveTo>
                    <a:pt x="43" y="2"/>
                  </a:moveTo>
                  <a:lnTo>
                    <a:pt x="63" y="0"/>
                  </a:lnTo>
                  <a:lnTo>
                    <a:pt x="86" y="4"/>
                  </a:lnTo>
                  <a:lnTo>
                    <a:pt x="108" y="8"/>
                  </a:lnTo>
                  <a:lnTo>
                    <a:pt x="112" y="30"/>
                  </a:lnTo>
                  <a:lnTo>
                    <a:pt x="132" y="47"/>
                  </a:lnTo>
                  <a:lnTo>
                    <a:pt x="127" y="52"/>
                  </a:lnTo>
                  <a:lnTo>
                    <a:pt x="130" y="69"/>
                  </a:lnTo>
                  <a:lnTo>
                    <a:pt x="112" y="78"/>
                  </a:lnTo>
                  <a:lnTo>
                    <a:pt x="114" y="84"/>
                  </a:lnTo>
                  <a:lnTo>
                    <a:pt x="87" y="81"/>
                  </a:lnTo>
                  <a:lnTo>
                    <a:pt x="61" y="75"/>
                  </a:lnTo>
                  <a:lnTo>
                    <a:pt x="35" y="75"/>
                  </a:lnTo>
                  <a:lnTo>
                    <a:pt x="9" y="75"/>
                  </a:lnTo>
                  <a:lnTo>
                    <a:pt x="9" y="74"/>
                  </a:lnTo>
                  <a:lnTo>
                    <a:pt x="8" y="74"/>
                  </a:lnTo>
                  <a:lnTo>
                    <a:pt x="8" y="73"/>
                  </a:lnTo>
                  <a:lnTo>
                    <a:pt x="7" y="73"/>
                  </a:lnTo>
                  <a:lnTo>
                    <a:pt x="7" y="71"/>
                  </a:lnTo>
                  <a:lnTo>
                    <a:pt x="5" y="71"/>
                  </a:lnTo>
                  <a:lnTo>
                    <a:pt x="4" y="71"/>
                  </a:lnTo>
                  <a:lnTo>
                    <a:pt x="4" y="70"/>
                  </a:lnTo>
                  <a:lnTo>
                    <a:pt x="3" y="70"/>
                  </a:lnTo>
                  <a:lnTo>
                    <a:pt x="2" y="70"/>
                  </a:lnTo>
                  <a:lnTo>
                    <a:pt x="2" y="69"/>
                  </a:lnTo>
                  <a:lnTo>
                    <a:pt x="0" y="69"/>
                  </a:lnTo>
                  <a:lnTo>
                    <a:pt x="2" y="68"/>
                  </a:lnTo>
                  <a:lnTo>
                    <a:pt x="2" y="66"/>
                  </a:lnTo>
                  <a:lnTo>
                    <a:pt x="3" y="64"/>
                  </a:lnTo>
                  <a:lnTo>
                    <a:pt x="4" y="64"/>
                  </a:lnTo>
                  <a:lnTo>
                    <a:pt x="5" y="64"/>
                  </a:lnTo>
                  <a:lnTo>
                    <a:pt x="11" y="62"/>
                  </a:lnTo>
                  <a:lnTo>
                    <a:pt x="11" y="57"/>
                  </a:lnTo>
                  <a:lnTo>
                    <a:pt x="11" y="56"/>
                  </a:lnTo>
                  <a:lnTo>
                    <a:pt x="9" y="54"/>
                  </a:lnTo>
                  <a:lnTo>
                    <a:pt x="9" y="53"/>
                  </a:lnTo>
                  <a:lnTo>
                    <a:pt x="9" y="52"/>
                  </a:lnTo>
                  <a:lnTo>
                    <a:pt x="8" y="52"/>
                  </a:lnTo>
                  <a:lnTo>
                    <a:pt x="8" y="51"/>
                  </a:lnTo>
                  <a:lnTo>
                    <a:pt x="7" y="49"/>
                  </a:lnTo>
                  <a:lnTo>
                    <a:pt x="5" y="47"/>
                  </a:lnTo>
                  <a:lnTo>
                    <a:pt x="4" y="45"/>
                  </a:lnTo>
                  <a:lnTo>
                    <a:pt x="4" y="44"/>
                  </a:lnTo>
                  <a:lnTo>
                    <a:pt x="3" y="43"/>
                  </a:lnTo>
                  <a:lnTo>
                    <a:pt x="3" y="41"/>
                  </a:lnTo>
                  <a:lnTo>
                    <a:pt x="3" y="40"/>
                  </a:lnTo>
                  <a:lnTo>
                    <a:pt x="12" y="38"/>
                  </a:lnTo>
                  <a:lnTo>
                    <a:pt x="21" y="35"/>
                  </a:lnTo>
                  <a:lnTo>
                    <a:pt x="28" y="32"/>
                  </a:lnTo>
                  <a:lnTo>
                    <a:pt x="35" y="35"/>
                  </a:lnTo>
                  <a:lnTo>
                    <a:pt x="30" y="28"/>
                  </a:lnTo>
                  <a:lnTo>
                    <a:pt x="30" y="22"/>
                  </a:lnTo>
                  <a:lnTo>
                    <a:pt x="41" y="13"/>
                  </a:lnTo>
                  <a:lnTo>
                    <a:pt x="43"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0" name="Freeform 1699"/>
            <p:cNvSpPr>
              <a:spLocks/>
            </p:cNvSpPr>
            <p:nvPr/>
          </p:nvSpPr>
          <p:spPr bwMode="auto">
            <a:xfrm>
              <a:off x="4940613" y="2233613"/>
              <a:ext cx="101600" cy="49212"/>
            </a:xfrm>
            <a:custGeom>
              <a:avLst/>
              <a:gdLst/>
              <a:ahLst/>
              <a:cxnLst>
                <a:cxn ang="0">
                  <a:pos x="64" y="21"/>
                </a:cxn>
                <a:cxn ang="0">
                  <a:pos x="60" y="4"/>
                </a:cxn>
                <a:cxn ang="0">
                  <a:pos x="48" y="3"/>
                </a:cxn>
                <a:cxn ang="0">
                  <a:pos x="40" y="2"/>
                </a:cxn>
                <a:cxn ang="0">
                  <a:pos x="35" y="2"/>
                </a:cxn>
                <a:cxn ang="0">
                  <a:pos x="30" y="0"/>
                </a:cxn>
                <a:cxn ang="0">
                  <a:pos x="26" y="2"/>
                </a:cxn>
                <a:cxn ang="0">
                  <a:pos x="18" y="3"/>
                </a:cxn>
                <a:cxn ang="0">
                  <a:pos x="17" y="3"/>
                </a:cxn>
                <a:cxn ang="0">
                  <a:pos x="16" y="4"/>
                </a:cxn>
                <a:cxn ang="0">
                  <a:pos x="12" y="4"/>
                </a:cxn>
                <a:cxn ang="0">
                  <a:pos x="6" y="7"/>
                </a:cxn>
                <a:cxn ang="0">
                  <a:pos x="0" y="9"/>
                </a:cxn>
                <a:cxn ang="0">
                  <a:pos x="2" y="15"/>
                </a:cxn>
                <a:cxn ang="0">
                  <a:pos x="1" y="20"/>
                </a:cxn>
                <a:cxn ang="0">
                  <a:pos x="12" y="25"/>
                </a:cxn>
                <a:cxn ang="0">
                  <a:pos x="16" y="25"/>
                </a:cxn>
                <a:cxn ang="0">
                  <a:pos x="36" y="29"/>
                </a:cxn>
                <a:cxn ang="0">
                  <a:pos x="59" y="32"/>
                </a:cxn>
                <a:cxn ang="0">
                  <a:pos x="64" y="21"/>
                </a:cxn>
              </a:cxnLst>
              <a:rect l="0" t="0" r="r" b="b"/>
              <a:pathLst>
                <a:path w="64" h="32">
                  <a:moveTo>
                    <a:pt x="64" y="21"/>
                  </a:moveTo>
                  <a:lnTo>
                    <a:pt x="60" y="4"/>
                  </a:lnTo>
                  <a:lnTo>
                    <a:pt x="48" y="3"/>
                  </a:lnTo>
                  <a:lnTo>
                    <a:pt x="40" y="2"/>
                  </a:lnTo>
                  <a:lnTo>
                    <a:pt x="35" y="2"/>
                  </a:lnTo>
                  <a:lnTo>
                    <a:pt x="30" y="0"/>
                  </a:lnTo>
                  <a:lnTo>
                    <a:pt x="26" y="2"/>
                  </a:lnTo>
                  <a:lnTo>
                    <a:pt x="18" y="3"/>
                  </a:lnTo>
                  <a:lnTo>
                    <a:pt x="17" y="3"/>
                  </a:lnTo>
                  <a:lnTo>
                    <a:pt x="16" y="4"/>
                  </a:lnTo>
                  <a:lnTo>
                    <a:pt x="12" y="4"/>
                  </a:lnTo>
                  <a:lnTo>
                    <a:pt x="6" y="7"/>
                  </a:lnTo>
                  <a:lnTo>
                    <a:pt x="0" y="9"/>
                  </a:lnTo>
                  <a:lnTo>
                    <a:pt x="2" y="15"/>
                  </a:lnTo>
                  <a:lnTo>
                    <a:pt x="1" y="20"/>
                  </a:lnTo>
                  <a:lnTo>
                    <a:pt x="12" y="25"/>
                  </a:lnTo>
                  <a:lnTo>
                    <a:pt x="16" y="25"/>
                  </a:lnTo>
                  <a:lnTo>
                    <a:pt x="36" y="29"/>
                  </a:lnTo>
                  <a:lnTo>
                    <a:pt x="59" y="32"/>
                  </a:lnTo>
                  <a:lnTo>
                    <a:pt x="64" y="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1" name="Freeform 1700"/>
            <p:cNvSpPr>
              <a:spLocks/>
            </p:cNvSpPr>
            <p:nvPr/>
          </p:nvSpPr>
          <p:spPr bwMode="auto">
            <a:xfrm>
              <a:off x="4912038" y="2262188"/>
              <a:ext cx="23812" cy="20637"/>
            </a:xfrm>
            <a:custGeom>
              <a:avLst/>
              <a:gdLst/>
              <a:ahLst/>
              <a:cxnLst>
                <a:cxn ang="0">
                  <a:pos x="11" y="7"/>
                </a:cxn>
                <a:cxn ang="0">
                  <a:pos x="6" y="7"/>
                </a:cxn>
                <a:cxn ang="0">
                  <a:pos x="4" y="10"/>
                </a:cxn>
                <a:cxn ang="0">
                  <a:pos x="1" y="13"/>
                </a:cxn>
                <a:cxn ang="0">
                  <a:pos x="1" y="10"/>
                </a:cxn>
                <a:cxn ang="0">
                  <a:pos x="0" y="3"/>
                </a:cxn>
                <a:cxn ang="0">
                  <a:pos x="1" y="1"/>
                </a:cxn>
                <a:cxn ang="0">
                  <a:pos x="6" y="1"/>
                </a:cxn>
                <a:cxn ang="0">
                  <a:pos x="13" y="0"/>
                </a:cxn>
                <a:cxn ang="0">
                  <a:pos x="15" y="1"/>
                </a:cxn>
                <a:cxn ang="0">
                  <a:pos x="11" y="7"/>
                </a:cxn>
              </a:cxnLst>
              <a:rect l="0" t="0" r="r" b="b"/>
              <a:pathLst>
                <a:path w="15" h="13">
                  <a:moveTo>
                    <a:pt x="11" y="7"/>
                  </a:moveTo>
                  <a:lnTo>
                    <a:pt x="6" y="7"/>
                  </a:lnTo>
                  <a:lnTo>
                    <a:pt x="4" y="10"/>
                  </a:lnTo>
                  <a:lnTo>
                    <a:pt x="1" y="13"/>
                  </a:lnTo>
                  <a:lnTo>
                    <a:pt x="1" y="10"/>
                  </a:lnTo>
                  <a:lnTo>
                    <a:pt x="0" y="3"/>
                  </a:lnTo>
                  <a:lnTo>
                    <a:pt x="1" y="1"/>
                  </a:lnTo>
                  <a:lnTo>
                    <a:pt x="6" y="1"/>
                  </a:lnTo>
                  <a:lnTo>
                    <a:pt x="13" y="0"/>
                  </a:lnTo>
                  <a:lnTo>
                    <a:pt x="15" y="1"/>
                  </a:lnTo>
                  <a:lnTo>
                    <a:pt x="11"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2" name="Freeform 1701"/>
            <p:cNvSpPr>
              <a:spLocks/>
            </p:cNvSpPr>
            <p:nvPr/>
          </p:nvSpPr>
          <p:spPr bwMode="auto">
            <a:xfrm>
              <a:off x="4908863" y="2249488"/>
              <a:ext cx="23812" cy="9525"/>
            </a:xfrm>
            <a:custGeom>
              <a:avLst/>
              <a:gdLst/>
              <a:ahLst/>
              <a:cxnLst>
                <a:cxn ang="0">
                  <a:pos x="7" y="6"/>
                </a:cxn>
                <a:cxn ang="0">
                  <a:pos x="6" y="5"/>
                </a:cxn>
                <a:cxn ang="0">
                  <a:pos x="4" y="4"/>
                </a:cxn>
                <a:cxn ang="0">
                  <a:pos x="3" y="2"/>
                </a:cxn>
                <a:cxn ang="0">
                  <a:pos x="0" y="2"/>
                </a:cxn>
                <a:cxn ang="0">
                  <a:pos x="3" y="1"/>
                </a:cxn>
                <a:cxn ang="0">
                  <a:pos x="4" y="1"/>
                </a:cxn>
                <a:cxn ang="0">
                  <a:pos x="6" y="1"/>
                </a:cxn>
                <a:cxn ang="0">
                  <a:pos x="7" y="1"/>
                </a:cxn>
                <a:cxn ang="0">
                  <a:pos x="8" y="0"/>
                </a:cxn>
                <a:cxn ang="0">
                  <a:pos x="9" y="0"/>
                </a:cxn>
                <a:cxn ang="0">
                  <a:pos x="11" y="1"/>
                </a:cxn>
                <a:cxn ang="0">
                  <a:pos x="13" y="1"/>
                </a:cxn>
                <a:cxn ang="0">
                  <a:pos x="15" y="4"/>
                </a:cxn>
                <a:cxn ang="0">
                  <a:pos x="13" y="2"/>
                </a:cxn>
                <a:cxn ang="0">
                  <a:pos x="12" y="2"/>
                </a:cxn>
                <a:cxn ang="0">
                  <a:pos x="11" y="2"/>
                </a:cxn>
                <a:cxn ang="0">
                  <a:pos x="8" y="4"/>
                </a:cxn>
                <a:cxn ang="0">
                  <a:pos x="7" y="6"/>
                </a:cxn>
              </a:cxnLst>
              <a:rect l="0" t="0" r="r" b="b"/>
              <a:pathLst>
                <a:path w="15" h="6">
                  <a:moveTo>
                    <a:pt x="7" y="6"/>
                  </a:moveTo>
                  <a:lnTo>
                    <a:pt x="6" y="5"/>
                  </a:lnTo>
                  <a:lnTo>
                    <a:pt x="4" y="4"/>
                  </a:lnTo>
                  <a:lnTo>
                    <a:pt x="3" y="2"/>
                  </a:lnTo>
                  <a:lnTo>
                    <a:pt x="0" y="2"/>
                  </a:lnTo>
                  <a:lnTo>
                    <a:pt x="3" y="1"/>
                  </a:lnTo>
                  <a:lnTo>
                    <a:pt x="4" y="1"/>
                  </a:lnTo>
                  <a:lnTo>
                    <a:pt x="6" y="1"/>
                  </a:lnTo>
                  <a:lnTo>
                    <a:pt x="7" y="1"/>
                  </a:lnTo>
                  <a:lnTo>
                    <a:pt x="8" y="0"/>
                  </a:lnTo>
                  <a:lnTo>
                    <a:pt x="9" y="0"/>
                  </a:lnTo>
                  <a:lnTo>
                    <a:pt x="11" y="1"/>
                  </a:lnTo>
                  <a:lnTo>
                    <a:pt x="13" y="1"/>
                  </a:lnTo>
                  <a:lnTo>
                    <a:pt x="15" y="4"/>
                  </a:lnTo>
                  <a:lnTo>
                    <a:pt x="13" y="2"/>
                  </a:lnTo>
                  <a:lnTo>
                    <a:pt x="12" y="2"/>
                  </a:lnTo>
                  <a:lnTo>
                    <a:pt x="11" y="2"/>
                  </a:lnTo>
                  <a:lnTo>
                    <a:pt x="8" y="4"/>
                  </a:lnTo>
                  <a:lnTo>
                    <a:pt x="7"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3" name="Freeform 1702"/>
            <p:cNvSpPr>
              <a:spLocks/>
            </p:cNvSpPr>
            <p:nvPr/>
          </p:nvSpPr>
          <p:spPr bwMode="auto">
            <a:xfrm>
              <a:off x="4829488" y="1943100"/>
              <a:ext cx="266700" cy="282575"/>
            </a:xfrm>
            <a:custGeom>
              <a:avLst/>
              <a:gdLst/>
              <a:ahLst/>
              <a:cxnLst>
                <a:cxn ang="0">
                  <a:pos x="36" y="147"/>
                </a:cxn>
                <a:cxn ang="0">
                  <a:pos x="36" y="150"/>
                </a:cxn>
                <a:cxn ang="0">
                  <a:pos x="33" y="156"/>
                </a:cxn>
                <a:cxn ang="0">
                  <a:pos x="35" y="159"/>
                </a:cxn>
                <a:cxn ang="0">
                  <a:pos x="37" y="164"/>
                </a:cxn>
                <a:cxn ang="0">
                  <a:pos x="36" y="167"/>
                </a:cxn>
                <a:cxn ang="0">
                  <a:pos x="43" y="168"/>
                </a:cxn>
                <a:cxn ang="0">
                  <a:pos x="50" y="168"/>
                </a:cxn>
                <a:cxn ang="0">
                  <a:pos x="52" y="171"/>
                </a:cxn>
                <a:cxn ang="0">
                  <a:pos x="52" y="172"/>
                </a:cxn>
                <a:cxn ang="0">
                  <a:pos x="57" y="176"/>
                </a:cxn>
                <a:cxn ang="0">
                  <a:pos x="59" y="176"/>
                </a:cxn>
                <a:cxn ang="0">
                  <a:pos x="65" y="177"/>
                </a:cxn>
                <a:cxn ang="0">
                  <a:pos x="80" y="176"/>
                </a:cxn>
                <a:cxn ang="0">
                  <a:pos x="92" y="171"/>
                </a:cxn>
                <a:cxn ang="0">
                  <a:pos x="105" y="168"/>
                </a:cxn>
                <a:cxn ang="0">
                  <a:pos x="119" y="165"/>
                </a:cxn>
                <a:cxn ang="0">
                  <a:pos x="125" y="164"/>
                </a:cxn>
                <a:cxn ang="0">
                  <a:pos x="138" y="155"/>
                </a:cxn>
                <a:cxn ang="0">
                  <a:pos x="151" y="143"/>
                </a:cxn>
                <a:cxn ang="0">
                  <a:pos x="164" y="129"/>
                </a:cxn>
                <a:cxn ang="0">
                  <a:pos x="148" y="112"/>
                </a:cxn>
                <a:cxn ang="0">
                  <a:pos x="147" y="100"/>
                </a:cxn>
                <a:cxn ang="0">
                  <a:pos x="139" y="92"/>
                </a:cxn>
                <a:cxn ang="0">
                  <a:pos x="131" y="87"/>
                </a:cxn>
                <a:cxn ang="0">
                  <a:pos x="132" y="81"/>
                </a:cxn>
                <a:cxn ang="0">
                  <a:pos x="134" y="69"/>
                </a:cxn>
                <a:cxn ang="0">
                  <a:pos x="117" y="53"/>
                </a:cxn>
                <a:cxn ang="0">
                  <a:pos x="104" y="21"/>
                </a:cxn>
                <a:cxn ang="0">
                  <a:pos x="106" y="6"/>
                </a:cxn>
                <a:cxn ang="0">
                  <a:pos x="84" y="1"/>
                </a:cxn>
                <a:cxn ang="0">
                  <a:pos x="67" y="6"/>
                </a:cxn>
                <a:cxn ang="0">
                  <a:pos x="65" y="17"/>
                </a:cxn>
                <a:cxn ang="0">
                  <a:pos x="59" y="23"/>
                </a:cxn>
                <a:cxn ang="0">
                  <a:pos x="45" y="22"/>
                </a:cxn>
                <a:cxn ang="0">
                  <a:pos x="24" y="21"/>
                </a:cxn>
                <a:cxn ang="0">
                  <a:pos x="2" y="18"/>
                </a:cxn>
                <a:cxn ang="0">
                  <a:pos x="20" y="27"/>
                </a:cxn>
                <a:cxn ang="0">
                  <a:pos x="39" y="34"/>
                </a:cxn>
                <a:cxn ang="0">
                  <a:pos x="43" y="43"/>
                </a:cxn>
                <a:cxn ang="0">
                  <a:pos x="50" y="53"/>
                </a:cxn>
                <a:cxn ang="0">
                  <a:pos x="50" y="65"/>
                </a:cxn>
                <a:cxn ang="0">
                  <a:pos x="62" y="73"/>
                </a:cxn>
                <a:cxn ang="0">
                  <a:pos x="65" y="74"/>
                </a:cxn>
                <a:cxn ang="0">
                  <a:pos x="74" y="79"/>
                </a:cxn>
                <a:cxn ang="0">
                  <a:pos x="76" y="85"/>
                </a:cxn>
                <a:cxn ang="0">
                  <a:pos x="76" y="90"/>
                </a:cxn>
                <a:cxn ang="0">
                  <a:pos x="66" y="91"/>
                </a:cxn>
                <a:cxn ang="0">
                  <a:pos x="59" y="99"/>
                </a:cxn>
                <a:cxn ang="0">
                  <a:pos x="53" y="107"/>
                </a:cxn>
                <a:cxn ang="0">
                  <a:pos x="43" y="113"/>
                </a:cxn>
                <a:cxn ang="0">
                  <a:pos x="40" y="116"/>
                </a:cxn>
                <a:cxn ang="0">
                  <a:pos x="31" y="118"/>
                </a:cxn>
                <a:cxn ang="0">
                  <a:pos x="27" y="122"/>
                </a:cxn>
                <a:cxn ang="0">
                  <a:pos x="27" y="129"/>
                </a:cxn>
                <a:cxn ang="0">
                  <a:pos x="29" y="131"/>
                </a:cxn>
                <a:cxn ang="0">
                  <a:pos x="31" y="139"/>
                </a:cxn>
                <a:cxn ang="0">
                  <a:pos x="117" y="65"/>
                </a:cxn>
                <a:cxn ang="0">
                  <a:pos x="115" y="68"/>
                </a:cxn>
                <a:cxn ang="0">
                  <a:pos x="112" y="68"/>
                </a:cxn>
              </a:cxnLst>
              <a:rect l="0" t="0" r="r" b="b"/>
              <a:pathLst>
                <a:path w="168" h="178">
                  <a:moveTo>
                    <a:pt x="32" y="141"/>
                  </a:moveTo>
                  <a:lnTo>
                    <a:pt x="33" y="141"/>
                  </a:lnTo>
                  <a:lnTo>
                    <a:pt x="33" y="142"/>
                  </a:lnTo>
                  <a:lnTo>
                    <a:pt x="35" y="142"/>
                  </a:lnTo>
                  <a:lnTo>
                    <a:pt x="35" y="143"/>
                  </a:lnTo>
                  <a:lnTo>
                    <a:pt x="33" y="143"/>
                  </a:lnTo>
                  <a:lnTo>
                    <a:pt x="35" y="143"/>
                  </a:lnTo>
                  <a:lnTo>
                    <a:pt x="35" y="145"/>
                  </a:lnTo>
                  <a:lnTo>
                    <a:pt x="36" y="145"/>
                  </a:lnTo>
                  <a:lnTo>
                    <a:pt x="35" y="145"/>
                  </a:lnTo>
                  <a:lnTo>
                    <a:pt x="36" y="146"/>
                  </a:lnTo>
                  <a:lnTo>
                    <a:pt x="36" y="147"/>
                  </a:lnTo>
                  <a:lnTo>
                    <a:pt x="37" y="147"/>
                  </a:lnTo>
                  <a:lnTo>
                    <a:pt x="39" y="147"/>
                  </a:lnTo>
                  <a:lnTo>
                    <a:pt x="37" y="147"/>
                  </a:lnTo>
                  <a:lnTo>
                    <a:pt x="36" y="147"/>
                  </a:lnTo>
                  <a:lnTo>
                    <a:pt x="35" y="147"/>
                  </a:lnTo>
                  <a:lnTo>
                    <a:pt x="35" y="146"/>
                  </a:lnTo>
                  <a:lnTo>
                    <a:pt x="35" y="147"/>
                  </a:lnTo>
                  <a:lnTo>
                    <a:pt x="36" y="147"/>
                  </a:lnTo>
                  <a:lnTo>
                    <a:pt x="36" y="148"/>
                  </a:lnTo>
                  <a:lnTo>
                    <a:pt x="35" y="148"/>
                  </a:lnTo>
                  <a:lnTo>
                    <a:pt x="36" y="148"/>
                  </a:lnTo>
                  <a:lnTo>
                    <a:pt x="36" y="150"/>
                  </a:lnTo>
                  <a:lnTo>
                    <a:pt x="35" y="150"/>
                  </a:lnTo>
                  <a:lnTo>
                    <a:pt x="36" y="150"/>
                  </a:lnTo>
                  <a:lnTo>
                    <a:pt x="36" y="151"/>
                  </a:lnTo>
                  <a:lnTo>
                    <a:pt x="36" y="152"/>
                  </a:lnTo>
                  <a:lnTo>
                    <a:pt x="37" y="152"/>
                  </a:lnTo>
                  <a:lnTo>
                    <a:pt x="36" y="154"/>
                  </a:lnTo>
                  <a:lnTo>
                    <a:pt x="35" y="154"/>
                  </a:lnTo>
                  <a:lnTo>
                    <a:pt x="36" y="155"/>
                  </a:lnTo>
                  <a:lnTo>
                    <a:pt x="36" y="156"/>
                  </a:lnTo>
                  <a:lnTo>
                    <a:pt x="35" y="155"/>
                  </a:lnTo>
                  <a:lnTo>
                    <a:pt x="35" y="156"/>
                  </a:lnTo>
                  <a:lnTo>
                    <a:pt x="33" y="156"/>
                  </a:lnTo>
                  <a:lnTo>
                    <a:pt x="35" y="156"/>
                  </a:lnTo>
                  <a:lnTo>
                    <a:pt x="33" y="156"/>
                  </a:lnTo>
                  <a:lnTo>
                    <a:pt x="35" y="156"/>
                  </a:lnTo>
                  <a:lnTo>
                    <a:pt x="35" y="158"/>
                  </a:lnTo>
                  <a:lnTo>
                    <a:pt x="36" y="158"/>
                  </a:lnTo>
                  <a:lnTo>
                    <a:pt x="36" y="159"/>
                  </a:lnTo>
                  <a:lnTo>
                    <a:pt x="35" y="159"/>
                  </a:lnTo>
                  <a:lnTo>
                    <a:pt x="35" y="158"/>
                  </a:lnTo>
                  <a:lnTo>
                    <a:pt x="33" y="158"/>
                  </a:lnTo>
                  <a:lnTo>
                    <a:pt x="35" y="159"/>
                  </a:lnTo>
                  <a:lnTo>
                    <a:pt x="33" y="159"/>
                  </a:lnTo>
                  <a:lnTo>
                    <a:pt x="35" y="159"/>
                  </a:lnTo>
                  <a:lnTo>
                    <a:pt x="36" y="159"/>
                  </a:lnTo>
                  <a:lnTo>
                    <a:pt x="35" y="159"/>
                  </a:lnTo>
                  <a:lnTo>
                    <a:pt x="35" y="160"/>
                  </a:lnTo>
                  <a:lnTo>
                    <a:pt x="36" y="160"/>
                  </a:lnTo>
                  <a:lnTo>
                    <a:pt x="36" y="161"/>
                  </a:lnTo>
                  <a:lnTo>
                    <a:pt x="37" y="161"/>
                  </a:lnTo>
                  <a:lnTo>
                    <a:pt x="36" y="161"/>
                  </a:lnTo>
                  <a:lnTo>
                    <a:pt x="37" y="163"/>
                  </a:lnTo>
                  <a:lnTo>
                    <a:pt x="36" y="163"/>
                  </a:lnTo>
                  <a:lnTo>
                    <a:pt x="35" y="163"/>
                  </a:lnTo>
                  <a:lnTo>
                    <a:pt x="36" y="163"/>
                  </a:lnTo>
                  <a:lnTo>
                    <a:pt x="37" y="164"/>
                  </a:lnTo>
                  <a:lnTo>
                    <a:pt x="36" y="164"/>
                  </a:lnTo>
                  <a:lnTo>
                    <a:pt x="37" y="164"/>
                  </a:lnTo>
                  <a:lnTo>
                    <a:pt x="37" y="165"/>
                  </a:lnTo>
                  <a:lnTo>
                    <a:pt x="36" y="165"/>
                  </a:lnTo>
                  <a:lnTo>
                    <a:pt x="36" y="164"/>
                  </a:lnTo>
                  <a:lnTo>
                    <a:pt x="35" y="164"/>
                  </a:lnTo>
                  <a:lnTo>
                    <a:pt x="35" y="163"/>
                  </a:lnTo>
                  <a:lnTo>
                    <a:pt x="33" y="163"/>
                  </a:lnTo>
                  <a:lnTo>
                    <a:pt x="33" y="164"/>
                  </a:lnTo>
                  <a:lnTo>
                    <a:pt x="35" y="164"/>
                  </a:lnTo>
                  <a:lnTo>
                    <a:pt x="35" y="165"/>
                  </a:lnTo>
                  <a:lnTo>
                    <a:pt x="36" y="167"/>
                  </a:lnTo>
                  <a:lnTo>
                    <a:pt x="36" y="165"/>
                  </a:lnTo>
                  <a:lnTo>
                    <a:pt x="37" y="165"/>
                  </a:lnTo>
                  <a:lnTo>
                    <a:pt x="37" y="167"/>
                  </a:lnTo>
                  <a:lnTo>
                    <a:pt x="39" y="165"/>
                  </a:lnTo>
                  <a:lnTo>
                    <a:pt x="39" y="167"/>
                  </a:lnTo>
                  <a:lnTo>
                    <a:pt x="40" y="165"/>
                  </a:lnTo>
                  <a:lnTo>
                    <a:pt x="40" y="164"/>
                  </a:lnTo>
                  <a:lnTo>
                    <a:pt x="41" y="164"/>
                  </a:lnTo>
                  <a:lnTo>
                    <a:pt x="41" y="165"/>
                  </a:lnTo>
                  <a:lnTo>
                    <a:pt x="41" y="167"/>
                  </a:lnTo>
                  <a:lnTo>
                    <a:pt x="43" y="167"/>
                  </a:lnTo>
                  <a:lnTo>
                    <a:pt x="43" y="168"/>
                  </a:lnTo>
                  <a:lnTo>
                    <a:pt x="41" y="168"/>
                  </a:lnTo>
                  <a:lnTo>
                    <a:pt x="43" y="169"/>
                  </a:lnTo>
                  <a:lnTo>
                    <a:pt x="43" y="168"/>
                  </a:lnTo>
                  <a:lnTo>
                    <a:pt x="44" y="168"/>
                  </a:lnTo>
                  <a:lnTo>
                    <a:pt x="44" y="169"/>
                  </a:lnTo>
                  <a:lnTo>
                    <a:pt x="45" y="168"/>
                  </a:lnTo>
                  <a:lnTo>
                    <a:pt x="45" y="167"/>
                  </a:lnTo>
                  <a:lnTo>
                    <a:pt x="46" y="167"/>
                  </a:lnTo>
                  <a:lnTo>
                    <a:pt x="46" y="168"/>
                  </a:lnTo>
                  <a:lnTo>
                    <a:pt x="48" y="168"/>
                  </a:lnTo>
                  <a:lnTo>
                    <a:pt x="49" y="168"/>
                  </a:lnTo>
                  <a:lnTo>
                    <a:pt x="50" y="168"/>
                  </a:lnTo>
                  <a:lnTo>
                    <a:pt x="50" y="169"/>
                  </a:lnTo>
                  <a:lnTo>
                    <a:pt x="49" y="169"/>
                  </a:lnTo>
                  <a:lnTo>
                    <a:pt x="48" y="169"/>
                  </a:lnTo>
                  <a:lnTo>
                    <a:pt x="46" y="169"/>
                  </a:lnTo>
                  <a:lnTo>
                    <a:pt x="46" y="171"/>
                  </a:lnTo>
                  <a:lnTo>
                    <a:pt x="48" y="171"/>
                  </a:lnTo>
                  <a:lnTo>
                    <a:pt x="49" y="171"/>
                  </a:lnTo>
                  <a:lnTo>
                    <a:pt x="48" y="172"/>
                  </a:lnTo>
                  <a:lnTo>
                    <a:pt x="49" y="172"/>
                  </a:lnTo>
                  <a:lnTo>
                    <a:pt x="50" y="172"/>
                  </a:lnTo>
                  <a:lnTo>
                    <a:pt x="50" y="171"/>
                  </a:lnTo>
                  <a:lnTo>
                    <a:pt x="52" y="171"/>
                  </a:lnTo>
                  <a:lnTo>
                    <a:pt x="52" y="169"/>
                  </a:lnTo>
                  <a:lnTo>
                    <a:pt x="53" y="169"/>
                  </a:lnTo>
                  <a:lnTo>
                    <a:pt x="52" y="169"/>
                  </a:lnTo>
                  <a:lnTo>
                    <a:pt x="53" y="169"/>
                  </a:lnTo>
                  <a:lnTo>
                    <a:pt x="53" y="168"/>
                  </a:lnTo>
                  <a:lnTo>
                    <a:pt x="54" y="168"/>
                  </a:lnTo>
                  <a:lnTo>
                    <a:pt x="53" y="169"/>
                  </a:lnTo>
                  <a:lnTo>
                    <a:pt x="52" y="171"/>
                  </a:lnTo>
                  <a:lnTo>
                    <a:pt x="53" y="171"/>
                  </a:lnTo>
                  <a:lnTo>
                    <a:pt x="54" y="171"/>
                  </a:lnTo>
                  <a:lnTo>
                    <a:pt x="53" y="171"/>
                  </a:lnTo>
                  <a:lnTo>
                    <a:pt x="52" y="172"/>
                  </a:lnTo>
                  <a:lnTo>
                    <a:pt x="53" y="172"/>
                  </a:lnTo>
                  <a:lnTo>
                    <a:pt x="54" y="172"/>
                  </a:lnTo>
                  <a:lnTo>
                    <a:pt x="53" y="172"/>
                  </a:lnTo>
                  <a:lnTo>
                    <a:pt x="52" y="173"/>
                  </a:lnTo>
                  <a:lnTo>
                    <a:pt x="53" y="173"/>
                  </a:lnTo>
                  <a:lnTo>
                    <a:pt x="52" y="173"/>
                  </a:lnTo>
                  <a:lnTo>
                    <a:pt x="52" y="174"/>
                  </a:lnTo>
                  <a:lnTo>
                    <a:pt x="52" y="176"/>
                  </a:lnTo>
                  <a:lnTo>
                    <a:pt x="53" y="176"/>
                  </a:lnTo>
                  <a:lnTo>
                    <a:pt x="54" y="176"/>
                  </a:lnTo>
                  <a:lnTo>
                    <a:pt x="56" y="176"/>
                  </a:lnTo>
                  <a:lnTo>
                    <a:pt x="57" y="176"/>
                  </a:lnTo>
                  <a:lnTo>
                    <a:pt x="58" y="174"/>
                  </a:lnTo>
                  <a:lnTo>
                    <a:pt x="57" y="174"/>
                  </a:lnTo>
                  <a:lnTo>
                    <a:pt x="57" y="173"/>
                  </a:lnTo>
                  <a:lnTo>
                    <a:pt x="58" y="173"/>
                  </a:lnTo>
                  <a:lnTo>
                    <a:pt x="57" y="172"/>
                  </a:lnTo>
                  <a:lnTo>
                    <a:pt x="58" y="172"/>
                  </a:lnTo>
                  <a:lnTo>
                    <a:pt x="59" y="173"/>
                  </a:lnTo>
                  <a:lnTo>
                    <a:pt x="58" y="173"/>
                  </a:lnTo>
                  <a:lnTo>
                    <a:pt x="59" y="173"/>
                  </a:lnTo>
                  <a:lnTo>
                    <a:pt x="61" y="174"/>
                  </a:lnTo>
                  <a:lnTo>
                    <a:pt x="59" y="174"/>
                  </a:lnTo>
                  <a:lnTo>
                    <a:pt x="59" y="176"/>
                  </a:lnTo>
                  <a:lnTo>
                    <a:pt x="58" y="176"/>
                  </a:lnTo>
                  <a:lnTo>
                    <a:pt x="59" y="177"/>
                  </a:lnTo>
                  <a:lnTo>
                    <a:pt x="61" y="177"/>
                  </a:lnTo>
                  <a:lnTo>
                    <a:pt x="62" y="177"/>
                  </a:lnTo>
                  <a:lnTo>
                    <a:pt x="63" y="176"/>
                  </a:lnTo>
                  <a:lnTo>
                    <a:pt x="63" y="177"/>
                  </a:lnTo>
                  <a:lnTo>
                    <a:pt x="62" y="177"/>
                  </a:lnTo>
                  <a:lnTo>
                    <a:pt x="61" y="178"/>
                  </a:lnTo>
                  <a:lnTo>
                    <a:pt x="59" y="178"/>
                  </a:lnTo>
                  <a:lnTo>
                    <a:pt x="62" y="178"/>
                  </a:lnTo>
                  <a:lnTo>
                    <a:pt x="63" y="178"/>
                  </a:lnTo>
                  <a:lnTo>
                    <a:pt x="65" y="177"/>
                  </a:lnTo>
                  <a:lnTo>
                    <a:pt x="66" y="177"/>
                  </a:lnTo>
                  <a:lnTo>
                    <a:pt x="69" y="176"/>
                  </a:lnTo>
                  <a:lnTo>
                    <a:pt x="70" y="176"/>
                  </a:lnTo>
                  <a:lnTo>
                    <a:pt x="71" y="176"/>
                  </a:lnTo>
                  <a:lnTo>
                    <a:pt x="74" y="174"/>
                  </a:lnTo>
                  <a:lnTo>
                    <a:pt x="75" y="174"/>
                  </a:lnTo>
                  <a:lnTo>
                    <a:pt x="76" y="174"/>
                  </a:lnTo>
                  <a:lnTo>
                    <a:pt x="78" y="174"/>
                  </a:lnTo>
                  <a:lnTo>
                    <a:pt x="78" y="173"/>
                  </a:lnTo>
                  <a:lnTo>
                    <a:pt x="79" y="173"/>
                  </a:lnTo>
                  <a:lnTo>
                    <a:pt x="79" y="174"/>
                  </a:lnTo>
                  <a:lnTo>
                    <a:pt x="80" y="176"/>
                  </a:lnTo>
                  <a:lnTo>
                    <a:pt x="80" y="174"/>
                  </a:lnTo>
                  <a:lnTo>
                    <a:pt x="80" y="176"/>
                  </a:lnTo>
                  <a:lnTo>
                    <a:pt x="82" y="174"/>
                  </a:lnTo>
                  <a:lnTo>
                    <a:pt x="83" y="173"/>
                  </a:lnTo>
                  <a:lnTo>
                    <a:pt x="84" y="173"/>
                  </a:lnTo>
                  <a:lnTo>
                    <a:pt x="86" y="172"/>
                  </a:lnTo>
                  <a:lnTo>
                    <a:pt x="87" y="172"/>
                  </a:lnTo>
                  <a:lnTo>
                    <a:pt x="88" y="172"/>
                  </a:lnTo>
                  <a:lnTo>
                    <a:pt x="89" y="172"/>
                  </a:lnTo>
                  <a:lnTo>
                    <a:pt x="89" y="171"/>
                  </a:lnTo>
                  <a:lnTo>
                    <a:pt x="91" y="171"/>
                  </a:lnTo>
                  <a:lnTo>
                    <a:pt x="92" y="171"/>
                  </a:lnTo>
                  <a:lnTo>
                    <a:pt x="93" y="171"/>
                  </a:lnTo>
                  <a:lnTo>
                    <a:pt x="95" y="171"/>
                  </a:lnTo>
                  <a:lnTo>
                    <a:pt x="95" y="169"/>
                  </a:lnTo>
                  <a:lnTo>
                    <a:pt x="96" y="169"/>
                  </a:lnTo>
                  <a:lnTo>
                    <a:pt x="97" y="171"/>
                  </a:lnTo>
                  <a:lnTo>
                    <a:pt x="99" y="171"/>
                  </a:lnTo>
                  <a:lnTo>
                    <a:pt x="100" y="171"/>
                  </a:lnTo>
                  <a:lnTo>
                    <a:pt x="101" y="171"/>
                  </a:lnTo>
                  <a:lnTo>
                    <a:pt x="102" y="171"/>
                  </a:lnTo>
                  <a:lnTo>
                    <a:pt x="102" y="169"/>
                  </a:lnTo>
                  <a:lnTo>
                    <a:pt x="104" y="169"/>
                  </a:lnTo>
                  <a:lnTo>
                    <a:pt x="105" y="168"/>
                  </a:lnTo>
                  <a:lnTo>
                    <a:pt x="108" y="168"/>
                  </a:lnTo>
                  <a:lnTo>
                    <a:pt x="109" y="168"/>
                  </a:lnTo>
                  <a:lnTo>
                    <a:pt x="110" y="168"/>
                  </a:lnTo>
                  <a:lnTo>
                    <a:pt x="110" y="167"/>
                  </a:lnTo>
                  <a:lnTo>
                    <a:pt x="113" y="167"/>
                  </a:lnTo>
                  <a:lnTo>
                    <a:pt x="114" y="168"/>
                  </a:lnTo>
                  <a:lnTo>
                    <a:pt x="115" y="168"/>
                  </a:lnTo>
                  <a:lnTo>
                    <a:pt x="114" y="167"/>
                  </a:lnTo>
                  <a:lnTo>
                    <a:pt x="115" y="165"/>
                  </a:lnTo>
                  <a:lnTo>
                    <a:pt x="117" y="165"/>
                  </a:lnTo>
                  <a:lnTo>
                    <a:pt x="118" y="165"/>
                  </a:lnTo>
                  <a:lnTo>
                    <a:pt x="119" y="165"/>
                  </a:lnTo>
                  <a:lnTo>
                    <a:pt x="121" y="167"/>
                  </a:lnTo>
                  <a:lnTo>
                    <a:pt x="121" y="165"/>
                  </a:lnTo>
                  <a:lnTo>
                    <a:pt x="122" y="167"/>
                  </a:lnTo>
                  <a:lnTo>
                    <a:pt x="123" y="167"/>
                  </a:lnTo>
                  <a:lnTo>
                    <a:pt x="122" y="167"/>
                  </a:lnTo>
                  <a:lnTo>
                    <a:pt x="122" y="165"/>
                  </a:lnTo>
                  <a:lnTo>
                    <a:pt x="123" y="165"/>
                  </a:lnTo>
                  <a:lnTo>
                    <a:pt x="123" y="167"/>
                  </a:lnTo>
                  <a:lnTo>
                    <a:pt x="125" y="165"/>
                  </a:lnTo>
                  <a:lnTo>
                    <a:pt x="123" y="165"/>
                  </a:lnTo>
                  <a:lnTo>
                    <a:pt x="125" y="165"/>
                  </a:lnTo>
                  <a:lnTo>
                    <a:pt x="125" y="164"/>
                  </a:lnTo>
                  <a:lnTo>
                    <a:pt x="127" y="163"/>
                  </a:lnTo>
                  <a:lnTo>
                    <a:pt x="129" y="161"/>
                  </a:lnTo>
                  <a:lnTo>
                    <a:pt x="129" y="160"/>
                  </a:lnTo>
                  <a:lnTo>
                    <a:pt x="130" y="160"/>
                  </a:lnTo>
                  <a:lnTo>
                    <a:pt x="131" y="159"/>
                  </a:lnTo>
                  <a:lnTo>
                    <a:pt x="132" y="159"/>
                  </a:lnTo>
                  <a:lnTo>
                    <a:pt x="132" y="158"/>
                  </a:lnTo>
                  <a:lnTo>
                    <a:pt x="135" y="158"/>
                  </a:lnTo>
                  <a:lnTo>
                    <a:pt x="135" y="156"/>
                  </a:lnTo>
                  <a:lnTo>
                    <a:pt x="136" y="156"/>
                  </a:lnTo>
                  <a:lnTo>
                    <a:pt x="136" y="155"/>
                  </a:lnTo>
                  <a:lnTo>
                    <a:pt x="138" y="155"/>
                  </a:lnTo>
                  <a:lnTo>
                    <a:pt x="139" y="154"/>
                  </a:lnTo>
                  <a:lnTo>
                    <a:pt x="140" y="152"/>
                  </a:lnTo>
                  <a:lnTo>
                    <a:pt x="142" y="152"/>
                  </a:lnTo>
                  <a:lnTo>
                    <a:pt x="143" y="151"/>
                  </a:lnTo>
                  <a:lnTo>
                    <a:pt x="144" y="150"/>
                  </a:lnTo>
                  <a:lnTo>
                    <a:pt x="144" y="148"/>
                  </a:lnTo>
                  <a:lnTo>
                    <a:pt x="147" y="148"/>
                  </a:lnTo>
                  <a:lnTo>
                    <a:pt x="147" y="147"/>
                  </a:lnTo>
                  <a:lnTo>
                    <a:pt x="148" y="146"/>
                  </a:lnTo>
                  <a:lnTo>
                    <a:pt x="149" y="146"/>
                  </a:lnTo>
                  <a:lnTo>
                    <a:pt x="149" y="145"/>
                  </a:lnTo>
                  <a:lnTo>
                    <a:pt x="151" y="143"/>
                  </a:lnTo>
                  <a:lnTo>
                    <a:pt x="152" y="142"/>
                  </a:lnTo>
                  <a:lnTo>
                    <a:pt x="153" y="141"/>
                  </a:lnTo>
                  <a:lnTo>
                    <a:pt x="155" y="139"/>
                  </a:lnTo>
                  <a:lnTo>
                    <a:pt x="156" y="138"/>
                  </a:lnTo>
                  <a:lnTo>
                    <a:pt x="157" y="137"/>
                  </a:lnTo>
                  <a:lnTo>
                    <a:pt x="157" y="135"/>
                  </a:lnTo>
                  <a:lnTo>
                    <a:pt x="158" y="135"/>
                  </a:lnTo>
                  <a:lnTo>
                    <a:pt x="161" y="134"/>
                  </a:lnTo>
                  <a:lnTo>
                    <a:pt x="161" y="133"/>
                  </a:lnTo>
                  <a:lnTo>
                    <a:pt x="164" y="131"/>
                  </a:lnTo>
                  <a:lnTo>
                    <a:pt x="164" y="130"/>
                  </a:lnTo>
                  <a:lnTo>
                    <a:pt x="164" y="129"/>
                  </a:lnTo>
                  <a:lnTo>
                    <a:pt x="168" y="124"/>
                  </a:lnTo>
                  <a:lnTo>
                    <a:pt x="165" y="121"/>
                  </a:lnTo>
                  <a:lnTo>
                    <a:pt x="161" y="120"/>
                  </a:lnTo>
                  <a:lnTo>
                    <a:pt x="161" y="117"/>
                  </a:lnTo>
                  <a:lnTo>
                    <a:pt x="160" y="117"/>
                  </a:lnTo>
                  <a:lnTo>
                    <a:pt x="158" y="117"/>
                  </a:lnTo>
                  <a:lnTo>
                    <a:pt x="157" y="116"/>
                  </a:lnTo>
                  <a:lnTo>
                    <a:pt x="156" y="116"/>
                  </a:lnTo>
                  <a:lnTo>
                    <a:pt x="155" y="116"/>
                  </a:lnTo>
                  <a:lnTo>
                    <a:pt x="155" y="115"/>
                  </a:lnTo>
                  <a:lnTo>
                    <a:pt x="149" y="113"/>
                  </a:lnTo>
                  <a:lnTo>
                    <a:pt x="148" y="112"/>
                  </a:lnTo>
                  <a:lnTo>
                    <a:pt x="147" y="112"/>
                  </a:lnTo>
                  <a:lnTo>
                    <a:pt x="142" y="108"/>
                  </a:lnTo>
                  <a:lnTo>
                    <a:pt x="143" y="107"/>
                  </a:lnTo>
                  <a:lnTo>
                    <a:pt x="145" y="107"/>
                  </a:lnTo>
                  <a:lnTo>
                    <a:pt x="145" y="105"/>
                  </a:lnTo>
                  <a:lnTo>
                    <a:pt x="147" y="105"/>
                  </a:lnTo>
                  <a:lnTo>
                    <a:pt x="147" y="104"/>
                  </a:lnTo>
                  <a:lnTo>
                    <a:pt x="148" y="103"/>
                  </a:lnTo>
                  <a:lnTo>
                    <a:pt x="147" y="101"/>
                  </a:lnTo>
                  <a:lnTo>
                    <a:pt x="145" y="101"/>
                  </a:lnTo>
                  <a:lnTo>
                    <a:pt x="145" y="100"/>
                  </a:lnTo>
                  <a:lnTo>
                    <a:pt x="147" y="100"/>
                  </a:lnTo>
                  <a:lnTo>
                    <a:pt x="145" y="100"/>
                  </a:lnTo>
                  <a:lnTo>
                    <a:pt x="145" y="99"/>
                  </a:lnTo>
                  <a:lnTo>
                    <a:pt x="144" y="100"/>
                  </a:lnTo>
                  <a:lnTo>
                    <a:pt x="144" y="99"/>
                  </a:lnTo>
                  <a:lnTo>
                    <a:pt x="143" y="98"/>
                  </a:lnTo>
                  <a:lnTo>
                    <a:pt x="142" y="98"/>
                  </a:lnTo>
                  <a:lnTo>
                    <a:pt x="140" y="98"/>
                  </a:lnTo>
                  <a:lnTo>
                    <a:pt x="139" y="96"/>
                  </a:lnTo>
                  <a:lnTo>
                    <a:pt x="139" y="95"/>
                  </a:lnTo>
                  <a:lnTo>
                    <a:pt x="138" y="94"/>
                  </a:lnTo>
                  <a:lnTo>
                    <a:pt x="139" y="94"/>
                  </a:lnTo>
                  <a:lnTo>
                    <a:pt x="139" y="92"/>
                  </a:lnTo>
                  <a:lnTo>
                    <a:pt x="139" y="91"/>
                  </a:lnTo>
                  <a:lnTo>
                    <a:pt x="138" y="91"/>
                  </a:lnTo>
                  <a:lnTo>
                    <a:pt x="139" y="91"/>
                  </a:lnTo>
                  <a:lnTo>
                    <a:pt x="139" y="90"/>
                  </a:lnTo>
                  <a:lnTo>
                    <a:pt x="138" y="90"/>
                  </a:lnTo>
                  <a:lnTo>
                    <a:pt x="136" y="90"/>
                  </a:lnTo>
                  <a:lnTo>
                    <a:pt x="135" y="90"/>
                  </a:lnTo>
                  <a:lnTo>
                    <a:pt x="134" y="90"/>
                  </a:lnTo>
                  <a:lnTo>
                    <a:pt x="132" y="90"/>
                  </a:lnTo>
                  <a:lnTo>
                    <a:pt x="132" y="88"/>
                  </a:lnTo>
                  <a:lnTo>
                    <a:pt x="132" y="87"/>
                  </a:lnTo>
                  <a:lnTo>
                    <a:pt x="131" y="87"/>
                  </a:lnTo>
                  <a:lnTo>
                    <a:pt x="131" y="86"/>
                  </a:lnTo>
                  <a:lnTo>
                    <a:pt x="131" y="85"/>
                  </a:lnTo>
                  <a:lnTo>
                    <a:pt x="132" y="85"/>
                  </a:lnTo>
                  <a:lnTo>
                    <a:pt x="134" y="85"/>
                  </a:lnTo>
                  <a:lnTo>
                    <a:pt x="135" y="85"/>
                  </a:lnTo>
                  <a:lnTo>
                    <a:pt x="134" y="83"/>
                  </a:lnTo>
                  <a:lnTo>
                    <a:pt x="135" y="83"/>
                  </a:lnTo>
                  <a:lnTo>
                    <a:pt x="134" y="82"/>
                  </a:lnTo>
                  <a:lnTo>
                    <a:pt x="132" y="82"/>
                  </a:lnTo>
                  <a:lnTo>
                    <a:pt x="131" y="82"/>
                  </a:lnTo>
                  <a:lnTo>
                    <a:pt x="131" y="81"/>
                  </a:lnTo>
                  <a:lnTo>
                    <a:pt x="132" y="81"/>
                  </a:lnTo>
                  <a:lnTo>
                    <a:pt x="132" y="79"/>
                  </a:lnTo>
                  <a:lnTo>
                    <a:pt x="131" y="79"/>
                  </a:lnTo>
                  <a:lnTo>
                    <a:pt x="131" y="78"/>
                  </a:lnTo>
                  <a:lnTo>
                    <a:pt x="132" y="78"/>
                  </a:lnTo>
                  <a:lnTo>
                    <a:pt x="132" y="77"/>
                  </a:lnTo>
                  <a:lnTo>
                    <a:pt x="131" y="75"/>
                  </a:lnTo>
                  <a:lnTo>
                    <a:pt x="132" y="74"/>
                  </a:lnTo>
                  <a:lnTo>
                    <a:pt x="134" y="74"/>
                  </a:lnTo>
                  <a:lnTo>
                    <a:pt x="135" y="74"/>
                  </a:lnTo>
                  <a:lnTo>
                    <a:pt x="136" y="74"/>
                  </a:lnTo>
                  <a:lnTo>
                    <a:pt x="135" y="72"/>
                  </a:lnTo>
                  <a:lnTo>
                    <a:pt x="134" y="69"/>
                  </a:lnTo>
                  <a:lnTo>
                    <a:pt x="132" y="69"/>
                  </a:lnTo>
                  <a:lnTo>
                    <a:pt x="131" y="68"/>
                  </a:lnTo>
                  <a:lnTo>
                    <a:pt x="131" y="66"/>
                  </a:lnTo>
                  <a:lnTo>
                    <a:pt x="130" y="65"/>
                  </a:lnTo>
                  <a:lnTo>
                    <a:pt x="127" y="64"/>
                  </a:lnTo>
                  <a:lnTo>
                    <a:pt x="126" y="62"/>
                  </a:lnTo>
                  <a:lnTo>
                    <a:pt x="125" y="61"/>
                  </a:lnTo>
                  <a:lnTo>
                    <a:pt x="123" y="60"/>
                  </a:lnTo>
                  <a:lnTo>
                    <a:pt x="119" y="57"/>
                  </a:lnTo>
                  <a:lnTo>
                    <a:pt x="118" y="56"/>
                  </a:lnTo>
                  <a:lnTo>
                    <a:pt x="117" y="55"/>
                  </a:lnTo>
                  <a:lnTo>
                    <a:pt x="117" y="53"/>
                  </a:lnTo>
                  <a:lnTo>
                    <a:pt x="121" y="47"/>
                  </a:lnTo>
                  <a:lnTo>
                    <a:pt x="123" y="47"/>
                  </a:lnTo>
                  <a:lnTo>
                    <a:pt x="122" y="47"/>
                  </a:lnTo>
                  <a:lnTo>
                    <a:pt x="126" y="43"/>
                  </a:lnTo>
                  <a:lnTo>
                    <a:pt x="126" y="42"/>
                  </a:lnTo>
                  <a:lnTo>
                    <a:pt x="121" y="39"/>
                  </a:lnTo>
                  <a:lnTo>
                    <a:pt x="115" y="34"/>
                  </a:lnTo>
                  <a:lnTo>
                    <a:pt x="106" y="32"/>
                  </a:lnTo>
                  <a:lnTo>
                    <a:pt x="102" y="26"/>
                  </a:lnTo>
                  <a:lnTo>
                    <a:pt x="105" y="22"/>
                  </a:lnTo>
                  <a:lnTo>
                    <a:pt x="105" y="21"/>
                  </a:lnTo>
                  <a:lnTo>
                    <a:pt x="104" y="21"/>
                  </a:lnTo>
                  <a:lnTo>
                    <a:pt x="101" y="21"/>
                  </a:lnTo>
                  <a:lnTo>
                    <a:pt x="101" y="19"/>
                  </a:lnTo>
                  <a:lnTo>
                    <a:pt x="106" y="18"/>
                  </a:lnTo>
                  <a:lnTo>
                    <a:pt x="105" y="18"/>
                  </a:lnTo>
                  <a:lnTo>
                    <a:pt x="105" y="17"/>
                  </a:lnTo>
                  <a:lnTo>
                    <a:pt x="104" y="17"/>
                  </a:lnTo>
                  <a:lnTo>
                    <a:pt x="105" y="17"/>
                  </a:lnTo>
                  <a:lnTo>
                    <a:pt x="104" y="15"/>
                  </a:lnTo>
                  <a:lnTo>
                    <a:pt x="105" y="15"/>
                  </a:lnTo>
                  <a:lnTo>
                    <a:pt x="104" y="15"/>
                  </a:lnTo>
                  <a:lnTo>
                    <a:pt x="109" y="10"/>
                  </a:lnTo>
                  <a:lnTo>
                    <a:pt x="106" y="6"/>
                  </a:lnTo>
                  <a:lnTo>
                    <a:pt x="96" y="4"/>
                  </a:lnTo>
                  <a:lnTo>
                    <a:pt x="95" y="2"/>
                  </a:lnTo>
                  <a:lnTo>
                    <a:pt x="93" y="2"/>
                  </a:lnTo>
                  <a:lnTo>
                    <a:pt x="92" y="2"/>
                  </a:lnTo>
                  <a:lnTo>
                    <a:pt x="91" y="1"/>
                  </a:lnTo>
                  <a:lnTo>
                    <a:pt x="91" y="0"/>
                  </a:lnTo>
                  <a:lnTo>
                    <a:pt x="89" y="0"/>
                  </a:lnTo>
                  <a:lnTo>
                    <a:pt x="88" y="0"/>
                  </a:lnTo>
                  <a:lnTo>
                    <a:pt x="87" y="0"/>
                  </a:lnTo>
                  <a:lnTo>
                    <a:pt x="86" y="0"/>
                  </a:lnTo>
                  <a:lnTo>
                    <a:pt x="86" y="1"/>
                  </a:lnTo>
                  <a:lnTo>
                    <a:pt x="84" y="1"/>
                  </a:lnTo>
                  <a:lnTo>
                    <a:pt x="83" y="1"/>
                  </a:lnTo>
                  <a:lnTo>
                    <a:pt x="83" y="2"/>
                  </a:lnTo>
                  <a:lnTo>
                    <a:pt x="79" y="2"/>
                  </a:lnTo>
                  <a:lnTo>
                    <a:pt x="78" y="2"/>
                  </a:lnTo>
                  <a:lnTo>
                    <a:pt x="76" y="2"/>
                  </a:lnTo>
                  <a:lnTo>
                    <a:pt x="75" y="2"/>
                  </a:lnTo>
                  <a:lnTo>
                    <a:pt x="74" y="2"/>
                  </a:lnTo>
                  <a:lnTo>
                    <a:pt x="72" y="2"/>
                  </a:lnTo>
                  <a:lnTo>
                    <a:pt x="71" y="4"/>
                  </a:lnTo>
                  <a:lnTo>
                    <a:pt x="70" y="5"/>
                  </a:lnTo>
                  <a:lnTo>
                    <a:pt x="69" y="6"/>
                  </a:lnTo>
                  <a:lnTo>
                    <a:pt x="67" y="6"/>
                  </a:lnTo>
                  <a:lnTo>
                    <a:pt x="66" y="6"/>
                  </a:lnTo>
                  <a:lnTo>
                    <a:pt x="66" y="8"/>
                  </a:lnTo>
                  <a:lnTo>
                    <a:pt x="67" y="8"/>
                  </a:lnTo>
                  <a:lnTo>
                    <a:pt x="67" y="9"/>
                  </a:lnTo>
                  <a:lnTo>
                    <a:pt x="66" y="9"/>
                  </a:lnTo>
                  <a:lnTo>
                    <a:pt x="66" y="10"/>
                  </a:lnTo>
                  <a:lnTo>
                    <a:pt x="66" y="12"/>
                  </a:lnTo>
                  <a:lnTo>
                    <a:pt x="66" y="13"/>
                  </a:lnTo>
                  <a:lnTo>
                    <a:pt x="65" y="13"/>
                  </a:lnTo>
                  <a:lnTo>
                    <a:pt x="65" y="14"/>
                  </a:lnTo>
                  <a:lnTo>
                    <a:pt x="65" y="15"/>
                  </a:lnTo>
                  <a:lnTo>
                    <a:pt x="65" y="17"/>
                  </a:lnTo>
                  <a:lnTo>
                    <a:pt x="66" y="17"/>
                  </a:lnTo>
                  <a:lnTo>
                    <a:pt x="66" y="18"/>
                  </a:lnTo>
                  <a:lnTo>
                    <a:pt x="67" y="18"/>
                  </a:lnTo>
                  <a:lnTo>
                    <a:pt x="66" y="19"/>
                  </a:lnTo>
                  <a:lnTo>
                    <a:pt x="65" y="19"/>
                  </a:lnTo>
                  <a:lnTo>
                    <a:pt x="65" y="21"/>
                  </a:lnTo>
                  <a:lnTo>
                    <a:pt x="63" y="21"/>
                  </a:lnTo>
                  <a:lnTo>
                    <a:pt x="62" y="21"/>
                  </a:lnTo>
                  <a:lnTo>
                    <a:pt x="61" y="21"/>
                  </a:lnTo>
                  <a:lnTo>
                    <a:pt x="61" y="22"/>
                  </a:lnTo>
                  <a:lnTo>
                    <a:pt x="59" y="22"/>
                  </a:lnTo>
                  <a:lnTo>
                    <a:pt x="59" y="23"/>
                  </a:lnTo>
                  <a:lnTo>
                    <a:pt x="59" y="25"/>
                  </a:lnTo>
                  <a:lnTo>
                    <a:pt x="58" y="25"/>
                  </a:lnTo>
                  <a:lnTo>
                    <a:pt x="57" y="26"/>
                  </a:lnTo>
                  <a:lnTo>
                    <a:pt x="56" y="25"/>
                  </a:lnTo>
                  <a:lnTo>
                    <a:pt x="54" y="23"/>
                  </a:lnTo>
                  <a:lnTo>
                    <a:pt x="53" y="23"/>
                  </a:lnTo>
                  <a:lnTo>
                    <a:pt x="52" y="23"/>
                  </a:lnTo>
                  <a:lnTo>
                    <a:pt x="49" y="23"/>
                  </a:lnTo>
                  <a:lnTo>
                    <a:pt x="48" y="23"/>
                  </a:lnTo>
                  <a:lnTo>
                    <a:pt x="48" y="22"/>
                  </a:lnTo>
                  <a:lnTo>
                    <a:pt x="46" y="22"/>
                  </a:lnTo>
                  <a:lnTo>
                    <a:pt x="45" y="22"/>
                  </a:lnTo>
                  <a:lnTo>
                    <a:pt x="44" y="21"/>
                  </a:lnTo>
                  <a:lnTo>
                    <a:pt x="43" y="22"/>
                  </a:lnTo>
                  <a:lnTo>
                    <a:pt x="41" y="22"/>
                  </a:lnTo>
                  <a:lnTo>
                    <a:pt x="41" y="23"/>
                  </a:lnTo>
                  <a:lnTo>
                    <a:pt x="40" y="23"/>
                  </a:lnTo>
                  <a:lnTo>
                    <a:pt x="39" y="23"/>
                  </a:lnTo>
                  <a:lnTo>
                    <a:pt x="36" y="25"/>
                  </a:lnTo>
                  <a:lnTo>
                    <a:pt x="33" y="23"/>
                  </a:lnTo>
                  <a:lnTo>
                    <a:pt x="31" y="23"/>
                  </a:lnTo>
                  <a:lnTo>
                    <a:pt x="27" y="23"/>
                  </a:lnTo>
                  <a:lnTo>
                    <a:pt x="26" y="23"/>
                  </a:lnTo>
                  <a:lnTo>
                    <a:pt x="24" y="21"/>
                  </a:lnTo>
                  <a:lnTo>
                    <a:pt x="22" y="19"/>
                  </a:lnTo>
                  <a:lnTo>
                    <a:pt x="18" y="18"/>
                  </a:lnTo>
                  <a:lnTo>
                    <a:pt x="14" y="14"/>
                  </a:lnTo>
                  <a:lnTo>
                    <a:pt x="10" y="14"/>
                  </a:lnTo>
                  <a:lnTo>
                    <a:pt x="7" y="14"/>
                  </a:lnTo>
                  <a:lnTo>
                    <a:pt x="6" y="15"/>
                  </a:lnTo>
                  <a:lnTo>
                    <a:pt x="6" y="17"/>
                  </a:lnTo>
                  <a:lnTo>
                    <a:pt x="7" y="17"/>
                  </a:lnTo>
                  <a:lnTo>
                    <a:pt x="7" y="18"/>
                  </a:lnTo>
                  <a:lnTo>
                    <a:pt x="3" y="17"/>
                  </a:lnTo>
                  <a:lnTo>
                    <a:pt x="0" y="18"/>
                  </a:lnTo>
                  <a:lnTo>
                    <a:pt x="2" y="18"/>
                  </a:lnTo>
                  <a:lnTo>
                    <a:pt x="5" y="18"/>
                  </a:lnTo>
                  <a:lnTo>
                    <a:pt x="5" y="19"/>
                  </a:lnTo>
                  <a:lnTo>
                    <a:pt x="7" y="21"/>
                  </a:lnTo>
                  <a:lnTo>
                    <a:pt x="10" y="22"/>
                  </a:lnTo>
                  <a:lnTo>
                    <a:pt x="11" y="22"/>
                  </a:lnTo>
                  <a:lnTo>
                    <a:pt x="11" y="23"/>
                  </a:lnTo>
                  <a:lnTo>
                    <a:pt x="13" y="23"/>
                  </a:lnTo>
                  <a:lnTo>
                    <a:pt x="14" y="25"/>
                  </a:lnTo>
                  <a:lnTo>
                    <a:pt x="15" y="25"/>
                  </a:lnTo>
                  <a:lnTo>
                    <a:pt x="16" y="26"/>
                  </a:lnTo>
                  <a:lnTo>
                    <a:pt x="19" y="26"/>
                  </a:lnTo>
                  <a:lnTo>
                    <a:pt x="20" y="27"/>
                  </a:lnTo>
                  <a:lnTo>
                    <a:pt x="23" y="27"/>
                  </a:lnTo>
                  <a:lnTo>
                    <a:pt x="24" y="27"/>
                  </a:lnTo>
                  <a:lnTo>
                    <a:pt x="26" y="27"/>
                  </a:lnTo>
                  <a:lnTo>
                    <a:pt x="28" y="27"/>
                  </a:lnTo>
                  <a:lnTo>
                    <a:pt x="29" y="29"/>
                  </a:lnTo>
                  <a:lnTo>
                    <a:pt x="31" y="29"/>
                  </a:lnTo>
                  <a:lnTo>
                    <a:pt x="33" y="30"/>
                  </a:lnTo>
                  <a:lnTo>
                    <a:pt x="36" y="31"/>
                  </a:lnTo>
                  <a:lnTo>
                    <a:pt x="36" y="32"/>
                  </a:lnTo>
                  <a:lnTo>
                    <a:pt x="37" y="32"/>
                  </a:lnTo>
                  <a:lnTo>
                    <a:pt x="39" y="32"/>
                  </a:lnTo>
                  <a:lnTo>
                    <a:pt x="39" y="34"/>
                  </a:lnTo>
                  <a:lnTo>
                    <a:pt x="40" y="35"/>
                  </a:lnTo>
                  <a:lnTo>
                    <a:pt x="41" y="35"/>
                  </a:lnTo>
                  <a:lnTo>
                    <a:pt x="43" y="35"/>
                  </a:lnTo>
                  <a:lnTo>
                    <a:pt x="44" y="36"/>
                  </a:lnTo>
                  <a:lnTo>
                    <a:pt x="43" y="38"/>
                  </a:lnTo>
                  <a:lnTo>
                    <a:pt x="41" y="38"/>
                  </a:lnTo>
                  <a:lnTo>
                    <a:pt x="43" y="39"/>
                  </a:lnTo>
                  <a:lnTo>
                    <a:pt x="43" y="40"/>
                  </a:lnTo>
                  <a:lnTo>
                    <a:pt x="43" y="42"/>
                  </a:lnTo>
                  <a:lnTo>
                    <a:pt x="44" y="42"/>
                  </a:lnTo>
                  <a:lnTo>
                    <a:pt x="44" y="43"/>
                  </a:lnTo>
                  <a:lnTo>
                    <a:pt x="43" y="43"/>
                  </a:lnTo>
                  <a:lnTo>
                    <a:pt x="43" y="44"/>
                  </a:lnTo>
                  <a:lnTo>
                    <a:pt x="44" y="44"/>
                  </a:lnTo>
                  <a:lnTo>
                    <a:pt x="46" y="44"/>
                  </a:lnTo>
                  <a:lnTo>
                    <a:pt x="46" y="45"/>
                  </a:lnTo>
                  <a:lnTo>
                    <a:pt x="48" y="47"/>
                  </a:lnTo>
                  <a:lnTo>
                    <a:pt x="46" y="47"/>
                  </a:lnTo>
                  <a:lnTo>
                    <a:pt x="45" y="48"/>
                  </a:lnTo>
                  <a:lnTo>
                    <a:pt x="45" y="49"/>
                  </a:lnTo>
                  <a:lnTo>
                    <a:pt x="46" y="49"/>
                  </a:lnTo>
                  <a:lnTo>
                    <a:pt x="46" y="51"/>
                  </a:lnTo>
                  <a:lnTo>
                    <a:pt x="49" y="52"/>
                  </a:lnTo>
                  <a:lnTo>
                    <a:pt x="50" y="53"/>
                  </a:lnTo>
                  <a:lnTo>
                    <a:pt x="52" y="55"/>
                  </a:lnTo>
                  <a:lnTo>
                    <a:pt x="52" y="56"/>
                  </a:lnTo>
                  <a:lnTo>
                    <a:pt x="50" y="56"/>
                  </a:lnTo>
                  <a:lnTo>
                    <a:pt x="52" y="57"/>
                  </a:lnTo>
                  <a:lnTo>
                    <a:pt x="52" y="58"/>
                  </a:lnTo>
                  <a:lnTo>
                    <a:pt x="52" y="60"/>
                  </a:lnTo>
                  <a:lnTo>
                    <a:pt x="50" y="60"/>
                  </a:lnTo>
                  <a:lnTo>
                    <a:pt x="50" y="61"/>
                  </a:lnTo>
                  <a:lnTo>
                    <a:pt x="49" y="61"/>
                  </a:lnTo>
                  <a:lnTo>
                    <a:pt x="49" y="62"/>
                  </a:lnTo>
                  <a:lnTo>
                    <a:pt x="49" y="64"/>
                  </a:lnTo>
                  <a:lnTo>
                    <a:pt x="50" y="65"/>
                  </a:lnTo>
                  <a:lnTo>
                    <a:pt x="53" y="66"/>
                  </a:lnTo>
                  <a:lnTo>
                    <a:pt x="54" y="68"/>
                  </a:lnTo>
                  <a:lnTo>
                    <a:pt x="56" y="69"/>
                  </a:lnTo>
                  <a:lnTo>
                    <a:pt x="56" y="70"/>
                  </a:lnTo>
                  <a:lnTo>
                    <a:pt x="57" y="70"/>
                  </a:lnTo>
                  <a:lnTo>
                    <a:pt x="57" y="72"/>
                  </a:lnTo>
                  <a:lnTo>
                    <a:pt x="57" y="73"/>
                  </a:lnTo>
                  <a:lnTo>
                    <a:pt x="58" y="73"/>
                  </a:lnTo>
                  <a:lnTo>
                    <a:pt x="58" y="72"/>
                  </a:lnTo>
                  <a:lnTo>
                    <a:pt x="59" y="73"/>
                  </a:lnTo>
                  <a:lnTo>
                    <a:pt x="61" y="73"/>
                  </a:lnTo>
                  <a:lnTo>
                    <a:pt x="62" y="73"/>
                  </a:lnTo>
                  <a:lnTo>
                    <a:pt x="62" y="72"/>
                  </a:lnTo>
                  <a:lnTo>
                    <a:pt x="62" y="70"/>
                  </a:lnTo>
                  <a:lnTo>
                    <a:pt x="63" y="70"/>
                  </a:lnTo>
                  <a:lnTo>
                    <a:pt x="63" y="69"/>
                  </a:lnTo>
                  <a:lnTo>
                    <a:pt x="65" y="69"/>
                  </a:lnTo>
                  <a:lnTo>
                    <a:pt x="65" y="70"/>
                  </a:lnTo>
                  <a:lnTo>
                    <a:pt x="65" y="72"/>
                  </a:lnTo>
                  <a:lnTo>
                    <a:pt x="63" y="72"/>
                  </a:lnTo>
                  <a:lnTo>
                    <a:pt x="63" y="73"/>
                  </a:lnTo>
                  <a:lnTo>
                    <a:pt x="62" y="74"/>
                  </a:lnTo>
                  <a:lnTo>
                    <a:pt x="63" y="74"/>
                  </a:lnTo>
                  <a:lnTo>
                    <a:pt x="65" y="74"/>
                  </a:lnTo>
                  <a:lnTo>
                    <a:pt x="65" y="75"/>
                  </a:lnTo>
                  <a:lnTo>
                    <a:pt x="66" y="75"/>
                  </a:lnTo>
                  <a:lnTo>
                    <a:pt x="67" y="75"/>
                  </a:lnTo>
                  <a:lnTo>
                    <a:pt x="69" y="75"/>
                  </a:lnTo>
                  <a:lnTo>
                    <a:pt x="70" y="75"/>
                  </a:lnTo>
                  <a:lnTo>
                    <a:pt x="70" y="77"/>
                  </a:lnTo>
                  <a:lnTo>
                    <a:pt x="71" y="77"/>
                  </a:lnTo>
                  <a:lnTo>
                    <a:pt x="72" y="77"/>
                  </a:lnTo>
                  <a:lnTo>
                    <a:pt x="72" y="78"/>
                  </a:lnTo>
                  <a:lnTo>
                    <a:pt x="74" y="78"/>
                  </a:lnTo>
                  <a:lnTo>
                    <a:pt x="75" y="79"/>
                  </a:lnTo>
                  <a:lnTo>
                    <a:pt x="74" y="79"/>
                  </a:lnTo>
                  <a:lnTo>
                    <a:pt x="74" y="81"/>
                  </a:lnTo>
                  <a:lnTo>
                    <a:pt x="75" y="81"/>
                  </a:lnTo>
                  <a:lnTo>
                    <a:pt x="74" y="81"/>
                  </a:lnTo>
                  <a:lnTo>
                    <a:pt x="74" y="82"/>
                  </a:lnTo>
                  <a:lnTo>
                    <a:pt x="75" y="82"/>
                  </a:lnTo>
                  <a:lnTo>
                    <a:pt x="74" y="82"/>
                  </a:lnTo>
                  <a:lnTo>
                    <a:pt x="75" y="82"/>
                  </a:lnTo>
                  <a:lnTo>
                    <a:pt x="75" y="83"/>
                  </a:lnTo>
                  <a:lnTo>
                    <a:pt x="74" y="83"/>
                  </a:lnTo>
                  <a:lnTo>
                    <a:pt x="74" y="85"/>
                  </a:lnTo>
                  <a:lnTo>
                    <a:pt x="75" y="85"/>
                  </a:lnTo>
                  <a:lnTo>
                    <a:pt x="76" y="85"/>
                  </a:lnTo>
                  <a:lnTo>
                    <a:pt x="76" y="86"/>
                  </a:lnTo>
                  <a:lnTo>
                    <a:pt x="76" y="87"/>
                  </a:lnTo>
                  <a:lnTo>
                    <a:pt x="78" y="87"/>
                  </a:lnTo>
                  <a:lnTo>
                    <a:pt x="76" y="87"/>
                  </a:lnTo>
                  <a:lnTo>
                    <a:pt x="75" y="87"/>
                  </a:lnTo>
                  <a:lnTo>
                    <a:pt x="75" y="86"/>
                  </a:lnTo>
                  <a:lnTo>
                    <a:pt x="74" y="86"/>
                  </a:lnTo>
                  <a:lnTo>
                    <a:pt x="74" y="87"/>
                  </a:lnTo>
                  <a:lnTo>
                    <a:pt x="75" y="87"/>
                  </a:lnTo>
                  <a:lnTo>
                    <a:pt x="75" y="88"/>
                  </a:lnTo>
                  <a:lnTo>
                    <a:pt x="76" y="88"/>
                  </a:lnTo>
                  <a:lnTo>
                    <a:pt x="76" y="90"/>
                  </a:lnTo>
                  <a:lnTo>
                    <a:pt x="75" y="90"/>
                  </a:lnTo>
                  <a:lnTo>
                    <a:pt x="75" y="88"/>
                  </a:lnTo>
                  <a:lnTo>
                    <a:pt x="74" y="88"/>
                  </a:lnTo>
                  <a:lnTo>
                    <a:pt x="72" y="87"/>
                  </a:lnTo>
                  <a:lnTo>
                    <a:pt x="72" y="88"/>
                  </a:lnTo>
                  <a:lnTo>
                    <a:pt x="71" y="88"/>
                  </a:lnTo>
                  <a:lnTo>
                    <a:pt x="70" y="88"/>
                  </a:lnTo>
                  <a:lnTo>
                    <a:pt x="69" y="88"/>
                  </a:lnTo>
                  <a:lnTo>
                    <a:pt x="67" y="88"/>
                  </a:lnTo>
                  <a:lnTo>
                    <a:pt x="67" y="90"/>
                  </a:lnTo>
                  <a:lnTo>
                    <a:pt x="66" y="90"/>
                  </a:lnTo>
                  <a:lnTo>
                    <a:pt x="66" y="91"/>
                  </a:lnTo>
                  <a:lnTo>
                    <a:pt x="66" y="92"/>
                  </a:lnTo>
                  <a:lnTo>
                    <a:pt x="65" y="92"/>
                  </a:lnTo>
                  <a:lnTo>
                    <a:pt x="65" y="94"/>
                  </a:lnTo>
                  <a:lnTo>
                    <a:pt x="65" y="95"/>
                  </a:lnTo>
                  <a:lnTo>
                    <a:pt x="63" y="95"/>
                  </a:lnTo>
                  <a:lnTo>
                    <a:pt x="62" y="96"/>
                  </a:lnTo>
                  <a:lnTo>
                    <a:pt x="61" y="96"/>
                  </a:lnTo>
                  <a:lnTo>
                    <a:pt x="61" y="98"/>
                  </a:lnTo>
                  <a:lnTo>
                    <a:pt x="61" y="96"/>
                  </a:lnTo>
                  <a:lnTo>
                    <a:pt x="61" y="98"/>
                  </a:lnTo>
                  <a:lnTo>
                    <a:pt x="59" y="98"/>
                  </a:lnTo>
                  <a:lnTo>
                    <a:pt x="59" y="99"/>
                  </a:lnTo>
                  <a:lnTo>
                    <a:pt x="58" y="99"/>
                  </a:lnTo>
                  <a:lnTo>
                    <a:pt x="58" y="100"/>
                  </a:lnTo>
                  <a:lnTo>
                    <a:pt x="57" y="100"/>
                  </a:lnTo>
                  <a:lnTo>
                    <a:pt x="57" y="101"/>
                  </a:lnTo>
                  <a:lnTo>
                    <a:pt x="56" y="103"/>
                  </a:lnTo>
                  <a:lnTo>
                    <a:pt x="56" y="104"/>
                  </a:lnTo>
                  <a:lnTo>
                    <a:pt x="56" y="103"/>
                  </a:lnTo>
                  <a:lnTo>
                    <a:pt x="56" y="104"/>
                  </a:lnTo>
                  <a:lnTo>
                    <a:pt x="54" y="104"/>
                  </a:lnTo>
                  <a:lnTo>
                    <a:pt x="53" y="104"/>
                  </a:lnTo>
                  <a:lnTo>
                    <a:pt x="53" y="105"/>
                  </a:lnTo>
                  <a:lnTo>
                    <a:pt x="53" y="107"/>
                  </a:lnTo>
                  <a:lnTo>
                    <a:pt x="52" y="107"/>
                  </a:lnTo>
                  <a:lnTo>
                    <a:pt x="50" y="107"/>
                  </a:lnTo>
                  <a:lnTo>
                    <a:pt x="49" y="107"/>
                  </a:lnTo>
                  <a:lnTo>
                    <a:pt x="48" y="107"/>
                  </a:lnTo>
                  <a:lnTo>
                    <a:pt x="46" y="107"/>
                  </a:lnTo>
                  <a:lnTo>
                    <a:pt x="45" y="107"/>
                  </a:lnTo>
                  <a:lnTo>
                    <a:pt x="44" y="108"/>
                  </a:lnTo>
                  <a:lnTo>
                    <a:pt x="44" y="109"/>
                  </a:lnTo>
                  <a:lnTo>
                    <a:pt x="43" y="109"/>
                  </a:lnTo>
                  <a:lnTo>
                    <a:pt x="43" y="111"/>
                  </a:lnTo>
                  <a:lnTo>
                    <a:pt x="43" y="112"/>
                  </a:lnTo>
                  <a:lnTo>
                    <a:pt x="43" y="113"/>
                  </a:lnTo>
                  <a:lnTo>
                    <a:pt x="41" y="113"/>
                  </a:lnTo>
                  <a:lnTo>
                    <a:pt x="41" y="112"/>
                  </a:lnTo>
                  <a:lnTo>
                    <a:pt x="40" y="112"/>
                  </a:lnTo>
                  <a:lnTo>
                    <a:pt x="40" y="113"/>
                  </a:lnTo>
                  <a:lnTo>
                    <a:pt x="41" y="113"/>
                  </a:lnTo>
                  <a:lnTo>
                    <a:pt x="40" y="113"/>
                  </a:lnTo>
                  <a:lnTo>
                    <a:pt x="39" y="113"/>
                  </a:lnTo>
                  <a:lnTo>
                    <a:pt x="39" y="115"/>
                  </a:lnTo>
                  <a:lnTo>
                    <a:pt x="40" y="115"/>
                  </a:lnTo>
                  <a:lnTo>
                    <a:pt x="41" y="115"/>
                  </a:lnTo>
                  <a:lnTo>
                    <a:pt x="41" y="116"/>
                  </a:lnTo>
                  <a:lnTo>
                    <a:pt x="40" y="116"/>
                  </a:lnTo>
                  <a:lnTo>
                    <a:pt x="39" y="116"/>
                  </a:lnTo>
                  <a:lnTo>
                    <a:pt x="37" y="116"/>
                  </a:lnTo>
                  <a:lnTo>
                    <a:pt x="37" y="117"/>
                  </a:lnTo>
                  <a:lnTo>
                    <a:pt x="39" y="117"/>
                  </a:lnTo>
                  <a:lnTo>
                    <a:pt x="37" y="117"/>
                  </a:lnTo>
                  <a:lnTo>
                    <a:pt x="36" y="117"/>
                  </a:lnTo>
                  <a:lnTo>
                    <a:pt x="35" y="117"/>
                  </a:lnTo>
                  <a:lnTo>
                    <a:pt x="33" y="117"/>
                  </a:lnTo>
                  <a:lnTo>
                    <a:pt x="32" y="117"/>
                  </a:lnTo>
                  <a:lnTo>
                    <a:pt x="32" y="118"/>
                  </a:lnTo>
                  <a:lnTo>
                    <a:pt x="31" y="117"/>
                  </a:lnTo>
                  <a:lnTo>
                    <a:pt x="31" y="118"/>
                  </a:lnTo>
                  <a:lnTo>
                    <a:pt x="31" y="120"/>
                  </a:lnTo>
                  <a:lnTo>
                    <a:pt x="31" y="121"/>
                  </a:lnTo>
                  <a:lnTo>
                    <a:pt x="29" y="120"/>
                  </a:lnTo>
                  <a:lnTo>
                    <a:pt x="29" y="121"/>
                  </a:lnTo>
                  <a:lnTo>
                    <a:pt x="28" y="121"/>
                  </a:lnTo>
                  <a:lnTo>
                    <a:pt x="29" y="121"/>
                  </a:lnTo>
                  <a:lnTo>
                    <a:pt x="31" y="121"/>
                  </a:lnTo>
                  <a:lnTo>
                    <a:pt x="31" y="122"/>
                  </a:lnTo>
                  <a:lnTo>
                    <a:pt x="29" y="122"/>
                  </a:lnTo>
                  <a:lnTo>
                    <a:pt x="29" y="124"/>
                  </a:lnTo>
                  <a:lnTo>
                    <a:pt x="28" y="124"/>
                  </a:lnTo>
                  <a:lnTo>
                    <a:pt x="27" y="122"/>
                  </a:lnTo>
                  <a:lnTo>
                    <a:pt x="27" y="121"/>
                  </a:lnTo>
                  <a:lnTo>
                    <a:pt x="26" y="121"/>
                  </a:lnTo>
                  <a:lnTo>
                    <a:pt x="26" y="122"/>
                  </a:lnTo>
                  <a:lnTo>
                    <a:pt x="27" y="122"/>
                  </a:lnTo>
                  <a:lnTo>
                    <a:pt x="27" y="124"/>
                  </a:lnTo>
                  <a:lnTo>
                    <a:pt x="28" y="124"/>
                  </a:lnTo>
                  <a:lnTo>
                    <a:pt x="28" y="125"/>
                  </a:lnTo>
                  <a:lnTo>
                    <a:pt x="27" y="125"/>
                  </a:lnTo>
                  <a:lnTo>
                    <a:pt x="27" y="126"/>
                  </a:lnTo>
                  <a:lnTo>
                    <a:pt x="26" y="128"/>
                  </a:lnTo>
                  <a:lnTo>
                    <a:pt x="26" y="129"/>
                  </a:lnTo>
                  <a:lnTo>
                    <a:pt x="27" y="129"/>
                  </a:lnTo>
                  <a:lnTo>
                    <a:pt x="27" y="128"/>
                  </a:lnTo>
                  <a:lnTo>
                    <a:pt x="27" y="129"/>
                  </a:lnTo>
                  <a:lnTo>
                    <a:pt x="28" y="129"/>
                  </a:lnTo>
                  <a:lnTo>
                    <a:pt x="27" y="129"/>
                  </a:lnTo>
                  <a:lnTo>
                    <a:pt x="27" y="130"/>
                  </a:lnTo>
                  <a:lnTo>
                    <a:pt x="27" y="131"/>
                  </a:lnTo>
                  <a:lnTo>
                    <a:pt x="28" y="131"/>
                  </a:lnTo>
                  <a:lnTo>
                    <a:pt x="28" y="133"/>
                  </a:lnTo>
                  <a:lnTo>
                    <a:pt x="29" y="133"/>
                  </a:lnTo>
                  <a:lnTo>
                    <a:pt x="29" y="131"/>
                  </a:lnTo>
                  <a:lnTo>
                    <a:pt x="29" y="130"/>
                  </a:lnTo>
                  <a:lnTo>
                    <a:pt x="29" y="131"/>
                  </a:lnTo>
                  <a:lnTo>
                    <a:pt x="29" y="133"/>
                  </a:lnTo>
                  <a:lnTo>
                    <a:pt x="31" y="133"/>
                  </a:lnTo>
                  <a:lnTo>
                    <a:pt x="29" y="133"/>
                  </a:lnTo>
                  <a:lnTo>
                    <a:pt x="31" y="134"/>
                  </a:lnTo>
                  <a:lnTo>
                    <a:pt x="31" y="135"/>
                  </a:lnTo>
                  <a:lnTo>
                    <a:pt x="31" y="134"/>
                  </a:lnTo>
                  <a:lnTo>
                    <a:pt x="31" y="135"/>
                  </a:lnTo>
                  <a:lnTo>
                    <a:pt x="32" y="135"/>
                  </a:lnTo>
                  <a:lnTo>
                    <a:pt x="31" y="135"/>
                  </a:lnTo>
                  <a:lnTo>
                    <a:pt x="31" y="137"/>
                  </a:lnTo>
                  <a:lnTo>
                    <a:pt x="31" y="138"/>
                  </a:lnTo>
                  <a:lnTo>
                    <a:pt x="31" y="139"/>
                  </a:lnTo>
                  <a:lnTo>
                    <a:pt x="32" y="141"/>
                  </a:lnTo>
                  <a:lnTo>
                    <a:pt x="115" y="68"/>
                  </a:lnTo>
                  <a:lnTo>
                    <a:pt x="114" y="68"/>
                  </a:lnTo>
                  <a:lnTo>
                    <a:pt x="112" y="68"/>
                  </a:lnTo>
                  <a:lnTo>
                    <a:pt x="113" y="68"/>
                  </a:lnTo>
                  <a:lnTo>
                    <a:pt x="114" y="66"/>
                  </a:lnTo>
                  <a:lnTo>
                    <a:pt x="115" y="66"/>
                  </a:lnTo>
                  <a:lnTo>
                    <a:pt x="114" y="66"/>
                  </a:lnTo>
                  <a:lnTo>
                    <a:pt x="115" y="66"/>
                  </a:lnTo>
                  <a:lnTo>
                    <a:pt x="117" y="65"/>
                  </a:lnTo>
                  <a:lnTo>
                    <a:pt x="118" y="65"/>
                  </a:lnTo>
                  <a:lnTo>
                    <a:pt x="117" y="65"/>
                  </a:lnTo>
                  <a:lnTo>
                    <a:pt x="117" y="64"/>
                  </a:lnTo>
                  <a:lnTo>
                    <a:pt x="118" y="64"/>
                  </a:lnTo>
                  <a:lnTo>
                    <a:pt x="121" y="65"/>
                  </a:lnTo>
                  <a:lnTo>
                    <a:pt x="119" y="65"/>
                  </a:lnTo>
                  <a:lnTo>
                    <a:pt x="118" y="65"/>
                  </a:lnTo>
                  <a:lnTo>
                    <a:pt x="119" y="66"/>
                  </a:lnTo>
                  <a:lnTo>
                    <a:pt x="118" y="66"/>
                  </a:lnTo>
                  <a:lnTo>
                    <a:pt x="117" y="66"/>
                  </a:lnTo>
                  <a:lnTo>
                    <a:pt x="117" y="68"/>
                  </a:lnTo>
                  <a:lnTo>
                    <a:pt x="115" y="68"/>
                  </a:lnTo>
                  <a:lnTo>
                    <a:pt x="32" y="141"/>
                  </a:lnTo>
                  <a:lnTo>
                    <a:pt x="115" y="68"/>
                  </a:lnTo>
                  <a:lnTo>
                    <a:pt x="115" y="69"/>
                  </a:lnTo>
                  <a:lnTo>
                    <a:pt x="114" y="69"/>
                  </a:lnTo>
                  <a:lnTo>
                    <a:pt x="112" y="68"/>
                  </a:lnTo>
                  <a:lnTo>
                    <a:pt x="112" y="69"/>
                  </a:lnTo>
                  <a:lnTo>
                    <a:pt x="114" y="69"/>
                  </a:lnTo>
                  <a:lnTo>
                    <a:pt x="112" y="69"/>
                  </a:lnTo>
                  <a:lnTo>
                    <a:pt x="110" y="69"/>
                  </a:lnTo>
                  <a:lnTo>
                    <a:pt x="109" y="69"/>
                  </a:lnTo>
                  <a:lnTo>
                    <a:pt x="108" y="68"/>
                  </a:lnTo>
                  <a:lnTo>
                    <a:pt x="109" y="68"/>
                  </a:lnTo>
                  <a:lnTo>
                    <a:pt x="110" y="68"/>
                  </a:lnTo>
                  <a:lnTo>
                    <a:pt x="112" y="68"/>
                  </a:lnTo>
                  <a:lnTo>
                    <a:pt x="114" y="68"/>
                  </a:lnTo>
                  <a:lnTo>
                    <a:pt x="117" y="68"/>
                  </a:lnTo>
                  <a:lnTo>
                    <a:pt x="115" y="68"/>
                  </a:lnTo>
                  <a:lnTo>
                    <a:pt x="32" y="141"/>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04" name="Freeform 1703"/>
            <p:cNvSpPr>
              <a:spLocks/>
            </p:cNvSpPr>
            <p:nvPr/>
          </p:nvSpPr>
          <p:spPr bwMode="auto">
            <a:xfrm>
              <a:off x="4829488" y="1943100"/>
              <a:ext cx="266700" cy="282575"/>
            </a:xfrm>
            <a:custGeom>
              <a:avLst/>
              <a:gdLst/>
              <a:ahLst/>
              <a:cxnLst>
                <a:cxn ang="0">
                  <a:pos x="50" y="168"/>
                </a:cxn>
                <a:cxn ang="0">
                  <a:pos x="50" y="172"/>
                </a:cxn>
                <a:cxn ang="0">
                  <a:pos x="52" y="171"/>
                </a:cxn>
                <a:cxn ang="0">
                  <a:pos x="52" y="173"/>
                </a:cxn>
                <a:cxn ang="0">
                  <a:pos x="58" y="173"/>
                </a:cxn>
                <a:cxn ang="0">
                  <a:pos x="59" y="177"/>
                </a:cxn>
                <a:cxn ang="0">
                  <a:pos x="65" y="177"/>
                </a:cxn>
                <a:cxn ang="0">
                  <a:pos x="79" y="173"/>
                </a:cxn>
                <a:cxn ang="0">
                  <a:pos x="88" y="172"/>
                </a:cxn>
                <a:cxn ang="0">
                  <a:pos x="99" y="171"/>
                </a:cxn>
                <a:cxn ang="0">
                  <a:pos x="110" y="167"/>
                </a:cxn>
                <a:cxn ang="0">
                  <a:pos x="121" y="165"/>
                </a:cxn>
                <a:cxn ang="0">
                  <a:pos x="125" y="164"/>
                </a:cxn>
                <a:cxn ang="0">
                  <a:pos x="136" y="156"/>
                </a:cxn>
                <a:cxn ang="0">
                  <a:pos x="147" y="147"/>
                </a:cxn>
                <a:cxn ang="0">
                  <a:pos x="157" y="135"/>
                </a:cxn>
                <a:cxn ang="0">
                  <a:pos x="161" y="117"/>
                </a:cxn>
                <a:cxn ang="0">
                  <a:pos x="142" y="108"/>
                </a:cxn>
                <a:cxn ang="0">
                  <a:pos x="147" y="100"/>
                </a:cxn>
                <a:cxn ang="0">
                  <a:pos x="138" y="94"/>
                </a:cxn>
                <a:cxn ang="0">
                  <a:pos x="134" y="90"/>
                </a:cxn>
                <a:cxn ang="0">
                  <a:pos x="134" y="83"/>
                </a:cxn>
                <a:cxn ang="0">
                  <a:pos x="132" y="78"/>
                </a:cxn>
                <a:cxn ang="0">
                  <a:pos x="131" y="68"/>
                </a:cxn>
                <a:cxn ang="0">
                  <a:pos x="117" y="53"/>
                </a:cxn>
                <a:cxn ang="0">
                  <a:pos x="105" y="22"/>
                </a:cxn>
                <a:cxn ang="0">
                  <a:pos x="104" y="15"/>
                </a:cxn>
                <a:cxn ang="0">
                  <a:pos x="91" y="0"/>
                </a:cxn>
                <a:cxn ang="0">
                  <a:pos x="78" y="2"/>
                </a:cxn>
                <a:cxn ang="0">
                  <a:pos x="66" y="8"/>
                </a:cxn>
                <a:cxn ang="0">
                  <a:pos x="65" y="17"/>
                </a:cxn>
                <a:cxn ang="0">
                  <a:pos x="61" y="22"/>
                </a:cxn>
                <a:cxn ang="0">
                  <a:pos x="49" y="23"/>
                </a:cxn>
                <a:cxn ang="0">
                  <a:pos x="39" y="23"/>
                </a:cxn>
                <a:cxn ang="0">
                  <a:pos x="10" y="14"/>
                </a:cxn>
                <a:cxn ang="0">
                  <a:pos x="5" y="19"/>
                </a:cxn>
                <a:cxn ang="0">
                  <a:pos x="20" y="27"/>
                </a:cxn>
                <a:cxn ang="0">
                  <a:pos x="37" y="32"/>
                </a:cxn>
                <a:cxn ang="0">
                  <a:pos x="43" y="40"/>
                </a:cxn>
                <a:cxn ang="0">
                  <a:pos x="46" y="47"/>
                </a:cxn>
                <a:cxn ang="0">
                  <a:pos x="52" y="57"/>
                </a:cxn>
                <a:cxn ang="0">
                  <a:pos x="54" y="68"/>
                </a:cxn>
                <a:cxn ang="0">
                  <a:pos x="62" y="73"/>
                </a:cxn>
                <a:cxn ang="0">
                  <a:pos x="62" y="74"/>
                </a:cxn>
                <a:cxn ang="0">
                  <a:pos x="72" y="77"/>
                </a:cxn>
                <a:cxn ang="0">
                  <a:pos x="74" y="82"/>
                </a:cxn>
                <a:cxn ang="0">
                  <a:pos x="76" y="87"/>
                </a:cxn>
                <a:cxn ang="0">
                  <a:pos x="75" y="88"/>
                </a:cxn>
                <a:cxn ang="0">
                  <a:pos x="66" y="91"/>
                </a:cxn>
                <a:cxn ang="0">
                  <a:pos x="61" y="98"/>
                </a:cxn>
                <a:cxn ang="0">
                  <a:pos x="56" y="104"/>
                </a:cxn>
                <a:cxn ang="0">
                  <a:pos x="45" y="107"/>
                </a:cxn>
                <a:cxn ang="0">
                  <a:pos x="40" y="113"/>
                </a:cxn>
                <a:cxn ang="0">
                  <a:pos x="37" y="116"/>
                </a:cxn>
                <a:cxn ang="0">
                  <a:pos x="31" y="118"/>
                </a:cxn>
                <a:cxn ang="0">
                  <a:pos x="29" y="124"/>
                </a:cxn>
                <a:cxn ang="0">
                  <a:pos x="27" y="125"/>
                </a:cxn>
                <a:cxn ang="0">
                  <a:pos x="27" y="131"/>
                </a:cxn>
                <a:cxn ang="0">
                  <a:pos x="31" y="134"/>
                </a:cxn>
              </a:cxnLst>
              <a:rect l="0" t="0" r="r" b="b"/>
              <a:pathLst>
                <a:path w="168" h="178">
                  <a:moveTo>
                    <a:pt x="43" y="168"/>
                  </a:moveTo>
                  <a:lnTo>
                    <a:pt x="44" y="168"/>
                  </a:lnTo>
                  <a:lnTo>
                    <a:pt x="44" y="169"/>
                  </a:lnTo>
                  <a:lnTo>
                    <a:pt x="45" y="168"/>
                  </a:lnTo>
                  <a:lnTo>
                    <a:pt x="45" y="167"/>
                  </a:lnTo>
                  <a:lnTo>
                    <a:pt x="46" y="167"/>
                  </a:lnTo>
                  <a:lnTo>
                    <a:pt x="46" y="168"/>
                  </a:lnTo>
                  <a:lnTo>
                    <a:pt x="48" y="168"/>
                  </a:lnTo>
                  <a:lnTo>
                    <a:pt x="49" y="168"/>
                  </a:lnTo>
                  <a:lnTo>
                    <a:pt x="50" y="168"/>
                  </a:lnTo>
                  <a:lnTo>
                    <a:pt x="50" y="169"/>
                  </a:lnTo>
                  <a:lnTo>
                    <a:pt x="49" y="169"/>
                  </a:lnTo>
                  <a:lnTo>
                    <a:pt x="48" y="169"/>
                  </a:lnTo>
                  <a:lnTo>
                    <a:pt x="46" y="169"/>
                  </a:lnTo>
                  <a:lnTo>
                    <a:pt x="46" y="171"/>
                  </a:lnTo>
                  <a:lnTo>
                    <a:pt x="48" y="171"/>
                  </a:lnTo>
                  <a:lnTo>
                    <a:pt x="49" y="171"/>
                  </a:lnTo>
                  <a:lnTo>
                    <a:pt x="48" y="172"/>
                  </a:lnTo>
                  <a:lnTo>
                    <a:pt x="49" y="172"/>
                  </a:lnTo>
                  <a:lnTo>
                    <a:pt x="50" y="172"/>
                  </a:lnTo>
                  <a:lnTo>
                    <a:pt x="50" y="171"/>
                  </a:lnTo>
                  <a:lnTo>
                    <a:pt x="52" y="171"/>
                  </a:lnTo>
                  <a:lnTo>
                    <a:pt x="52" y="169"/>
                  </a:lnTo>
                  <a:lnTo>
                    <a:pt x="53" y="169"/>
                  </a:lnTo>
                  <a:lnTo>
                    <a:pt x="52" y="169"/>
                  </a:lnTo>
                  <a:lnTo>
                    <a:pt x="53" y="169"/>
                  </a:lnTo>
                  <a:lnTo>
                    <a:pt x="53" y="168"/>
                  </a:lnTo>
                  <a:lnTo>
                    <a:pt x="54" y="168"/>
                  </a:lnTo>
                  <a:lnTo>
                    <a:pt x="53" y="169"/>
                  </a:lnTo>
                  <a:lnTo>
                    <a:pt x="52" y="171"/>
                  </a:lnTo>
                  <a:lnTo>
                    <a:pt x="53" y="171"/>
                  </a:lnTo>
                  <a:lnTo>
                    <a:pt x="54" y="171"/>
                  </a:lnTo>
                  <a:lnTo>
                    <a:pt x="53" y="171"/>
                  </a:lnTo>
                  <a:lnTo>
                    <a:pt x="52" y="172"/>
                  </a:lnTo>
                  <a:lnTo>
                    <a:pt x="53" y="172"/>
                  </a:lnTo>
                  <a:lnTo>
                    <a:pt x="54" y="172"/>
                  </a:lnTo>
                  <a:lnTo>
                    <a:pt x="53" y="172"/>
                  </a:lnTo>
                  <a:lnTo>
                    <a:pt x="52" y="173"/>
                  </a:lnTo>
                  <a:lnTo>
                    <a:pt x="53" y="173"/>
                  </a:lnTo>
                  <a:lnTo>
                    <a:pt x="52" y="173"/>
                  </a:lnTo>
                  <a:lnTo>
                    <a:pt x="52" y="174"/>
                  </a:lnTo>
                  <a:lnTo>
                    <a:pt x="52" y="176"/>
                  </a:lnTo>
                  <a:lnTo>
                    <a:pt x="53" y="176"/>
                  </a:lnTo>
                  <a:lnTo>
                    <a:pt x="54" y="176"/>
                  </a:lnTo>
                  <a:lnTo>
                    <a:pt x="56" y="176"/>
                  </a:lnTo>
                  <a:lnTo>
                    <a:pt x="57" y="176"/>
                  </a:lnTo>
                  <a:lnTo>
                    <a:pt x="58" y="174"/>
                  </a:lnTo>
                  <a:lnTo>
                    <a:pt x="57" y="174"/>
                  </a:lnTo>
                  <a:lnTo>
                    <a:pt x="57" y="173"/>
                  </a:lnTo>
                  <a:lnTo>
                    <a:pt x="58" y="173"/>
                  </a:lnTo>
                  <a:lnTo>
                    <a:pt x="57" y="172"/>
                  </a:lnTo>
                  <a:lnTo>
                    <a:pt x="58" y="172"/>
                  </a:lnTo>
                  <a:lnTo>
                    <a:pt x="59" y="173"/>
                  </a:lnTo>
                  <a:lnTo>
                    <a:pt x="58" y="173"/>
                  </a:lnTo>
                  <a:lnTo>
                    <a:pt x="59" y="173"/>
                  </a:lnTo>
                  <a:lnTo>
                    <a:pt x="61" y="174"/>
                  </a:lnTo>
                  <a:lnTo>
                    <a:pt x="59" y="174"/>
                  </a:lnTo>
                  <a:lnTo>
                    <a:pt x="59" y="176"/>
                  </a:lnTo>
                  <a:lnTo>
                    <a:pt x="58" y="176"/>
                  </a:lnTo>
                  <a:lnTo>
                    <a:pt x="59" y="177"/>
                  </a:lnTo>
                  <a:lnTo>
                    <a:pt x="61" y="177"/>
                  </a:lnTo>
                  <a:lnTo>
                    <a:pt x="62" y="177"/>
                  </a:lnTo>
                  <a:lnTo>
                    <a:pt x="63" y="176"/>
                  </a:lnTo>
                  <a:lnTo>
                    <a:pt x="63" y="177"/>
                  </a:lnTo>
                  <a:lnTo>
                    <a:pt x="62" y="177"/>
                  </a:lnTo>
                  <a:lnTo>
                    <a:pt x="61" y="178"/>
                  </a:lnTo>
                  <a:lnTo>
                    <a:pt x="59" y="178"/>
                  </a:lnTo>
                  <a:lnTo>
                    <a:pt x="62" y="178"/>
                  </a:lnTo>
                  <a:lnTo>
                    <a:pt x="63" y="178"/>
                  </a:lnTo>
                  <a:lnTo>
                    <a:pt x="65" y="177"/>
                  </a:lnTo>
                  <a:lnTo>
                    <a:pt x="66" y="177"/>
                  </a:lnTo>
                  <a:lnTo>
                    <a:pt x="69" y="176"/>
                  </a:lnTo>
                  <a:lnTo>
                    <a:pt x="70" y="176"/>
                  </a:lnTo>
                  <a:lnTo>
                    <a:pt x="71" y="176"/>
                  </a:lnTo>
                  <a:lnTo>
                    <a:pt x="74" y="174"/>
                  </a:lnTo>
                  <a:lnTo>
                    <a:pt x="75" y="174"/>
                  </a:lnTo>
                  <a:lnTo>
                    <a:pt x="76" y="174"/>
                  </a:lnTo>
                  <a:lnTo>
                    <a:pt x="78" y="174"/>
                  </a:lnTo>
                  <a:lnTo>
                    <a:pt x="78" y="173"/>
                  </a:lnTo>
                  <a:lnTo>
                    <a:pt x="79" y="173"/>
                  </a:lnTo>
                  <a:lnTo>
                    <a:pt x="79" y="174"/>
                  </a:lnTo>
                  <a:lnTo>
                    <a:pt x="80" y="176"/>
                  </a:lnTo>
                  <a:lnTo>
                    <a:pt x="80" y="174"/>
                  </a:lnTo>
                  <a:lnTo>
                    <a:pt x="80" y="176"/>
                  </a:lnTo>
                  <a:lnTo>
                    <a:pt x="82" y="174"/>
                  </a:lnTo>
                  <a:lnTo>
                    <a:pt x="83" y="173"/>
                  </a:lnTo>
                  <a:lnTo>
                    <a:pt x="84" y="173"/>
                  </a:lnTo>
                  <a:lnTo>
                    <a:pt x="86" y="172"/>
                  </a:lnTo>
                  <a:lnTo>
                    <a:pt x="87" y="172"/>
                  </a:lnTo>
                  <a:lnTo>
                    <a:pt x="88" y="172"/>
                  </a:lnTo>
                  <a:lnTo>
                    <a:pt x="89" y="172"/>
                  </a:lnTo>
                  <a:lnTo>
                    <a:pt x="89" y="171"/>
                  </a:lnTo>
                  <a:lnTo>
                    <a:pt x="91" y="171"/>
                  </a:lnTo>
                  <a:lnTo>
                    <a:pt x="92" y="171"/>
                  </a:lnTo>
                  <a:lnTo>
                    <a:pt x="93" y="171"/>
                  </a:lnTo>
                  <a:lnTo>
                    <a:pt x="95" y="171"/>
                  </a:lnTo>
                  <a:lnTo>
                    <a:pt x="95" y="169"/>
                  </a:lnTo>
                  <a:lnTo>
                    <a:pt x="96" y="169"/>
                  </a:lnTo>
                  <a:lnTo>
                    <a:pt x="97" y="171"/>
                  </a:lnTo>
                  <a:lnTo>
                    <a:pt x="99" y="171"/>
                  </a:lnTo>
                  <a:lnTo>
                    <a:pt x="100" y="171"/>
                  </a:lnTo>
                  <a:lnTo>
                    <a:pt x="101" y="171"/>
                  </a:lnTo>
                  <a:lnTo>
                    <a:pt x="102" y="171"/>
                  </a:lnTo>
                  <a:lnTo>
                    <a:pt x="102" y="169"/>
                  </a:lnTo>
                  <a:lnTo>
                    <a:pt x="104" y="169"/>
                  </a:lnTo>
                  <a:lnTo>
                    <a:pt x="105" y="168"/>
                  </a:lnTo>
                  <a:lnTo>
                    <a:pt x="108" y="168"/>
                  </a:lnTo>
                  <a:lnTo>
                    <a:pt x="109" y="168"/>
                  </a:lnTo>
                  <a:lnTo>
                    <a:pt x="110" y="168"/>
                  </a:lnTo>
                  <a:lnTo>
                    <a:pt x="110" y="167"/>
                  </a:lnTo>
                  <a:lnTo>
                    <a:pt x="113" y="167"/>
                  </a:lnTo>
                  <a:lnTo>
                    <a:pt x="114" y="168"/>
                  </a:lnTo>
                  <a:lnTo>
                    <a:pt x="115" y="168"/>
                  </a:lnTo>
                  <a:lnTo>
                    <a:pt x="114" y="167"/>
                  </a:lnTo>
                  <a:lnTo>
                    <a:pt x="115" y="165"/>
                  </a:lnTo>
                  <a:lnTo>
                    <a:pt x="117" y="165"/>
                  </a:lnTo>
                  <a:lnTo>
                    <a:pt x="118" y="165"/>
                  </a:lnTo>
                  <a:lnTo>
                    <a:pt x="119" y="165"/>
                  </a:lnTo>
                  <a:lnTo>
                    <a:pt x="121" y="167"/>
                  </a:lnTo>
                  <a:lnTo>
                    <a:pt x="121" y="165"/>
                  </a:lnTo>
                  <a:lnTo>
                    <a:pt x="122" y="167"/>
                  </a:lnTo>
                  <a:lnTo>
                    <a:pt x="123" y="167"/>
                  </a:lnTo>
                  <a:lnTo>
                    <a:pt x="122" y="167"/>
                  </a:lnTo>
                  <a:lnTo>
                    <a:pt x="122" y="165"/>
                  </a:lnTo>
                  <a:lnTo>
                    <a:pt x="123" y="165"/>
                  </a:lnTo>
                  <a:lnTo>
                    <a:pt x="123" y="167"/>
                  </a:lnTo>
                  <a:lnTo>
                    <a:pt x="125" y="165"/>
                  </a:lnTo>
                  <a:lnTo>
                    <a:pt x="123" y="165"/>
                  </a:lnTo>
                  <a:lnTo>
                    <a:pt x="125" y="165"/>
                  </a:lnTo>
                  <a:lnTo>
                    <a:pt x="125" y="164"/>
                  </a:lnTo>
                  <a:lnTo>
                    <a:pt x="127" y="163"/>
                  </a:lnTo>
                  <a:lnTo>
                    <a:pt x="129" y="161"/>
                  </a:lnTo>
                  <a:lnTo>
                    <a:pt x="129" y="160"/>
                  </a:lnTo>
                  <a:lnTo>
                    <a:pt x="130" y="160"/>
                  </a:lnTo>
                  <a:lnTo>
                    <a:pt x="131" y="159"/>
                  </a:lnTo>
                  <a:lnTo>
                    <a:pt x="132" y="159"/>
                  </a:lnTo>
                  <a:lnTo>
                    <a:pt x="132" y="158"/>
                  </a:lnTo>
                  <a:lnTo>
                    <a:pt x="135" y="158"/>
                  </a:lnTo>
                  <a:lnTo>
                    <a:pt x="135" y="156"/>
                  </a:lnTo>
                  <a:lnTo>
                    <a:pt x="136" y="156"/>
                  </a:lnTo>
                  <a:lnTo>
                    <a:pt x="136" y="155"/>
                  </a:lnTo>
                  <a:lnTo>
                    <a:pt x="138" y="155"/>
                  </a:lnTo>
                  <a:lnTo>
                    <a:pt x="139" y="154"/>
                  </a:lnTo>
                  <a:lnTo>
                    <a:pt x="140" y="152"/>
                  </a:lnTo>
                  <a:lnTo>
                    <a:pt x="142" y="152"/>
                  </a:lnTo>
                  <a:lnTo>
                    <a:pt x="143" y="151"/>
                  </a:lnTo>
                  <a:lnTo>
                    <a:pt x="144" y="150"/>
                  </a:lnTo>
                  <a:lnTo>
                    <a:pt x="144" y="148"/>
                  </a:lnTo>
                  <a:lnTo>
                    <a:pt x="147" y="148"/>
                  </a:lnTo>
                  <a:lnTo>
                    <a:pt x="147" y="147"/>
                  </a:lnTo>
                  <a:lnTo>
                    <a:pt x="148" y="146"/>
                  </a:lnTo>
                  <a:lnTo>
                    <a:pt x="149" y="146"/>
                  </a:lnTo>
                  <a:lnTo>
                    <a:pt x="149" y="145"/>
                  </a:lnTo>
                  <a:lnTo>
                    <a:pt x="151" y="143"/>
                  </a:lnTo>
                  <a:lnTo>
                    <a:pt x="152" y="142"/>
                  </a:lnTo>
                  <a:lnTo>
                    <a:pt x="153" y="141"/>
                  </a:lnTo>
                  <a:lnTo>
                    <a:pt x="155" y="139"/>
                  </a:lnTo>
                  <a:lnTo>
                    <a:pt x="156" y="138"/>
                  </a:lnTo>
                  <a:lnTo>
                    <a:pt x="157" y="137"/>
                  </a:lnTo>
                  <a:lnTo>
                    <a:pt x="157" y="135"/>
                  </a:lnTo>
                  <a:lnTo>
                    <a:pt x="158" y="135"/>
                  </a:lnTo>
                  <a:lnTo>
                    <a:pt x="161" y="134"/>
                  </a:lnTo>
                  <a:lnTo>
                    <a:pt x="161" y="133"/>
                  </a:lnTo>
                  <a:lnTo>
                    <a:pt x="164" y="131"/>
                  </a:lnTo>
                  <a:lnTo>
                    <a:pt x="164" y="130"/>
                  </a:lnTo>
                  <a:lnTo>
                    <a:pt x="164" y="129"/>
                  </a:lnTo>
                  <a:lnTo>
                    <a:pt x="168" y="124"/>
                  </a:lnTo>
                  <a:lnTo>
                    <a:pt x="165" y="121"/>
                  </a:lnTo>
                  <a:lnTo>
                    <a:pt x="161" y="120"/>
                  </a:lnTo>
                  <a:lnTo>
                    <a:pt x="161" y="117"/>
                  </a:lnTo>
                  <a:lnTo>
                    <a:pt x="160" y="117"/>
                  </a:lnTo>
                  <a:lnTo>
                    <a:pt x="158" y="117"/>
                  </a:lnTo>
                  <a:lnTo>
                    <a:pt x="157" y="116"/>
                  </a:lnTo>
                  <a:lnTo>
                    <a:pt x="156" y="116"/>
                  </a:lnTo>
                  <a:lnTo>
                    <a:pt x="155" y="116"/>
                  </a:lnTo>
                  <a:lnTo>
                    <a:pt x="155" y="115"/>
                  </a:lnTo>
                  <a:lnTo>
                    <a:pt x="149" y="113"/>
                  </a:lnTo>
                  <a:lnTo>
                    <a:pt x="148" y="112"/>
                  </a:lnTo>
                  <a:lnTo>
                    <a:pt x="147" y="112"/>
                  </a:lnTo>
                  <a:lnTo>
                    <a:pt x="142" y="108"/>
                  </a:lnTo>
                  <a:lnTo>
                    <a:pt x="143" y="107"/>
                  </a:lnTo>
                  <a:lnTo>
                    <a:pt x="145" y="107"/>
                  </a:lnTo>
                  <a:lnTo>
                    <a:pt x="145" y="105"/>
                  </a:lnTo>
                  <a:lnTo>
                    <a:pt x="147" y="105"/>
                  </a:lnTo>
                  <a:lnTo>
                    <a:pt x="147" y="104"/>
                  </a:lnTo>
                  <a:lnTo>
                    <a:pt x="148" y="103"/>
                  </a:lnTo>
                  <a:lnTo>
                    <a:pt x="147" y="101"/>
                  </a:lnTo>
                  <a:lnTo>
                    <a:pt x="145" y="101"/>
                  </a:lnTo>
                  <a:lnTo>
                    <a:pt x="145" y="100"/>
                  </a:lnTo>
                  <a:lnTo>
                    <a:pt x="147" y="100"/>
                  </a:lnTo>
                  <a:lnTo>
                    <a:pt x="145" y="100"/>
                  </a:lnTo>
                  <a:lnTo>
                    <a:pt x="145" y="99"/>
                  </a:lnTo>
                  <a:lnTo>
                    <a:pt x="144" y="100"/>
                  </a:lnTo>
                  <a:lnTo>
                    <a:pt x="144" y="99"/>
                  </a:lnTo>
                  <a:lnTo>
                    <a:pt x="143" y="98"/>
                  </a:lnTo>
                  <a:lnTo>
                    <a:pt x="142" y="98"/>
                  </a:lnTo>
                  <a:lnTo>
                    <a:pt x="140" y="98"/>
                  </a:lnTo>
                  <a:lnTo>
                    <a:pt x="139" y="96"/>
                  </a:lnTo>
                  <a:lnTo>
                    <a:pt x="139" y="95"/>
                  </a:lnTo>
                  <a:lnTo>
                    <a:pt x="138" y="94"/>
                  </a:lnTo>
                  <a:lnTo>
                    <a:pt x="139" y="94"/>
                  </a:lnTo>
                  <a:lnTo>
                    <a:pt x="139" y="92"/>
                  </a:lnTo>
                  <a:lnTo>
                    <a:pt x="139" y="91"/>
                  </a:lnTo>
                  <a:lnTo>
                    <a:pt x="138" y="91"/>
                  </a:lnTo>
                  <a:lnTo>
                    <a:pt x="139" y="91"/>
                  </a:lnTo>
                  <a:lnTo>
                    <a:pt x="139" y="90"/>
                  </a:lnTo>
                  <a:lnTo>
                    <a:pt x="138" y="90"/>
                  </a:lnTo>
                  <a:lnTo>
                    <a:pt x="136" y="90"/>
                  </a:lnTo>
                  <a:lnTo>
                    <a:pt x="135" y="90"/>
                  </a:lnTo>
                  <a:lnTo>
                    <a:pt x="134" y="90"/>
                  </a:lnTo>
                  <a:lnTo>
                    <a:pt x="132" y="90"/>
                  </a:lnTo>
                  <a:lnTo>
                    <a:pt x="132" y="88"/>
                  </a:lnTo>
                  <a:lnTo>
                    <a:pt x="132" y="87"/>
                  </a:lnTo>
                  <a:lnTo>
                    <a:pt x="131" y="87"/>
                  </a:lnTo>
                  <a:lnTo>
                    <a:pt x="131" y="86"/>
                  </a:lnTo>
                  <a:lnTo>
                    <a:pt x="131" y="85"/>
                  </a:lnTo>
                  <a:lnTo>
                    <a:pt x="132" y="85"/>
                  </a:lnTo>
                  <a:lnTo>
                    <a:pt x="134" y="85"/>
                  </a:lnTo>
                  <a:lnTo>
                    <a:pt x="135" y="85"/>
                  </a:lnTo>
                  <a:lnTo>
                    <a:pt x="134" y="83"/>
                  </a:lnTo>
                  <a:lnTo>
                    <a:pt x="135" y="83"/>
                  </a:lnTo>
                  <a:lnTo>
                    <a:pt x="134" y="82"/>
                  </a:lnTo>
                  <a:lnTo>
                    <a:pt x="132" y="82"/>
                  </a:lnTo>
                  <a:lnTo>
                    <a:pt x="131" y="82"/>
                  </a:lnTo>
                  <a:lnTo>
                    <a:pt x="131" y="81"/>
                  </a:lnTo>
                  <a:lnTo>
                    <a:pt x="132" y="81"/>
                  </a:lnTo>
                  <a:lnTo>
                    <a:pt x="132" y="79"/>
                  </a:lnTo>
                  <a:lnTo>
                    <a:pt x="131" y="79"/>
                  </a:lnTo>
                  <a:lnTo>
                    <a:pt x="131" y="78"/>
                  </a:lnTo>
                  <a:lnTo>
                    <a:pt x="132" y="78"/>
                  </a:lnTo>
                  <a:lnTo>
                    <a:pt x="132" y="77"/>
                  </a:lnTo>
                  <a:lnTo>
                    <a:pt x="131" y="75"/>
                  </a:lnTo>
                  <a:lnTo>
                    <a:pt x="132" y="74"/>
                  </a:lnTo>
                  <a:lnTo>
                    <a:pt x="134" y="74"/>
                  </a:lnTo>
                  <a:lnTo>
                    <a:pt x="135" y="74"/>
                  </a:lnTo>
                  <a:lnTo>
                    <a:pt x="136" y="74"/>
                  </a:lnTo>
                  <a:lnTo>
                    <a:pt x="135" y="72"/>
                  </a:lnTo>
                  <a:lnTo>
                    <a:pt x="134" y="69"/>
                  </a:lnTo>
                  <a:lnTo>
                    <a:pt x="132" y="69"/>
                  </a:lnTo>
                  <a:lnTo>
                    <a:pt x="131" y="68"/>
                  </a:lnTo>
                  <a:lnTo>
                    <a:pt x="131" y="66"/>
                  </a:lnTo>
                  <a:lnTo>
                    <a:pt x="130" y="65"/>
                  </a:lnTo>
                  <a:lnTo>
                    <a:pt x="127" y="64"/>
                  </a:lnTo>
                  <a:lnTo>
                    <a:pt x="126" y="62"/>
                  </a:lnTo>
                  <a:lnTo>
                    <a:pt x="125" y="61"/>
                  </a:lnTo>
                  <a:lnTo>
                    <a:pt x="123" y="60"/>
                  </a:lnTo>
                  <a:lnTo>
                    <a:pt x="119" y="57"/>
                  </a:lnTo>
                  <a:lnTo>
                    <a:pt x="118" y="56"/>
                  </a:lnTo>
                  <a:lnTo>
                    <a:pt x="117" y="55"/>
                  </a:lnTo>
                  <a:lnTo>
                    <a:pt x="117" y="53"/>
                  </a:lnTo>
                  <a:lnTo>
                    <a:pt x="121" y="47"/>
                  </a:lnTo>
                  <a:lnTo>
                    <a:pt x="123" y="47"/>
                  </a:lnTo>
                  <a:lnTo>
                    <a:pt x="122" y="47"/>
                  </a:lnTo>
                  <a:lnTo>
                    <a:pt x="126" y="43"/>
                  </a:lnTo>
                  <a:lnTo>
                    <a:pt x="126" y="42"/>
                  </a:lnTo>
                  <a:lnTo>
                    <a:pt x="121" y="39"/>
                  </a:lnTo>
                  <a:lnTo>
                    <a:pt x="115" y="34"/>
                  </a:lnTo>
                  <a:lnTo>
                    <a:pt x="106" y="32"/>
                  </a:lnTo>
                  <a:lnTo>
                    <a:pt x="102" y="26"/>
                  </a:lnTo>
                  <a:lnTo>
                    <a:pt x="105" y="22"/>
                  </a:lnTo>
                  <a:lnTo>
                    <a:pt x="105" y="21"/>
                  </a:lnTo>
                  <a:lnTo>
                    <a:pt x="104" y="21"/>
                  </a:lnTo>
                  <a:lnTo>
                    <a:pt x="101" y="21"/>
                  </a:lnTo>
                  <a:lnTo>
                    <a:pt x="101" y="19"/>
                  </a:lnTo>
                  <a:lnTo>
                    <a:pt x="106" y="18"/>
                  </a:lnTo>
                  <a:lnTo>
                    <a:pt x="105" y="18"/>
                  </a:lnTo>
                  <a:lnTo>
                    <a:pt x="105" y="17"/>
                  </a:lnTo>
                  <a:lnTo>
                    <a:pt x="104" y="17"/>
                  </a:lnTo>
                  <a:lnTo>
                    <a:pt x="105" y="17"/>
                  </a:lnTo>
                  <a:lnTo>
                    <a:pt x="104" y="15"/>
                  </a:lnTo>
                  <a:lnTo>
                    <a:pt x="105" y="15"/>
                  </a:lnTo>
                  <a:lnTo>
                    <a:pt x="104" y="15"/>
                  </a:lnTo>
                  <a:lnTo>
                    <a:pt x="109" y="10"/>
                  </a:lnTo>
                  <a:lnTo>
                    <a:pt x="106" y="6"/>
                  </a:lnTo>
                  <a:lnTo>
                    <a:pt x="96" y="4"/>
                  </a:lnTo>
                  <a:lnTo>
                    <a:pt x="95" y="2"/>
                  </a:lnTo>
                  <a:lnTo>
                    <a:pt x="93" y="2"/>
                  </a:lnTo>
                  <a:lnTo>
                    <a:pt x="92" y="2"/>
                  </a:lnTo>
                  <a:lnTo>
                    <a:pt x="91" y="1"/>
                  </a:lnTo>
                  <a:lnTo>
                    <a:pt x="91" y="0"/>
                  </a:lnTo>
                  <a:lnTo>
                    <a:pt x="89" y="0"/>
                  </a:lnTo>
                  <a:lnTo>
                    <a:pt x="88" y="0"/>
                  </a:lnTo>
                  <a:lnTo>
                    <a:pt x="87" y="0"/>
                  </a:lnTo>
                  <a:lnTo>
                    <a:pt x="86" y="0"/>
                  </a:lnTo>
                  <a:lnTo>
                    <a:pt x="86" y="1"/>
                  </a:lnTo>
                  <a:lnTo>
                    <a:pt x="84" y="1"/>
                  </a:lnTo>
                  <a:lnTo>
                    <a:pt x="83" y="1"/>
                  </a:lnTo>
                  <a:lnTo>
                    <a:pt x="83" y="2"/>
                  </a:lnTo>
                  <a:lnTo>
                    <a:pt x="79" y="2"/>
                  </a:lnTo>
                  <a:lnTo>
                    <a:pt x="78" y="2"/>
                  </a:lnTo>
                  <a:lnTo>
                    <a:pt x="76" y="2"/>
                  </a:lnTo>
                  <a:lnTo>
                    <a:pt x="75" y="2"/>
                  </a:lnTo>
                  <a:lnTo>
                    <a:pt x="74" y="2"/>
                  </a:lnTo>
                  <a:lnTo>
                    <a:pt x="72" y="2"/>
                  </a:lnTo>
                  <a:lnTo>
                    <a:pt x="71" y="4"/>
                  </a:lnTo>
                  <a:lnTo>
                    <a:pt x="70" y="5"/>
                  </a:lnTo>
                  <a:lnTo>
                    <a:pt x="69" y="6"/>
                  </a:lnTo>
                  <a:lnTo>
                    <a:pt x="67" y="6"/>
                  </a:lnTo>
                  <a:lnTo>
                    <a:pt x="66" y="6"/>
                  </a:lnTo>
                  <a:lnTo>
                    <a:pt x="66" y="8"/>
                  </a:lnTo>
                  <a:lnTo>
                    <a:pt x="67" y="8"/>
                  </a:lnTo>
                  <a:lnTo>
                    <a:pt x="67" y="9"/>
                  </a:lnTo>
                  <a:lnTo>
                    <a:pt x="66" y="9"/>
                  </a:lnTo>
                  <a:lnTo>
                    <a:pt x="66" y="10"/>
                  </a:lnTo>
                  <a:lnTo>
                    <a:pt x="66" y="12"/>
                  </a:lnTo>
                  <a:lnTo>
                    <a:pt x="66" y="13"/>
                  </a:lnTo>
                  <a:lnTo>
                    <a:pt x="65" y="13"/>
                  </a:lnTo>
                  <a:lnTo>
                    <a:pt x="65" y="14"/>
                  </a:lnTo>
                  <a:lnTo>
                    <a:pt x="65" y="15"/>
                  </a:lnTo>
                  <a:lnTo>
                    <a:pt x="65" y="17"/>
                  </a:lnTo>
                  <a:lnTo>
                    <a:pt x="66" y="17"/>
                  </a:lnTo>
                  <a:lnTo>
                    <a:pt x="66" y="18"/>
                  </a:lnTo>
                  <a:lnTo>
                    <a:pt x="67" y="18"/>
                  </a:lnTo>
                  <a:lnTo>
                    <a:pt x="66" y="19"/>
                  </a:lnTo>
                  <a:lnTo>
                    <a:pt x="65" y="19"/>
                  </a:lnTo>
                  <a:lnTo>
                    <a:pt x="65" y="21"/>
                  </a:lnTo>
                  <a:lnTo>
                    <a:pt x="63" y="21"/>
                  </a:lnTo>
                  <a:lnTo>
                    <a:pt x="62" y="21"/>
                  </a:lnTo>
                  <a:lnTo>
                    <a:pt x="61" y="21"/>
                  </a:lnTo>
                  <a:lnTo>
                    <a:pt x="61" y="22"/>
                  </a:lnTo>
                  <a:lnTo>
                    <a:pt x="59" y="22"/>
                  </a:lnTo>
                  <a:lnTo>
                    <a:pt x="59" y="23"/>
                  </a:lnTo>
                  <a:lnTo>
                    <a:pt x="59" y="25"/>
                  </a:lnTo>
                  <a:lnTo>
                    <a:pt x="58" y="25"/>
                  </a:lnTo>
                  <a:lnTo>
                    <a:pt x="57" y="26"/>
                  </a:lnTo>
                  <a:lnTo>
                    <a:pt x="56" y="25"/>
                  </a:lnTo>
                  <a:lnTo>
                    <a:pt x="54" y="23"/>
                  </a:lnTo>
                  <a:lnTo>
                    <a:pt x="53" y="23"/>
                  </a:lnTo>
                  <a:lnTo>
                    <a:pt x="52" y="23"/>
                  </a:lnTo>
                  <a:lnTo>
                    <a:pt x="49" y="23"/>
                  </a:lnTo>
                  <a:lnTo>
                    <a:pt x="48" y="23"/>
                  </a:lnTo>
                  <a:lnTo>
                    <a:pt x="48" y="22"/>
                  </a:lnTo>
                  <a:lnTo>
                    <a:pt x="46" y="22"/>
                  </a:lnTo>
                  <a:lnTo>
                    <a:pt x="45" y="22"/>
                  </a:lnTo>
                  <a:lnTo>
                    <a:pt x="44" y="21"/>
                  </a:lnTo>
                  <a:lnTo>
                    <a:pt x="43" y="22"/>
                  </a:lnTo>
                  <a:lnTo>
                    <a:pt x="41" y="22"/>
                  </a:lnTo>
                  <a:lnTo>
                    <a:pt x="41" y="23"/>
                  </a:lnTo>
                  <a:lnTo>
                    <a:pt x="40" y="23"/>
                  </a:lnTo>
                  <a:lnTo>
                    <a:pt x="39" y="23"/>
                  </a:lnTo>
                  <a:lnTo>
                    <a:pt x="36" y="25"/>
                  </a:lnTo>
                  <a:lnTo>
                    <a:pt x="33" y="23"/>
                  </a:lnTo>
                  <a:lnTo>
                    <a:pt x="31" y="23"/>
                  </a:lnTo>
                  <a:lnTo>
                    <a:pt x="27" y="23"/>
                  </a:lnTo>
                  <a:lnTo>
                    <a:pt x="26" y="23"/>
                  </a:lnTo>
                  <a:lnTo>
                    <a:pt x="24" y="21"/>
                  </a:lnTo>
                  <a:lnTo>
                    <a:pt x="22" y="19"/>
                  </a:lnTo>
                  <a:lnTo>
                    <a:pt x="18" y="18"/>
                  </a:lnTo>
                  <a:lnTo>
                    <a:pt x="14" y="14"/>
                  </a:lnTo>
                  <a:lnTo>
                    <a:pt x="10" y="14"/>
                  </a:lnTo>
                  <a:lnTo>
                    <a:pt x="7" y="14"/>
                  </a:lnTo>
                  <a:lnTo>
                    <a:pt x="6" y="15"/>
                  </a:lnTo>
                  <a:lnTo>
                    <a:pt x="6" y="17"/>
                  </a:lnTo>
                  <a:lnTo>
                    <a:pt x="7" y="17"/>
                  </a:lnTo>
                  <a:lnTo>
                    <a:pt x="7" y="18"/>
                  </a:lnTo>
                  <a:lnTo>
                    <a:pt x="3" y="17"/>
                  </a:lnTo>
                  <a:lnTo>
                    <a:pt x="0" y="18"/>
                  </a:lnTo>
                  <a:lnTo>
                    <a:pt x="2" y="18"/>
                  </a:lnTo>
                  <a:lnTo>
                    <a:pt x="5" y="18"/>
                  </a:lnTo>
                  <a:lnTo>
                    <a:pt x="5" y="19"/>
                  </a:lnTo>
                  <a:lnTo>
                    <a:pt x="7" y="21"/>
                  </a:lnTo>
                  <a:lnTo>
                    <a:pt x="10" y="22"/>
                  </a:lnTo>
                  <a:lnTo>
                    <a:pt x="11" y="22"/>
                  </a:lnTo>
                  <a:lnTo>
                    <a:pt x="11" y="23"/>
                  </a:lnTo>
                  <a:lnTo>
                    <a:pt x="13" y="23"/>
                  </a:lnTo>
                  <a:lnTo>
                    <a:pt x="14" y="25"/>
                  </a:lnTo>
                  <a:lnTo>
                    <a:pt x="15" y="25"/>
                  </a:lnTo>
                  <a:lnTo>
                    <a:pt x="16" y="26"/>
                  </a:lnTo>
                  <a:lnTo>
                    <a:pt x="19" y="26"/>
                  </a:lnTo>
                  <a:lnTo>
                    <a:pt x="20" y="27"/>
                  </a:lnTo>
                  <a:lnTo>
                    <a:pt x="23" y="27"/>
                  </a:lnTo>
                  <a:lnTo>
                    <a:pt x="24" y="27"/>
                  </a:lnTo>
                  <a:lnTo>
                    <a:pt x="26" y="27"/>
                  </a:lnTo>
                  <a:lnTo>
                    <a:pt x="28" y="27"/>
                  </a:lnTo>
                  <a:lnTo>
                    <a:pt x="29" y="29"/>
                  </a:lnTo>
                  <a:lnTo>
                    <a:pt x="31" y="29"/>
                  </a:lnTo>
                  <a:lnTo>
                    <a:pt x="33" y="30"/>
                  </a:lnTo>
                  <a:lnTo>
                    <a:pt x="36" y="31"/>
                  </a:lnTo>
                  <a:lnTo>
                    <a:pt x="36" y="32"/>
                  </a:lnTo>
                  <a:lnTo>
                    <a:pt x="37" y="32"/>
                  </a:lnTo>
                  <a:lnTo>
                    <a:pt x="39" y="32"/>
                  </a:lnTo>
                  <a:lnTo>
                    <a:pt x="39" y="34"/>
                  </a:lnTo>
                  <a:lnTo>
                    <a:pt x="40" y="35"/>
                  </a:lnTo>
                  <a:lnTo>
                    <a:pt x="41" y="35"/>
                  </a:lnTo>
                  <a:lnTo>
                    <a:pt x="43" y="35"/>
                  </a:lnTo>
                  <a:lnTo>
                    <a:pt x="44" y="36"/>
                  </a:lnTo>
                  <a:lnTo>
                    <a:pt x="43" y="38"/>
                  </a:lnTo>
                  <a:lnTo>
                    <a:pt x="41" y="38"/>
                  </a:lnTo>
                  <a:lnTo>
                    <a:pt x="43" y="39"/>
                  </a:lnTo>
                  <a:lnTo>
                    <a:pt x="43" y="40"/>
                  </a:lnTo>
                  <a:lnTo>
                    <a:pt x="43" y="42"/>
                  </a:lnTo>
                  <a:lnTo>
                    <a:pt x="44" y="42"/>
                  </a:lnTo>
                  <a:lnTo>
                    <a:pt x="44" y="43"/>
                  </a:lnTo>
                  <a:lnTo>
                    <a:pt x="43" y="43"/>
                  </a:lnTo>
                  <a:lnTo>
                    <a:pt x="43" y="44"/>
                  </a:lnTo>
                  <a:lnTo>
                    <a:pt x="44" y="44"/>
                  </a:lnTo>
                  <a:lnTo>
                    <a:pt x="46" y="44"/>
                  </a:lnTo>
                  <a:lnTo>
                    <a:pt x="46" y="45"/>
                  </a:lnTo>
                  <a:lnTo>
                    <a:pt x="48" y="47"/>
                  </a:lnTo>
                  <a:lnTo>
                    <a:pt x="46" y="47"/>
                  </a:lnTo>
                  <a:lnTo>
                    <a:pt x="45" y="48"/>
                  </a:lnTo>
                  <a:lnTo>
                    <a:pt x="45" y="49"/>
                  </a:lnTo>
                  <a:lnTo>
                    <a:pt x="46" y="49"/>
                  </a:lnTo>
                  <a:lnTo>
                    <a:pt x="46" y="51"/>
                  </a:lnTo>
                  <a:lnTo>
                    <a:pt x="49" y="52"/>
                  </a:lnTo>
                  <a:lnTo>
                    <a:pt x="50" y="53"/>
                  </a:lnTo>
                  <a:lnTo>
                    <a:pt x="52" y="55"/>
                  </a:lnTo>
                  <a:lnTo>
                    <a:pt x="52" y="56"/>
                  </a:lnTo>
                  <a:lnTo>
                    <a:pt x="50" y="56"/>
                  </a:lnTo>
                  <a:lnTo>
                    <a:pt x="52" y="57"/>
                  </a:lnTo>
                  <a:lnTo>
                    <a:pt x="52" y="58"/>
                  </a:lnTo>
                  <a:lnTo>
                    <a:pt x="52" y="60"/>
                  </a:lnTo>
                  <a:lnTo>
                    <a:pt x="50" y="60"/>
                  </a:lnTo>
                  <a:lnTo>
                    <a:pt x="50" y="61"/>
                  </a:lnTo>
                  <a:lnTo>
                    <a:pt x="49" y="61"/>
                  </a:lnTo>
                  <a:lnTo>
                    <a:pt x="49" y="62"/>
                  </a:lnTo>
                  <a:lnTo>
                    <a:pt x="49" y="64"/>
                  </a:lnTo>
                  <a:lnTo>
                    <a:pt x="50" y="65"/>
                  </a:lnTo>
                  <a:lnTo>
                    <a:pt x="53" y="66"/>
                  </a:lnTo>
                  <a:lnTo>
                    <a:pt x="54" y="68"/>
                  </a:lnTo>
                  <a:lnTo>
                    <a:pt x="56" y="69"/>
                  </a:lnTo>
                  <a:lnTo>
                    <a:pt x="56" y="70"/>
                  </a:lnTo>
                  <a:lnTo>
                    <a:pt x="57" y="70"/>
                  </a:lnTo>
                  <a:lnTo>
                    <a:pt x="57" y="72"/>
                  </a:lnTo>
                  <a:lnTo>
                    <a:pt x="57" y="73"/>
                  </a:lnTo>
                  <a:lnTo>
                    <a:pt x="58" y="73"/>
                  </a:lnTo>
                  <a:lnTo>
                    <a:pt x="58" y="72"/>
                  </a:lnTo>
                  <a:lnTo>
                    <a:pt x="59" y="73"/>
                  </a:lnTo>
                  <a:lnTo>
                    <a:pt x="61" y="73"/>
                  </a:lnTo>
                  <a:lnTo>
                    <a:pt x="62" y="73"/>
                  </a:lnTo>
                  <a:lnTo>
                    <a:pt x="62" y="72"/>
                  </a:lnTo>
                  <a:lnTo>
                    <a:pt x="62" y="70"/>
                  </a:lnTo>
                  <a:lnTo>
                    <a:pt x="63" y="70"/>
                  </a:lnTo>
                  <a:lnTo>
                    <a:pt x="63" y="69"/>
                  </a:lnTo>
                  <a:lnTo>
                    <a:pt x="65" y="69"/>
                  </a:lnTo>
                  <a:lnTo>
                    <a:pt x="65" y="70"/>
                  </a:lnTo>
                  <a:lnTo>
                    <a:pt x="65" y="72"/>
                  </a:lnTo>
                  <a:lnTo>
                    <a:pt x="63" y="72"/>
                  </a:lnTo>
                  <a:lnTo>
                    <a:pt x="63" y="73"/>
                  </a:lnTo>
                  <a:lnTo>
                    <a:pt x="62" y="74"/>
                  </a:lnTo>
                  <a:lnTo>
                    <a:pt x="63" y="74"/>
                  </a:lnTo>
                  <a:lnTo>
                    <a:pt x="65" y="74"/>
                  </a:lnTo>
                  <a:lnTo>
                    <a:pt x="65" y="75"/>
                  </a:lnTo>
                  <a:lnTo>
                    <a:pt x="66" y="75"/>
                  </a:lnTo>
                  <a:lnTo>
                    <a:pt x="67" y="75"/>
                  </a:lnTo>
                  <a:lnTo>
                    <a:pt x="69" y="75"/>
                  </a:lnTo>
                  <a:lnTo>
                    <a:pt x="70" y="75"/>
                  </a:lnTo>
                  <a:lnTo>
                    <a:pt x="70" y="77"/>
                  </a:lnTo>
                  <a:lnTo>
                    <a:pt x="71" y="77"/>
                  </a:lnTo>
                  <a:lnTo>
                    <a:pt x="72" y="77"/>
                  </a:lnTo>
                  <a:lnTo>
                    <a:pt x="72" y="78"/>
                  </a:lnTo>
                  <a:lnTo>
                    <a:pt x="74" y="78"/>
                  </a:lnTo>
                  <a:lnTo>
                    <a:pt x="75" y="79"/>
                  </a:lnTo>
                  <a:lnTo>
                    <a:pt x="74" y="79"/>
                  </a:lnTo>
                  <a:lnTo>
                    <a:pt x="74" y="81"/>
                  </a:lnTo>
                  <a:lnTo>
                    <a:pt x="75" y="81"/>
                  </a:lnTo>
                  <a:lnTo>
                    <a:pt x="74" y="81"/>
                  </a:lnTo>
                  <a:lnTo>
                    <a:pt x="74" y="82"/>
                  </a:lnTo>
                  <a:lnTo>
                    <a:pt x="75" y="82"/>
                  </a:lnTo>
                  <a:lnTo>
                    <a:pt x="74" y="82"/>
                  </a:lnTo>
                  <a:lnTo>
                    <a:pt x="75" y="82"/>
                  </a:lnTo>
                  <a:lnTo>
                    <a:pt x="75" y="83"/>
                  </a:lnTo>
                  <a:lnTo>
                    <a:pt x="74" y="83"/>
                  </a:lnTo>
                  <a:lnTo>
                    <a:pt x="74" y="85"/>
                  </a:lnTo>
                  <a:lnTo>
                    <a:pt x="75" y="85"/>
                  </a:lnTo>
                  <a:lnTo>
                    <a:pt x="76" y="85"/>
                  </a:lnTo>
                  <a:lnTo>
                    <a:pt x="76" y="86"/>
                  </a:lnTo>
                  <a:lnTo>
                    <a:pt x="76" y="87"/>
                  </a:lnTo>
                  <a:lnTo>
                    <a:pt x="78" y="87"/>
                  </a:lnTo>
                  <a:lnTo>
                    <a:pt x="76" y="87"/>
                  </a:lnTo>
                  <a:lnTo>
                    <a:pt x="75" y="87"/>
                  </a:lnTo>
                  <a:lnTo>
                    <a:pt x="75" y="86"/>
                  </a:lnTo>
                  <a:lnTo>
                    <a:pt x="74" y="86"/>
                  </a:lnTo>
                  <a:lnTo>
                    <a:pt x="74" y="87"/>
                  </a:lnTo>
                  <a:lnTo>
                    <a:pt x="75" y="87"/>
                  </a:lnTo>
                  <a:lnTo>
                    <a:pt x="75" y="88"/>
                  </a:lnTo>
                  <a:lnTo>
                    <a:pt x="76" y="88"/>
                  </a:lnTo>
                  <a:lnTo>
                    <a:pt x="76" y="90"/>
                  </a:lnTo>
                  <a:lnTo>
                    <a:pt x="75" y="90"/>
                  </a:lnTo>
                  <a:lnTo>
                    <a:pt x="75" y="88"/>
                  </a:lnTo>
                  <a:lnTo>
                    <a:pt x="74" y="88"/>
                  </a:lnTo>
                  <a:lnTo>
                    <a:pt x="72" y="87"/>
                  </a:lnTo>
                  <a:lnTo>
                    <a:pt x="72" y="88"/>
                  </a:lnTo>
                  <a:lnTo>
                    <a:pt x="71" y="88"/>
                  </a:lnTo>
                  <a:lnTo>
                    <a:pt x="70" y="88"/>
                  </a:lnTo>
                  <a:lnTo>
                    <a:pt x="69" y="88"/>
                  </a:lnTo>
                  <a:lnTo>
                    <a:pt x="67" y="88"/>
                  </a:lnTo>
                  <a:lnTo>
                    <a:pt x="67" y="90"/>
                  </a:lnTo>
                  <a:lnTo>
                    <a:pt x="66" y="90"/>
                  </a:lnTo>
                  <a:lnTo>
                    <a:pt x="66" y="91"/>
                  </a:lnTo>
                  <a:lnTo>
                    <a:pt x="66" y="92"/>
                  </a:lnTo>
                  <a:lnTo>
                    <a:pt x="65" y="92"/>
                  </a:lnTo>
                  <a:lnTo>
                    <a:pt x="65" y="94"/>
                  </a:lnTo>
                  <a:lnTo>
                    <a:pt x="65" y="95"/>
                  </a:lnTo>
                  <a:lnTo>
                    <a:pt x="63" y="95"/>
                  </a:lnTo>
                  <a:lnTo>
                    <a:pt x="62" y="96"/>
                  </a:lnTo>
                  <a:lnTo>
                    <a:pt x="61" y="96"/>
                  </a:lnTo>
                  <a:lnTo>
                    <a:pt x="61" y="98"/>
                  </a:lnTo>
                  <a:lnTo>
                    <a:pt x="61" y="96"/>
                  </a:lnTo>
                  <a:lnTo>
                    <a:pt x="61" y="98"/>
                  </a:lnTo>
                  <a:lnTo>
                    <a:pt x="59" y="98"/>
                  </a:lnTo>
                  <a:lnTo>
                    <a:pt x="59" y="99"/>
                  </a:lnTo>
                  <a:lnTo>
                    <a:pt x="58" y="99"/>
                  </a:lnTo>
                  <a:lnTo>
                    <a:pt x="58" y="100"/>
                  </a:lnTo>
                  <a:lnTo>
                    <a:pt x="57" y="100"/>
                  </a:lnTo>
                  <a:lnTo>
                    <a:pt x="57" y="101"/>
                  </a:lnTo>
                  <a:lnTo>
                    <a:pt x="56" y="103"/>
                  </a:lnTo>
                  <a:lnTo>
                    <a:pt x="56" y="104"/>
                  </a:lnTo>
                  <a:lnTo>
                    <a:pt x="56" y="103"/>
                  </a:lnTo>
                  <a:lnTo>
                    <a:pt x="56" y="104"/>
                  </a:lnTo>
                  <a:lnTo>
                    <a:pt x="54" y="104"/>
                  </a:lnTo>
                  <a:lnTo>
                    <a:pt x="53" y="104"/>
                  </a:lnTo>
                  <a:lnTo>
                    <a:pt x="53" y="105"/>
                  </a:lnTo>
                  <a:lnTo>
                    <a:pt x="53" y="107"/>
                  </a:lnTo>
                  <a:lnTo>
                    <a:pt x="52" y="107"/>
                  </a:lnTo>
                  <a:lnTo>
                    <a:pt x="50" y="107"/>
                  </a:lnTo>
                  <a:lnTo>
                    <a:pt x="49" y="107"/>
                  </a:lnTo>
                  <a:lnTo>
                    <a:pt x="48" y="107"/>
                  </a:lnTo>
                  <a:lnTo>
                    <a:pt x="46" y="107"/>
                  </a:lnTo>
                  <a:lnTo>
                    <a:pt x="45" y="107"/>
                  </a:lnTo>
                  <a:lnTo>
                    <a:pt x="44" y="108"/>
                  </a:lnTo>
                  <a:lnTo>
                    <a:pt x="44" y="109"/>
                  </a:lnTo>
                  <a:lnTo>
                    <a:pt x="43" y="109"/>
                  </a:lnTo>
                  <a:lnTo>
                    <a:pt x="43" y="111"/>
                  </a:lnTo>
                  <a:lnTo>
                    <a:pt x="43" y="112"/>
                  </a:lnTo>
                  <a:lnTo>
                    <a:pt x="43" y="113"/>
                  </a:lnTo>
                  <a:lnTo>
                    <a:pt x="41" y="113"/>
                  </a:lnTo>
                  <a:lnTo>
                    <a:pt x="41" y="112"/>
                  </a:lnTo>
                  <a:lnTo>
                    <a:pt x="40" y="112"/>
                  </a:lnTo>
                  <a:lnTo>
                    <a:pt x="40" y="113"/>
                  </a:lnTo>
                  <a:lnTo>
                    <a:pt x="41" y="113"/>
                  </a:lnTo>
                  <a:lnTo>
                    <a:pt x="40" y="113"/>
                  </a:lnTo>
                  <a:lnTo>
                    <a:pt x="39" y="113"/>
                  </a:lnTo>
                  <a:lnTo>
                    <a:pt x="39" y="115"/>
                  </a:lnTo>
                  <a:lnTo>
                    <a:pt x="40" y="115"/>
                  </a:lnTo>
                  <a:lnTo>
                    <a:pt x="41" y="115"/>
                  </a:lnTo>
                  <a:lnTo>
                    <a:pt x="41" y="116"/>
                  </a:lnTo>
                  <a:lnTo>
                    <a:pt x="40" y="116"/>
                  </a:lnTo>
                  <a:lnTo>
                    <a:pt x="39" y="116"/>
                  </a:lnTo>
                  <a:lnTo>
                    <a:pt x="37" y="116"/>
                  </a:lnTo>
                  <a:lnTo>
                    <a:pt x="37" y="117"/>
                  </a:lnTo>
                  <a:lnTo>
                    <a:pt x="39" y="117"/>
                  </a:lnTo>
                  <a:lnTo>
                    <a:pt x="37" y="117"/>
                  </a:lnTo>
                  <a:lnTo>
                    <a:pt x="36" y="117"/>
                  </a:lnTo>
                  <a:lnTo>
                    <a:pt x="35" y="117"/>
                  </a:lnTo>
                  <a:lnTo>
                    <a:pt x="33" y="117"/>
                  </a:lnTo>
                  <a:lnTo>
                    <a:pt x="32" y="117"/>
                  </a:lnTo>
                  <a:lnTo>
                    <a:pt x="32" y="118"/>
                  </a:lnTo>
                  <a:lnTo>
                    <a:pt x="31" y="117"/>
                  </a:lnTo>
                  <a:lnTo>
                    <a:pt x="31" y="118"/>
                  </a:lnTo>
                  <a:lnTo>
                    <a:pt x="31" y="120"/>
                  </a:lnTo>
                  <a:lnTo>
                    <a:pt x="31" y="121"/>
                  </a:lnTo>
                  <a:lnTo>
                    <a:pt x="29" y="120"/>
                  </a:lnTo>
                  <a:lnTo>
                    <a:pt x="29" y="121"/>
                  </a:lnTo>
                  <a:lnTo>
                    <a:pt x="28" y="121"/>
                  </a:lnTo>
                  <a:lnTo>
                    <a:pt x="29" y="121"/>
                  </a:lnTo>
                  <a:lnTo>
                    <a:pt x="31" y="121"/>
                  </a:lnTo>
                  <a:lnTo>
                    <a:pt x="31" y="122"/>
                  </a:lnTo>
                  <a:lnTo>
                    <a:pt x="29" y="122"/>
                  </a:lnTo>
                  <a:lnTo>
                    <a:pt x="29" y="124"/>
                  </a:lnTo>
                  <a:lnTo>
                    <a:pt x="28" y="124"/>
                  </a:lnTo>
                  <a:lnTo>
                    <a:pt x="27" y="122"/>
                  </a:lnTo>
                  <a:lnTo>
                    <a:pt x="27" y="121"/>
                  </a:lnTo>
                  <a:lnTo>
                    <a:pt x="26" y="121"/>
                  </a:lnTo>
                  <a:lnTo>
                    <a:pt x="26" y="122"/>
                  </a:lnTo>
                  <a:lnTo>
                    <a:pt x="27" y="122"/>
                  </a:lnTo>
                  <a:lnTo>
                    <a:pt x="27" y="124"/>
                  </a:lnTo>
                  <a:lnTo>
                    <a:pt x="28" y="124"/>
                  </a:lnTo>
                  <a:lnTo>
                    <a:pt x="28" y="125"/>
                  </a:lnTo>
                  <a:lnTo>
                    <a:pt x="27" y="125"/>
                  </a:lnTo>
                  <a:lnTo>
                    <a:pt x="27" y="126"/>
                  </a:lnTo>
                  <a:lnTo>
                    <a:pt x="26" y="128"/>
                  </a:lnTo>
                  <a:lnTo>
                    <a:pt x="26" y="129"/>
                  </a:lnTo>
                  <a:lnTo>
                    <a:pt x="27" y="129"/>
                  </a:lnTo>
                  <a:lnTo>
                    <a:pt x="27" y="128"/>
                  </a:lnTo>
                  <a:lnTo>
                    <a:pt x="27" y="129"/>
                  </a:lnTo>
                  <a:lnTo>
                    <a:pt x="28" y="129"/>
                  </a:lnTo>
                  <a:lnTo>
                    <a:pt x="27" y="129"/>
                  </a:lnTo>
                  <a:lnTo>
                    <a:pt x="27" y="130"/>
                  </a:lnTo>
                  <a:lnTo>
                    <a:pt x="27" y="131"/>
                  </a:lnTo>
                  <a:lnTo>
                    <a:pt x="28" y="131"/>
                  </a:lnTo>
                  <a:lnTo>
                    <a:pt x="28" y="133"/>
                  </a:lnTo>
                  <a:lnTo>
                    <a:pt x="29" y="133"/>
                  </a:lnTo>
                  <a:lnTo>
                    <a:pt x="29" y="131"/>
                  </a:lnTo>
                  <a:lnTo>
                    <a:pt x="29" y="130"/>
                  </a:lnTo>
                  <a:lnTo>
                    <a:pt x="29" y="131"/>
                  </a:lnTo>
                  <a:lnTo>
                    <a:pt x="29" y="133"/>
                  </a:lnTo>
                  <a:lnTo>
                    <a:pt x="31" y="133"/>
                  </a:lnTo>
                  <a:lnTo>
                    <a:pt x="29" y="133"/>
                  </a:lnTo>
                  <a:lnTo>
                    <a:pt x="31" y="134"/>
                  </a:lnTo>
                  <a:lnTo>
                    <a:pt x="31" y="135"/>
                  </a:lnTo>
                  <a:lnTo>
                    <a:pt x="31" y="134"/>
                  </a:lnTo>
                  <a:lnTo>
                    <a:pt x="31" y="135"/>
                  </a:lnTo>
                  <a:lnTo>
                    <a:pt x="32" y="135"/>
                  </a:lnTo>
                  <a:lnTo>
                    <a:pt x="31" y="135"/>
                  </a:lnTo>
                  <a:lnTo>
                    <a:pt x="31" y="137"/>
                  </a:lnTo>
                  <a:lnTo>
                    <a:pt x="31" y="138"/>
                  </a:lnTo>
                  <a:lnTo>
                    <a:pt x="31" y="139"/>
                  </a:lnTo>
                  <a:lnTo>
                    <a:pt x="32" y="141"/>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5" name="Freeform 1704"/>
            <p:cNvSpPr>
              <a:spLocks/>
            </p:cNvSpPr>
            <p:nvPr/>
          </p:nvSpPr>
          <p:spPr bwMode="auto">
            <a:xfrm>
              <a:off x="4880288" y="2166938"/>
              <a:ext cx="17462" cy="44450"/>
            </a:xfrm>
            <a:custGeom>
              <a:avLst/>
              <a:gdLst/>
              <a:ahLst/>
              <a:cxnLst>
                <a:cxn ang="0">
                  <a:pos x="1" y="0"/>
                </a:cxn>
                <a:cxn ang="0">
                  <a:pos x="3" y="1"/>
                </a:cxn>
                <a:cxn ang="0">
                  <a:pos x="1" y="2"/>
                </a:cxn>
                <a:cxn ang="0">
                  <a:pos x="3" y="4"/>
                </a:cxn>
                <a:cxn ang="0">
                  <a:pos x="3" y="4"/>
                </a:cxn>
                <a:cxn ang="0">
                  <a:pos x="4" y="6"/>
                </a:cxn>
                <a:cxn ang="0">
                  <a:pos x="7" y="6"/>
                </a:cxn>
                <a:cxn ang="0">
                  <a:pos x="4" y="6"/>
                </a:cxn>
                <a:cxn ang="0">
                  <a:pos x="3" y="5"/>
                </a:cxn>
                <a:cxn ang="0">
                  <a:pos x="4" y="6"/>
                </a:cxn>
                <a:cxn ang="0">
                  <a:pos x="3" y="7"/>
                </a:cxn>
                <a:cxn ang="0">
                  <a:pos x="4" y="9"/>
                </a:cxn>
                <a:cxn ang="0">
                  <a:pos x="4" y="9"/>
                </a:cxn>
                <a:cxn ang="0">
                  <a:pos x="4" y="11"/>
                </a:cxn>
                <a:cxn ang="0">
                  <a:pos x="4" y="13"/>
                </a:cxn>
                <a:cxn ang="0">
                  <a:pos x="4" y="14"/>
                </a:cxn>
                <a:cxn ang="0">
                  <a:pos x="3" y="14"/>
                </a:cxn>
                <a:cxn ang="0">
                  <a:pos x="1" y="15"/>
                </a:cxn>
                <a:cxn ang="0">
                  <a:pos x="1" y="15"/>
                </a:cxn>
                <a:cxn ang="0">
                  <a:pos x="3" y="17"/>
                </a:cxn>
                <a:cxn ang="0">
                  <a:pos x="4" y="18"/>
                </a:cxn>
                <a:cxn ang="0">
                  <a:pos x="3" y="17"/>
                </a:cxn>
                <a:cxn ang="0">
                  <a:pos x="3" y="18"/>
                </a:cxn>
                <a:cxn ang="0">
                  <a:pos x="3" y="18"/>
                </a:cxn>
                <a:cxn ang="0">
                  <a:pos x="3" y="18"/>
                </a:cxn>
                <a:cxn ang="0">
                  <a:pos x="4" y="19"/>
                </a:cxn>
                <a:cxn ang="0">
                  <a:pos x="5" y="20"/>
                </a:cxn>
                <a:cxn ang="0">
                  <a:pos x="5" y="22"/>
                </a:cxn>
                <a:cxn ang="0">
                  <a:pos x="3" y="22"/>
                </a:cxn>
                <a:cxn ang="0">
                  <a:pos x="5" y="23"/>
                </a:cxn>
                <a:cxn ang="0">
                  <a:pos x="5" y="23"/>
                </a:cxn>
                <a:cxn ang="0">
                  <a:pos x="4" y="24"/>
                </a:cxn>
                <a:cxn ang="0">
                  <a:pos x="3" y="23"/>
                </a:cxn>
                <a:cxn ang="0">
                  <a:pos x="1" y="22"/>
                </a:cxn>
                <a:cxn ang="0">
                  <a:pos x="3" y="23"/>
                </a:cxn>
                <a:cxn ang="0">
                  <a:pos x="4" y="26"/>
                </a:cxn>
                <a:cxn ang="0">
                  <a:pos x="5" y="24"/>
                </a:cxn>
                <a:cxn ang="0">
                  <a:pos x="7" y="24"/>
                </a:cxn>
                <a:cxn ang="0">
                  <a:pos x="8" y="24"/>
                </a:cxn>
                <a:cxn ang="0">
                  <a:pos x="9" y="23"/>
                </a:cxn>
                <a:cxn ang="0">
                  <a:pos x="9" y="26"/>
                </a:cxn>
                <a:cxn ang="0">
                  <a:pos x="11" y="27"/>
                </a:cxn>
                <a:cxn ang="0">
                  <a:pos x="11" y="28"/>
                </a:cxn>
              </a:cxnLst>
              <a:rect l="0" t="0" r="r" b="b"/>
              <a:pathLst>
                <a:path w="11" h="28">
                  <a:moveTo>
                    <a:pt x="0" y="0"/>
                  </a:moveTo>
                  <a:lnTo>
                    <a:pt x="1" y="0"/>
                  </a:lnTo>
                  <a:lnTo>
                    <a:pt x="1" y="1"/>
                  </a:lnTo>
                  <a:lnTo>
                    <a:pt x="3" y="1"/>
                  </a:lnTo>
                  <a:lnTo>
                    <a:pt x="3" y="2"/>
                  </a:lnTo>
                  <a:lnTo>
                    <a:pt x="1" y="2"/>
                  </a:lnTo>
                  <a:lnTo>
                    <a:pt x="3" y="2"/>
                  </a:lnTo>
                  <a:lnTo>
                    <a:pt x="3" y="4"/>
                  </a:lnTo>
                  <a:lnTo>
                    <a:pt x="4" y="4"/>
                  </a:lnTo>
                  <a:lnTo>
                    <a:pt x="3" y="4"/>
                  </a:lnTo>
                  <a:lnTo>
                    <a:pt x="4" y="5"/>
                  </a:lnTo>
                  <a:lnTo>
                    <a:pt x="4" y="6"/>
                  </a:lnTo>
                  <a:lnTo>
                    <a:pt x="5" y="6"/>
                  </a:lnTo>
                  <a:lnTo>
                    <a:pt x="7" y="6"/>
                  </a:lnTo>
                  <a:lnTo>
                    <a:pt x="5" y="6"/>
                  </a:lnTo>
                  <a:lnTo>
                    <a:pt x="4" y="6"/>
                  </a:lnTo>
                  <a:lnTo>
                    <a:pt x="3" y="6"/>
                  </a:lnTo>
                  <a:lnTo>
                    <a:pt x="3" y="5"/>
                  </a:lnTo>
                  <a:lnTo>
                    <a:pt x="3" y="6"/>
                  </a:lnTo>
                  <a:lnTo>
                    <a:pt x="4" y="6"/>
                  </a:lnTo>
                  <a:lnTo>
                    <a:pt x="4" y="7"/>
                  </a:lnTo>
                  <a:lnTo>
                    <a:pt x="3" y="7"/>
                  </a:lnTo>
                  <a:lnTo>
                    <a:pt x="4" y="7"/>
                  </a:lnTo>
                  <a:lnTo>
                    <a:pt x="4" y="9"/>
                  </a:lnTo>
                  <a:lnTo>
                    <a:pt x="3" y="9"/>
                  </a:lnTo>
                  <a:lnTo>
                    <a:pt x="4" y="9"/>
                  </a:lnTo>
                  <a:lnTo>
                    <a:pt x="4" y="10"/>
                  </a:lnTo>
                  <a:lnTo>
                    <a:pt x="4" y="11"/>
                  </a:lnTo>
                  <a:lnTo>
                    <a:pt x="5" y="11"/>
                  </a:lnTo>
                  <a:lnTo>
                    <a:pt x="4" y="13"/>
                  </a:lnTo>
                  <a:lnTo>
                    <a:pt x="3" y="13"/>
                  </a:lnTo>
                  <a:lnTo>
                    <a:pt x="4" y="14"/>
                  </a:lnTo>
                  <a:lnTo>
                    <a:pt x="4" y="15"/>
                  </a:lnTo>
                  <a:lnTo>
                    <a:pt x="3" y="14"/>
                  </a:lnTo>
                  <a:lnTo>
                    <a:pt x="3" y="15"/>
                  </a:lnTo>
                  <a:lnTo>
                    <a:pt x="1" y="15"/>
                  </a:lnTo>
                  <a:lnTo>
                    <a:pt x="3" y="15"/>
                  </a:lnTo>
                  <a:lnTo>
                    <a:pt x="1" y="15"/>
                  </a:lnTo>
                  <a:lnTo>
                    <a:pt x="3" y="15"/>
                  </a:lnTo>
                  <a:lnTo>
                    <a:pt x="3" y="17"/>
                  </a:lnTo>
                  <a:lnTo>
                    <a:pt x="4" y="17"/>
                  </a:lnTo>
                  <a:lnTo>
                    <a:pt x="4" y="18"/>
                  </a:lnTo>
                  <a:lnTo>
                    <a:pt x="3" y="18"/>
                  </a:lnTo>
                  <a:lnTo>
                    <a:pt x="3" y="17"/>
                  </a:lnTo>
                  <a:lnTo>
                    <a:pt x="1" y="17"/>
                  </a:lnTo>
                  <a:lnTo>
                    <a:pt x="3" y="18"/>
                  </a:lnTo>
                  <a:lnTo>
                    <a:pt x="1" y="18"/>
                  </a:lnTo>
                  <a:lnTo>
                    <a:pt x="3" y="18"/>
                  </a:lnTo>
                  <a:lnTo>
                    <a:pt x="4" y="18"/>
                  </a:lnTo>
                  <a:lnTo>
                    <a:pt x="3" y="18"/>
                  </a:lnTo>
                  <a:lnTo>
                    <a:pt x="3" y="19"/>
                  </a:lnTo>
                  <a:lnTo>
                    <a:pt x="4" y="19"/>
                  </a:lnTo>
                  <a:lnTo>
                    <a:pt x="4" y="20"/>
                  </a:lnTo>
                  <a:lnTo>
                    <a:pt x="5" y="20"/>
                  </a:lnTo>
                  <a:lnTo>
                    <a:pt x="4" y="20"/>
                  </a:lnTo>
                  <a:lnTo>
                    <a:pt x="5" y="22"/>
                  </a:lnTo>
                  <a:lnTo>
                    <a:pt x="4" y="22"/>
                  </a:lnTo>
                  <a:lnTo>
                    <a:pt x="3" y="22"/>
                  </a:lnTo>
                  <a:lnTo>
                    <a:pt x="4" y="22"/>
                  </a:lnTo>
                  <a:lnTo>
                    <a:pt x="5" y="23"/>
                  </a:lnTo>
                  <a:lnTo>
                    <a:pt x="4" y="23"/>
                  </a:lnTo>
                  <a:lnTo>
                    <a:pt x="5" y="23"/>
                  </a:lnTo>
                  <a:lnTo>
                    <a:pt x="5" y="24"/>
                  </a:lnTo>
                  <a:lnTo>
                    <a:pt x="4" y="24"/>
                  </a:lnTo>
                  <a:lnTo>
                    <a:pt x="4" y="23"/>
                  </a:lnTo>
                  <a:lnTo>
                    <a:pt x="3" y="23"/>
                  </a:lnTo>
                  <a:lnTo>
                    <a:pt x="3" y="22"/>
                  </a:lnTo>
                  <a:lnTo>
                    <a:pt x="1" y="22"/>
                  </a:lnTo>
                  <a:lnTo>
                    <a:pt x="1" y="23"/>
                  </a:lnTo>
                  <a:lnTo>
                    <a:pt x="3" y="23"/>
                  </a:lnTo>
                  <a:lnTo>
                    <a:pt x="3" y="24"/>
                  </a:lnTo>
                  <a:lnTo>
                    <a:pt x="4" y="26"/>
                  </a:lnTo>
                  <a:lnTo>
                    <a:pt x="4" y="24"/>
                  </a:lnTo>
                  <a:lnTo>
                    <a:pt x="5" y="24"/>
                  </a:lnTo>
                  <a:lnTo>
                    <a:pt x="5" y="26"/>
                  </a:lnTo>
                  <a:lnTo>
                    <a:pt x="7" y="24"/>
                  </a:lnTo>
                  <a:lnTo>
                    <a:pt x="7" y="26"/>
                  </a:lnTo>
                  <a:lnTo>
                    <a:pt x="8" y="24"/>
                  </a:lnTo>
                  <a:lnTo>
                    <a:pt x="8" y="23"/>
                  </a:lnTo>
                  <a:lnTo>
                    <a:pt x="9" y="23"/>
                  </a:lnTo>
                  <a:lnTo>
                    <a:pt x="9" y="24"/>
                  </a:lnTo>
                  <a:lnTo>
                    <a:pt x="9" y="26"/>
                  </a:lnTo>
                  <a:lnTo>
                    <a:pt x="11" y="26"/>
                  </a:lnTo>
                  <a:lnTo>
                    <a:pt x="11" y="27"/>
                  </a:lnTo>
                  <a:lnTo>
                    <a:pt x="9" y="27"/>
                  </a:lnTo>
                  <a:lnTo>
                    <a:pt x="11" y="28"/>
                  </a:lnTo>
                  <a:lnTo>
                    <a:pt x="11" y="27"/>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6" name="Freeform 1705"/>
            <p:cNvSpPr>
              <a:spLocks/>
            </p:cNvSpPr>
            <p:nvPr/>
          </p:nvSpPr>
          <p:spPr bwMode="auto">
            <a:xfrm>
              <a:off x="5007288" y="2044700"/>
              <a:ext cx="14287" cy="6350"/>
            </a:xfrm>
            <a:custGeom>
              <a:avLst/>
              <a:gdLst/>
              <a:ahLst/>
              <a:cxnLst>
                <a:cxn ang="0">
                  <a:pos x="3" y="4"/>
                </a:cxn>
                <a:cxn ang="0">
                  <a:pos x="2" y="4"/>
                </a:cxn>
                <a:cxn ang="0">
                  <a:pos x="0" y="4"/>
                </a:cxn>
                <a:cxn ang="0">
                  <a:pos x="1" y="4"/>
                </a:cxn>
                <a:cxn ang="0">
                  <a:pos x="2" y="2"/>
                </a:cxn>
                <a:cxn ang="0">
                  <a:pos x="3" y="2"/>
                </a:cxn>
                <a:cxn ang="0">
                  <a:pos x="2" y="2"/>
                </a:cxn>
                <a:cxn ang="0">
                  <a:pos x="3" y="2"/>
                </a:cxn>
                <a:cxn ang="0">
                  <a:pos x="5" y="1"/>
                </a:cxn>
                <a:cxn ang="0">
                  <a:pos x="6" y="1"/>
                </a:cxn>
                <a:cxn ang="0">
                  <a:pos x="5" y="1"/>
                </a:cxn>
                <a:cxn ang="0">
                  <a:pos x="5" y="0"/>
                </a:cxn>
                <a:cxn ang="0">
                  <a:pos x="6" y="0"/>
                </a:cxn>
                <a:cxn ang="0">
                  <a:pos x="9" y="1"/>
                </a:cxn>
                <a:cxn ang="0">
                  <a:pos x="7" y="1"/>
                </a:cxn>
                <a:cxn ang="0">
                  <a:pos x="6" y="1"/>
                </a:cxn>
                <a:cxn ang="0">
                  <a:pos x="7" y="2"/>
                </a:cxn>
                <a:cxn ang="0">
                  <a:pos x="6" y="2"/>
                </a:cxn>
                <a:cxn ang="0">
                  <a:pos x="5" y="2"/>
                </a:cxn>
                <a:cxn ang="0">
                  <a:pos x="5" y="4"/>
                </a:cxn>
                <a:cxn ang="0">
                  <a:pos x="3" y="4"/>
                </a:cxn>
              </a:cxnLst>
              <a:rect l="0" t="0" r="r" b="b"/>
              <a:pathLst>
                <a:path w="9" h="4">
                  <a:moveTo>
                    <a:pt x="3" y="4"/>
                  </a:moveTo>
                  <a:lnTo>
                    <a:pt x="2" y="4"/>
                  </a:lnTo>
                  <a:lnTo>
                    <a:pt x="0" y="4"/>
                  </a:lnTo>
                  <a:lnTo>
                    <a:pt x="1" y="4"/>
                  </a:lnTo>
                  <a:lnTo>
                    <a:pt x="2" y="2"/>
                  </a:lnTo>
                  <a:lnTo>
                    <a:pt x="3" y="2"/>
                  </a:lnTo>
                  <a:lnTo>
                    <a:pt x="2" y="2"/>
                  </a:lnTo>
                  <a:lnTo>
                    <a:pt x="3" y="2"/>
                  </a:lnTo>
                  <a:lnTo>
                    <a:pt x="5" y="1"/>
                  </a:lnTo>
                  <a:lnTo>
                    <a:pt x="6" y="1"/>
                  </a:lnTo>
                  <a:lnTo>
                    <a:pt x="5" y="1"/>
                  </a:lnTo>
                  <a:lnTo>
                    <a:pt x="5" y="0"/>
                  </a:lnTo>
                  <a:lnTo>
                    <a:pt x="6" y="0"/>
                  </a:lnTo>
                  <a:lnTo>
                    <a:pt x="9" y="1"/>
                  </a:lnTo>
                  <a:lnTo>
                    <a:pt x="7" y="1"/>
                  </a:lnTo>
                  <a:lnTo>
                    <a:pt x="6" y="1"/>
                  </a:lnTo>
                  <a:lnTo>
                    <a:pt x="7" y="2"/>
                  </a:lnTo>
                  <a:lnTo>
                    <a:pt x="6" y="2"/>
                  </a:lnTo>
                  <a:lnTo>
                    <a:pt x="5" y="2"/>
                  </a:lnTo>
                  <a:lnTo>
                    <a:pt x="5" y="4"/>
                  </a:lnTo>
                  <a:lnTo>
                    <a:pt x="3"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7" name="Freeform 1706"/>
            <p:cNvSpPr>
              <a:spLocks/>
            </p:cNvSpPr>
            <p:nvPr/>
          </p:nvSpPr>
          <p:spPr bwMode="auto">
            <a:xfrm>
              <a:off x="5000938" y="2051050"/>
              <a:ext cx="14287" cy="1588"/>
            </a:xfrm>
            <a:custGeom>
              <a:avLst/>
              <a:gdLst/>
              <a:ahLst/>
              <a:cxnLst>
                <a:cxn ang="0">
                  <a:pos x="7" y="0"/>
                </a:cxn>
                <a:cxn ang="0">
                  <a:pos x="7" y="1"/>
                </a:cxn>
                <a:cxn ang="0">
                  <a:pos x="6" y="1"/>
                </a:cxn>
                <a:cxn ang="0">
                  <a:pos x="4" y="0"/>
                </a:cxn>
                <a:cxn ang="0">
                  <a:pos x="4" y="1"/>
                </a:cxn>
                <a:cxn ang="0">
                  <a:pos x="6" y="1"/>
                </a:cxn>
                <a:cxn ang="0">
                  <a:pos x="4" y="1"/>
                </a:cxn>
                <a:cxn ang="0">
                  <a:pos x="2" y="1"/>
                </a:cxn>
                <a:cxn ang="0">
                  <a:pos x="1" y="1"/>
                </a:cxn>
                <a:cxn ang="0">
                  <a:pos x="0" y="0"/>
                </a:cxn>
                <a:cxn ang="0">
                  <a:pos x="1" y="0"/>
                </a:cxn>
                <a:cxn ang="0">
                  <a:pos x="2" y="0"/>
                </a:cxn>
                <a:cxn ang="0">
                  <a:pos x="4" y="0"/>
                </a:cxn>
                <a:cxn ang="0">
                  <a:pos x="6" y="0"/>
                </a:cxn>
                <a:cxn ang="0">
                  <a:pos x="9" y="0"/>
                </a:cxn>
                <a:cxn ang="0">
                  <a:pos x="7" y="0"/>
                </a:cxn>
              </a:cxnLst>
              <a:rect l="0" t="0" r="r" b="b"/>
              <a:pathLst>
                <a:path w="9" h="1">
                  <a:moveTo>
                    <a:pt x="7" y="0"/>
                  </a:moveTo>
                  <a:lnTo>
                    <a:pt x="7" y="1"/>
                  </a:lnTo>
                  <a:lnTo>
                    <a:pt x="6" y="1"/>
                  </a:lnTo>
                  <a:lnTo>
                    <a:pt x="4" y="0"/>
                  </a:lnTo>
                  <a:lnTo>
                    <a:pt x="4" y="1"/>
                  </a:lnTo>
                  <a:lnTo>
                    <a:pt x="6" y="1"/>
                  </a:lnTo>
                  <a:lnTo>
                    <a:pt x="4" y="1"/>
                  </a:lnTo>
                  <a:lnTo>
                    <a:pt x="2" y="1"/>
                  </a:lnTo>
                  <a:lnTo>
                    <a:pt x="1" y="1"/>
                  </a:lnTo>
                  <a:lnTo>
                    <a:pt x="0" y="0"/>
                  </a:lnTo>
                  <a:lnTo>
                    <a:pt x="1" y="0"/>
                  </a:lnTo>
                  <a:lnTo>
                    <a:pt x="2" y="0"/>
                  </a:lnTo>
                  <a:lnTo>
                    <a:pt x="4" y="0"/>
                  </a:lnTo>
                  <a:lnTo>
                    <a:pt x="6" y="0"/>
                  </a:lnTo>
                  <a:lnTo>
                    <a:pt x="9" y="0"/>
                  </a:lnTo>
                  <a:lnTo>
                    <a:pt x="7"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8" name="Freeform 1707"/>
            <p:cNvSpPr>
              <a:spLocks/>
            </p:cNvSpPr>
            <p:nvPr/>
          </p:nvSpPr>
          <p:spPr bwMode="auto">
            <a:xfrm>
              <a:off x="4845363" y="2209800"/>
              <a:ext cx="20637" cy="12700"/>
            </a:xfrm>
            <a:custGeom>
              <a:avLst/>
              <a:gdLst/>
              <a:ahLst/>
              <a:cxnLst>
                <a:cxn ang="0">
                  <a:pos x="0" y="3"/>
                </a:cxn>
                <a:cxn ang="0">
                  <a:pos x="1" y="3"/>
                </a:cxn>
                <a:cxn ang="0">
                  <a:pos x="3" y="3"/>
                </a:cxn>
                <a:cxn ang="0">
                  <a:pos x="3" y="1"/>
                </a:cxn>
                <a:cxn ang="0">
                  <a:pos x="4" y="1"/>
                </a:cxn>
                <a:cxn ang="0">
                  <a:pos x="5" y="1"/>
                </a:cxn>
                <a:cxn ang="0">
                  <a:pos x="5" y="3"/>
                </a:cxn>
                <a:cxn ang="0">
                  <a:pos x="6" y="3"/>
                </a:cxn>
                <a:cxn ang="0">
                  <a:pos x="6" y="1"/>
                </a:cxn>
                <a:cxn ang="0">
                  <a:pos x="5" y="1"/>
                </a:cxn>
                <a:cxn ang="0">
                  <a:pos x="4" y="1"/>
                </a:cxn>
                <a:cxn ang="0">
                  <a:pos x="4" y="0"/>
                </a:cxn>
                <a:cxn ang="0">
                  <a:pos x="5" y="0"/>
                </a:cxn>
                <a:cxn ang="0">
                  <a:pos x="6" y="0"/>
                </a:cxn>
                <a:cxn ang="0">
                  <a:pos x="8" y="0"/>
                </a:cxn>
                <a:cxn ang="0">
                  <a:pos x="9" y="0"/>
                </a:cxn>
                <a:cxn ang="0">
                  <a:pos x="9" y="1"/>
                </a:cxn>
                <a:cxn ang="0">
                  <a:pos x="10" y="1"/>
                </a:cxn>
                <a:cxn ang="0">
                  <a:pos x="12" y="1"/>
                </a:cxn>
                <a:cxn ang="0">
                  <a:pos x="12" y="3"/>
                </a:cxn>
                <a:cxn ang="0">
                  <a:pos x="10" y="4"/>
                </a:cxn>
                <a:cxn ang="0">
                  <a:pos x="9" y="4"/>
                </a:cxn>
                <a:cxn ang="0">
                  <a:pos x="9" y="3"/>
                </a:cxn>
                <a:cxn ang="0">
                  <a:pos x="9" y="1"/>
                </a:cxn>
                <a:cxn ang="0">
                  <a:pos x="8" y="1"/>
                </a:cxn>
                <a:cxn ang="0">
                  <a:pos x="8" y="3"/>
                </a:cxn>
                <a:cxn ang="0">
                  <a:pos x="9" y="3"/>
                </a:cxn>
                <a:cxn ang="0">
                  <a:pos x="9" y="4"/>
                </a:cxn>
                <a:cxn ang="0">
                  <a:pos x="9" y="5"/>
                </a:cxn>
                <a:cxn ang="0">
                  <a:pos x="10" y="5"/>
                </a:cxn>
                <a:cxn ang="0">
                  <a:pos x="12" y="4"/>
                </a:cxn>
                <a:cxn ang="0">
                  <a:pos x="13" y="4"/>
                </a:cxn>
                <a:cxn ang="0">
                  <a:pos x="13" y="5"/>
                </a:cxn>
                <a:cxn ang="0">
                  <a:pos x="12" y="5"/>
                </a:cxn>
                <a:cxn ang="0">
                  <a:pos x="12" y="6"/>
                </a:cxn>
                <a:cxn ang="0">
                  <a:pos x="12" y="8"/>
                </a:cxn>
                <a:cxn ang="0">
                  <a:pos x="10" y="6"/>
                </a:cxn>
                <a:cxn ang="0">
                  <a:pos x="9" y="6"/>
                </a:cxn>
                <a:cxn ang="0">
                  <a:pos x="8" y="5"/>
                </a:cxn>
                <a:cxn ang="0">
                  <a:pos x="6" y="5"/>
                </a:cxn>
                <a:cxn ang="0">
                  <a:pos x="5" y="5"/>
                </a:cxn>
                <a:cxn ang="0">
                  <a:pos x="4" y="5"/>
                </a:cxn>
                <a:cxn ang="0">
                  <a:pos x="5" y="4"/>
                </a:cxn>
                <a:cxn ang="0">
                  <a:pos x="4" y="4"/>
                </a:cxn>
                <a:cxn ang="0">
                  <a:pos x="4" y="3"/>
                </a:cxn>
                <a:cxn ang="0">
                  <a:pos x="4" y="4"/>
                </a:cxn>
                <a:cxn ang="0">
                  <a:pos x="3" y="4"/>
                </a:cxn>
                <a:cxn ang="0">
                  <a:pos x="1" y="4"/>
                </a:cxn>
                <a:cxn ang="0">
                  <a:pos x="0" y="3"/>
                </a:cxn>
              </a:cxnLst>
              <a:rect l="0" t="0" r="r" b="b"/>
              <a:pathLst>
                <a:path w="13" h="8">
                  <a:moveTo>
                    <a:pt x="0" y="3"/>
                  </a:moveTo>
                  <a:lnTo>
                    <a:pt x="1" y="3"/>
                  </a:lnTo>
                  <a:lnTo>
                    <a:pt x="3" y="3"/>
                  </a:lnTo>
                  <a:lnTo>
                    <a:pt x="3" y="1"/>
                  </a:lnTo>
                  <a:lnTo>
                    <a:pt x="4" y="1"/>
                  </a:lnTo>
                  <a:lnTo>
                    <a:pt x="5" y="1"/>
                  </a:lnTo>
                  <a:lnTo>
                    <a:pt x="5" y="3"/>
                  </a:lnTo>
                  <a:lnTo>
                    <a:pt x="6" y="3"/>
                  </a:lnTo>
                  <a:lnTo>
                    <a:pt x="6" y="1"/>
                  </a:lnTo>
                  <a:lnTo>
                    <a:pt x="5" y="1"/>
                  </a:lnTo>
                  <a:lnTo>
                    <a:pt x="4" y="1"/>
                  </a:lnTo>
                  <a:lnTo>
                    <a:pt x="4" y="0"/>
                  </a:lnTo>
                  <a:lnTo>
                    <a:pt x="5" y="0"/>
                  </a:lnTo>
                  <a:lnTo>
                    <a:pt x="6" y="0"/>
                  </a:lnTo>
                  <a:lnTo>
                    <a:pt x="8" y="0"/>
                  </a:lnTo>
                  <a:lnTo>
                    <a:pt x="9" y="0"/>
                  </a:lnTo>
                  <a:lnTo>
                    <a:pt x="9" y="1"/>
                  </a:lnTo>
                  <a:lnTo>
                    <a:pt x="10" y="1"/>
                  </a:lnTo>
                  <a:lnTo>
                    <a:pt x="12" y="1"/>
                  </a:lnTo>
                  <a:lnTo>
                    <a:pt x="12" y="3"/>
                  </a:lnTo>
                  <a:lnTo>
                    <a:pt x="10" y="4"/>
                  </a:lnTo>
                  <a:lnTo>
                    <a:pt x="9" y="4"/>
                  </a:lnTo>
                  <a:lnTo>
                    <a:pt x="9" y="3"/>
                  </a:lnTo>
                  <a:lnTo>
                    <a:pt x="9" y="1"/>
                  </a:lnTo>
                  <a:lnTo>
                    <a:pt x="8" y="1"/>
                  </a:lnTo>
                  <a:lnTo>
                    <a:pt x="8" y="3"/>
                  </a:lnTo>
                  <a:lnTo>
                    <a:pt x="9" y="3"/>
                  </a:lnTo>
                  <a:lnTo>
                    <a:pt x="9" y="4"/>
                  </a:lnTo>
                  <a:lnTo>
                    <a:pt x="9" y="5"/>
                  </a:lnTo>
                  <a:lnTo>
                    <a:pt x="10" y="5"/>
                  </a:lnTo>
                  <a:lnTo>
                    <a:pt x="12" y="4"/>
                  </a:lnTo>
                  <a:lnTo>
                    <a:pt x="13" y="4"/>
                  </a:lnTo>
                  <a:lnTo>
                    <a:pt x="13" y="5"/>
                  </a:lnTo>
                  <a:lnTo>
                    <a:pt x="12" y="5"/>
                  </a:lnTo>
                  <a:lnTo>
                    <a:pt x="12" y="6"/>
                  </a:lnTo>
                  <a:lnTo>
                    <a:pt x="12" y="8"/>
                  </a:lnTo>
                  <a:lnTo>
                    <a:pt x="10" y="6"/>
                  </a:lnTo>
                  <a:lnTo>
                    <a:pt x="9" y="6"/>
                  </a:lnTo>
                  <a:lnTo>
                    <a:pt x="8" y="5"/>
                  </a:lnTo>
                  <a:lnTo>
                    <a:pt x="6" y="5"/>
                  </a:lnTo>
                  <a:lnTo>
                    <a:pt x="5" y="5"/>
                  </a:lnTo>
                  <a:lnTo>
                    <a:pt x="4" y="5"/>
                  </a:lnTo>
                  <a:lnTo>
                    <a:pt x="5" y="4"/>
                  </a:lnTo>
                  <a:lnTo>
                    <a:pt x="4" y="4"/>
                  </a:lnTo>
                  <a:lnTo>
                    <a:pt x="4" y="3"/>
                  </a:lnTo>
                  <a:lnTo>
                    <a:pt x="4" y="4"/>
                  </a:lnTo>
                  <a:lnTo>
                    <a:pt x="3" y="4"/>
                  </a:lnTo>
                  <a:lnTo>
                    <a:pt x="1"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09" name="Freeform 1708"/>
            <p:cNvSpPr>
              <a:spLocks/>
            </p:cNvSpPr>
            <p:nvPr/>
          </p:nvSpPr>
          <p:spPr bwMode="auto">
            <a:xfrm>
              <a:off x="4867588" y="2127250"/>
              <a:ext cx="7937" cy="3175"/>
            </a:xfrm>
            <a:custGeom>
              <a:avLst/>
              <a:gdLst/>
              <a:ahLst/>
              <a:cxnLst>
                <a:cxn ang="0">
                  <a:pos x="0" y="1"/>
                </a:cxn>
                <a:cxn ang="0">
                  <a:pos x="0" y="0"/>
                </a:cxn>
                <a:cxn ang="0">
                  <a:pos x="0" y="1"/>
                </a:cxn>
                <a:cxn ang="0">
                  <a:pos x="2" y="1"/>
                </a:cxn>
                <a:cxn ang="0">
                  <a:pos x="2" y="0"/>
                </a:cxn>
                <a:cxn ang="0">
                  <a:pos x="3" y="0"/>
                </a:cxn>
                <a:cxn ang="0">
                  <a:pos x="3" y="1"/>
                </a:cxn>
                <a:cxn ang="0">
                  <a:pos x="2" y="1"/>
                </a:cxn>
                <a:cxn ang="0">
                  <a:pos x="3" y="1"/>
                </a:cxn>
                <a:cxn ang="0">
                  <a:pos x="4" y="1"/>
                </a:cxn>
                <a:cxn ang="0">
                  <a:pos x="5" y="1"/>
                </a:cxn>
                <a:cxn ang="0">
                  <a:pos x="5" y="2"/>
                </a:cxn>
                <a:cxn ang="0">
                  <a:pos x="4" y="2"/>
                </a:cxn>
                <a:cxn ang="0">
                  <a:pos x="4" y="1"/>
                </a:cxn>
                <a:cxn ang="0">
                  <a:pos x="4" y="2"/>
                </a:cxn>
                <a:cxn ang="0">
                  <a:pos x="3" y="2"/>
                </a:cxn>
                <a:cxn ang="0">
                  <a:pos x="4" y="2"/>
                </a:cxn>
                <a:cxn ang="0">
                  <a:pos x="3" y="2"/>
                </a:cxn>
                <a:cxn ang="0">
                  <a:pos x="2" y="2"/>
                </a:cxn>
                <a:cxn ang="0">
                  <a:pos x="2" y="1"/>
                </a:cxn>
                <a:cxn ang="0">
                  <a:pos x="0" y="1"/>
                </a:cxn>
              </a:cxnLst>
              <a:rect l="0" t="0" r="r" b="b"/>
              <a:pathLst>
                <a:path w="5" h="2">
                  <a:moveTo>
                    <a:pt x="0" y="1"/>
                  </a:moveTo>
                  <a:lnTo>
                    <a:pt x="0" y="0"/>
                  </a:lnTo>
                  <a:lnTo>
                    <a:pt x="0" y="1"/>
                  </a:lnTo>
                  <a:lnTo>
                    <a:pt x="2" y="1"/>
                  </a:lnTo>
                  <a:lnTo>
                    <a:pt x="2" y="0"/>
                  </a:lnTo>
                  <a:lnTo>
                    <a:pt x="3" y="0"/>
                  </a:lnTo>
                  <a:lnTo>
                    <a:pt x="3" y="1"/>
                  </a:lnTo>
                  <a:lnTo>
                    <a:pt x="2" y="1"/>
                  </a:lnTo>
                  <a:lnTo>
                    <a:pt x="3" y="1"/>
                  </a:lnTo>
                  <a:lnTo>
                    <a:pt x="4" y="1"/>
                  </a:lnTo>
                  <a:lnTo>
                    <a:pt x="5" y="1"/>
                  </a:lnTo>
                  <a:lnTo>
                    <a:pt x="5" y="2"/>
                  </a:lnTo>
                  <a:lnTo>
                    <a:pt x="4" y="2"/>
                  </a:lnTo>
                  <a:lnTo>
                    <a:pt x="4" y="1"/>
                  </a:lnTo>
                  <a:lnTo>
                    <a:pt x="4" y="2"/>
                  </a:lnTo>
                  <a:lnTo>
                    <a:pt x="3" y="2"/>
                  </a:lnTo>
                  <a:lnTo>
                    <a:pt x="4" y="2"/>
                  </a:lnTo>
                  <a:lnTo>
                    <a:pt x="3" y="2"/>
                  </a:lnTo>
                  <a:lnTo>
                    <a:pt x="2" y="2"/>
                  </a:lnTo>
                  <a:lnTo>
                    <a:pt x="2"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0" name="Freeform 1709"/>
            <p:cNvSpPr>
              <a:spLocks/>
            </p:cNvSpPr>
            <p:nvPr/>
          </p:nvSpPr>
          <p:spPr bwMode="auto">
            <a:xfrm>
              <a:off x="4894575" y="2214563"/>
              <a:ext cx="11113" cy="3175"/>
            </a:xfrm>
            <a:custGeom>
              <a:avLst/>
              <a:gdLst/>
              <a:ahLst/>
              <a:cxnLst>
                <a:cxn ang="0">
                  <a:pos x="0" y="2"/>
                </a:cxn>
                <a:cxn ang="0">
                  <a:pos x="2" y="1"/>
                </a:cxn>
                <a:cxn ang="0">
                  <a:pos x="0" y="1"/>
                </a:cxn>
                <a:cxn ang="0">
                  <a:pos x="2" y="1"/>
                </a:cxn>
                <a:cxn ang="0">
                  <a:pos x="3" y="1"/>
                </a:cxn>
                <a:cxn ang="0">
                  <a:pos x="4" y="1"/>
                </a:cxn>
                <a:cxn ang="0">
                  <a:pos x="5" y="1"/>
                </a:cxn>
                <a:cxn ang="0">
                  <a:pos x="5" y="0"/>
                </a:cxn>
                <a:cxn ang="0">
                  <a:pos x="7" y="0"/>
                </a:cxn>
                <a:cxn ang="0">
                  <a:pos x="7" y="1"/>
                </a:cxn>
                <a:cxn ang="0">
                  <a:pos x="5" y="1"/>
                </a:cxn>
                <a:cxn ang="0">
                  <a:pos x="4" y="1"/>
                </a:cxn>
                <a:cxn ang="0">
                  <a:pos x="3" y="1"/>
                </a:cxn>
                <a:cxn ang="0">
                  <a:pos x="2" y="2"/>
                </a:cxn>
                <a:cxn ang="0">
                  <a:pos x="0" y="2"/>
                </a:cxn>
              </a:cxnLst>
              <a:rect l="0" t="0" r="r" b="b"/>
              <a:pathLst>
                <a:path w="7" h="2">
                  <a:moveTo>
                    <a:pt x="0" y="2"/>
                  </a:moveTo>
                  <a:lnTo>
                    <a:pt x="2" y="1"/>
                  </a:lnTo>
                  <a:lnTo>
                    <a:pt x="0" y="1"/>
                  </a:lnTo>
                  <a:lnTo>
                    <a:pt x="2" y="1"/>
                  </a:lnTo>
                  <a:lnTo>
                    <a:pt x="3" y="1"/>
                  </a:lnTo>
                  <a:lnTo>
                    <a:pt x="4" y="1"/>
                  </a:lnTo>
                  <a:lnTo>
                    <a:pt x="5" y="1"/>
                  </a:lnTo>
                  <a:lnTo>
                    <a:pt x="5" y="0"/>
                  </a:lnTo>
                  <a:lnTo>
                    <a:pt x="7" y="0"/>
                  </a:lnTo>
                  <a:lnTo>
                    <a:pt x="7" y="1"/>
                  </a:lnTo>
                  <a:lnTo>
                    <a:pt x="5" y="1"/>
                  </a:lnTo>
                  <a:lnTo>
                    <a:pt x="4" y="1"/>
                  </a:lnTo>
                  <a:lnTo>
                    <a:pt x="3" y="1"/>
                  </a:lnTo>
                  <a:lnTo>
                    <a:pt x="2"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1" name="Freeform 1710"/>
            <p:cNvSpPr>
              <a:spLocks/>
            </p:cNvSpPr>
            <p:nvPr/>
          </p:nvSpPr>
          <p:spPr bwMode="auto">
            <a:xfrm>
              <a:off x="4891400" y="2216150"/>
              <a:ext cx="3175" cy="1588"/>
            </a:xfrm>
            <a:custGeom>
              <a:avLst/>
              <a:gdLst/>
              <a:ahLst/>
              <a:cxnLst>
                <a:cxn ang="0">
                  <a:pos x="0" y="0"/>
                </a:cxn>
                <a:cxn ang="0">
                  <a:pos x="1" y="0"/>
                </a:cxn>
                <a:cxn ang="0">
                  <a:pos x="1" y="1"/>
                </a:cxn>
                <a:cxn ang="0">
                  <a:pos x="0" y="1"/>
                </a:cxn>
                <a:cxn ang="0">
                  <a:pos x="1" y="1"/>
                </a:cxn>
                <a:cxn ang="0">
                  <a:pos x="2" y="1"/>
                </a:cxn>
                <a:cxn ang="0">
                  <a:pos x="2" y="0"/>
                </a:cxn>
                <a:cxn ang="0">
                  <a:pos x="1" y="0"/>
                </a:cxn>
                <a:cxn ang="0">
                  <a:pos x="0" y="0"/>
                </a:cxn>
              </a:cxnLst>
              <a:rect l="0" t="0" r="r" b="b"/>
              <a:pathLst>
                <a:path w="2" h="1">
                  <a:moveTo>
                    <a:pt x="0" y="0"/>
                  </a:moveTo>
                  <a:lnTo>
                    <a:pt x="1" y="0"/>
                  </a:lnTo>
                  <a:lnTo>
                    <a:pt x="1" y="1"/>
                  </a:lnTo>
                  <a:lnTo>
                    <a:pt x="0" y="1"/>
                  </a:lnTo>
                  <a:lnTo>
                    <a:pt x="1" y="1"/>
                  </a:lnTo>
                  <a:lnTo>
                    <a:pt x="2" y="1"/>
                  </a:lnTo>
                  <a:lnTo>
                    <a:pt x="2"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2" name="Freeform 1711"/>
            <p:cNvSpPr>
              <a:spLocks/>
            </p:cNvSpPr>
            <p:nvPr/>
          </p:nvSpPr>
          <p:spPr bwMode="auto">
            <a:xfrm>
              <a:off x="4864413" y="2211388"/>
              <a:ext cx="3175" cy="4762"/>
            </a:xfrm>
            <a:custGeom>
              <a:avLst/>
              <a:gdLst/>
              <a:ahLst/>
              <a:cxnLst>
                <a:cxn ang="0">
                  <a:pos x="0" y="3"/>
                </a:cxn>
                <a:cxn ang="0">
                  <a:pos x="0" y="2"/>
                </a:cxn>
                <a:cxn ang="0">
                  <a:pos x="1" y="2"/>
                </a:cxn>
                <a:cxn ang="0">
                  <a:pos x="1" y="0"/>
                </a:cxn>
                <a:cxn ang="0">
                  <a:pos x="1" y="2"/>
                </a:cxn>
                <a:cxn ang="0">
                  <a:pos x="2" y="2"/>
                </a:cxn>
                <a:cxn ang="0">
                  <a:pos x="1" y="3"/>
                </a:cxn>
                <a:cxn ang="0">
                  <a:pos x="1" y="2"/>
                </a:cxn>
                <a:cxn ang="0">
                  <a:pos x="0" y="3"/>
                </a:cxn>
              </a:cxnLst>
              <a:rect l="0" t="0" r="r" b="b"/>
              <a:pathLst>
                <a:path w="2" h="3">
                  <a:moveTo>
                    <a:pt x="0" y="3"/>
                  </a:moveTo>
                  <a:lnTo>
                    <a:pt x="0" y="2"/>
                  </a:lnTo>
                  <a:lnTo>
                    <a:pt x="1" y="2"/>
                  </a:lnTo>
                  <a:lnTo>
                    <a:pt x="1" y="0"/>
                  </a:lnTo>
                  <a:lnTo>
                    <a:pt x="1" y="2"/>
                  </a:lnTo>
                  <a:lnTo>
                    <a:pt x="2" y="2"/>
                  </a:lnTo>
                  <a:lnTo>
                    <a:pt x="1" y="3"/>
                  </a:lnTo>
                  <a:lnTo>
                    <a:pt x="1" y="2"/>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3" name="Rectangle 1712"/>
            <p:cNvSpPr>
              <a:spLocks noChangeArrowheads="1"/>
            </p:cNvSpPr>
            <p:nvPr/>
          </p:nvSpPr>
          <p:spPr bwMode="auto">
            <a:xfrm>
              <a:off x="4866000" y="2219325"/>
              <a:ext cx="1588"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14" name="Freeform 1713"/>
            <p:cNvSpPr>
              <a:spLocks/>
            </p:cNvSpPr>
            <p:nvPr/>
          </p:nvSpPr>
          <p:spPr bwMode="auto">
            <a:xfrm>
              <a:off x="4870763" y="2219325"/>
              <a:ext cx="1587"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5" name="Rectangle 1714"/>
            <p:cNvSpPr>
              <a:spLocks noChangeArrowheads="1"/>
            </p:cNvSpPr>
            <p:nvPr/>
          </p:nvSpPr>
          <p:spPr bwMode="auto">
            <a:xfrm>
              <a:off x="4873938" y="2211388"/>
              <a:ext cx="1587"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16" name="Freeform 1715"/>
            <p:cNvSpPr>
              <a:spLocks/>
            </p:cNvSpPr>
            <p:nvPr/>
          </p:nvSpPr>
          <p:spPr bwMode="auto">
            <a:xfrm>
              <a:off x="4870763" y="2217738"/>
              <a:ext cx="1587" cy="1587"/>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7" name="Freeform 1716"/>
            <p:cNvSpPr>
              <a:spLocks/>
            </p:cNvSpPr>
            <p:nvPr/>
          </p:nvSpPr>
          <p:spPr bwMode="auto">
            <a:xfrm>
              <a:off x="4867588" y="2217738"/>
              <a:ext cx="1587" cy="1587"/>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18" name="Rectangle 1717"/>
            <p:cNvSpPr>
              <a:spLocks noChangeArrowheads="1"/>
            </p:cNvSpPr>
            <p:nvPr/>
          </p:nvSpPr>
          <p:spPr bwMode="auto">
            <a:xfrm>
              <a:off x="4872350" y="2214563"/>
              <a:ext cx="1588"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19" name="Freeform 1718"/>
            <p:cNvSpPr>
              <a:spLocks/>
            </p:cNvSpPr>
            <p:nvPr/>
          </p:nvSpPr>
          <p:spPr bwMode="auto">
            <a:xfrm>
              <a:off x="4894575" y="2271713"/>
              <a:ext cx="168275" cy="69850"/>
            </a:xfrm>
            <a:custGeom>
              <a:avLst/>
              <a:gdLst/>
              <a:ahLst/>
              <a:cxnLst>
                <a:cxn ang="0">
                  <a:pos x="55" y="30"/>
                </a:cxn>
                <a:cxn ang="0">
                  <a:pos x="30" y="33"/>
                </a:cxn>
                <a:cxn ang="0">
                  <a:pos x="5" y="37"/>
                </a:cxn>
                <a:cxn ang="0">
                  <a:pos x="2" y="37"/>
                </a:cxn>
                <a:cxn ang="0">
                  <a:pos x="0" y="33"/>
                </a:cxn>
                <a:cxn ang="0">
                  <a:pos x="7" y="14"/>
                </a:cxn>
                <a:cxn ang="0">
                  <a:pos x="8" y="13"/>
                </a:cxn>
                <a:cxn ang="0">
                  <a:pos x="16" y="10"/>
                </a:cxn>
                <a:cxn ang="0">
                  <a:pos x="18" y="10"/>
                </a:cxn>
                <a:cxn ang="0">
                  <a:pos x="21" y="12"/>
                </a:cxn>
                <a:cxn ang="0">
                  <a:pos x="25" y="13"/>
                </a:cxn>
                <a:cxn ang="0">
                  <a:pos x="31" y="17"/>
                </a:cxn>
                <a:cxn ang="0">
                  <a:pos x="39" y="24"/>
                </a:cxn>
                <a:cxn ang="0">
                  <a:pos x="47" y="17"/>
                </a:cxn>
                <a:cxn ang="0">
                  <a:pos x="46" y="14"/>
                </a:cxn>
                <a:cxn ang="0">
                  <a:pos x="45" y="8"/>
                </a:cxn>
                <a:cxn ang="0">
                  <a:pos x="45" y="5"/>
                </a:cxn>
                <a:cxn ang="0">
                  <a:pos x="45" y="0"/>
                </a:cxn>
                <a:cxn ang="0">
                  <a:pos x="65" y="4"/>
                </a:cxn>
                <a:cxn ang="0">
                  <a:pos x="88" y="7"/>
                </a:cxn>
                <a:cxn ang="0">
                  <a:pos x="95" y="21"/>
                </a:cxn>
                <a:cxn ang="0">
                  <a:pos x="106" y="42"/>
                </a:cxn>
                <a:cxn ang="0">
                  <a:pos x="86" y="44"/>
                </a:cxn>
                <a:cxn ang="0">
                  <a:pos x="55" y="30"/>
                </a:cxn>
              </a:cxnLst>
              <a:rect l="0" t="0" r="r" b="b"/>
              <a:pathLst>
                <a:path w="106" h="44">
                  <a:moveTo>
                    <a:pt x="55" y="30"/>
                  </a:moveTo>
                  <a:lnTo>
                    <a:pt x="30" y="33"/>
                  </a:lnTo>
                  <a:lnTo>
                    <a:pt x="5" y="37"/>
                  </a:lnTo>
                  <a:lnTo>
                    <a:pt x="2" y="37"/>
                  </a:lnTo>
                  <a:lnTo>
                    <a:pt x="0" y="33"/>
                  </a:lnTo>
                  <a:lnTo>
                    <a:pt x="7" y="14"/>
                  </a:lnTo>
                  <a:lnTo>
                    <a:pt x="8" y="13"/>
                  </a:lnTo>
                  <a:lnTo>
                    <a:pt x="16" y="10"/>
                  </a:lnTo>
                  <a:lnTo>
                    <a:pt x="18" y="10"/>
                  </a:lnTo>
                  <a:lnTo>
                    <a:pt x="21" y="12"/>
                  </a:lnTo>
                  <a:lnTo>
                    <a:pt x="25" y="13"/>
                  </a:lnTo>
                  <a:lnTo>
                    <a:pt x="31" y="17"/>
                  </a:lnTo>
                  <a:lnTo>
                    <a:pt x="39" y="24"/>
                  </a:lnTo>
                  <a:lnTo>
                    <a:pt x="47" y="17"/>
                  </a:lnTo>
                  <a:lnTo>
                    <a:pt x="46" y="14"/>
                  </a:lnTo>
                  <a:lnTo>
                    <a:pt x="45" y="8"/>
                  </a:lnTo>
                  <a:lnTo>
                    <a:pt x="45" y="5"/>
                  </a:lnTo>
                  <a:lnTo>
                    <a:pt x="45" y="0"/>
                  </a:lnTo>
                  <a:lnTo>
                    <a:pt x="65" y="4"/>
                  </a:lnTo>
                  <a:lnTo>
                    <a:pt x="88" y="7"/>
                  </a:lnTo>
                  <a:lnTo>
                    <a:pt x="95" y="21"/>
                  </a:lnTo>
                  <a:lnTo>
                    <a:pt x="106" y="42"/>
                  </a:lnTo>
                  <a:lnTo>
                    <a:pt x="86" y="44"/>
                  </a:lnTo>
                  <a:lnTo>
                    <a:pt x="55" y="3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0" name="Freeform 1719"/>
            <p:cNvSpPr>
              <a:spLocks/>
            </p:cNvSpPr>
            <p:nvPr/>
          </p:nvSpPr>
          <p:spPr bwMode="auto">
            <a:xfrm>
              <a:off x="4892988" y="2319338"/>
              <a:ext cx="138112" cy="82550"/>
            </a:xfrm>
            <a:custGeom>
              <a:avLst/>
              <a:gdLst/>
              <a:ahLst/>
              <a:cxnLst>
                <a:cxn ang="0">
                  <a:pos x="29" y="43"/>
                </a:cxn>
                <a:cxn ang="0">
                  <a:pos x="27" y="35"/>
                </a:cxn>
                <a:cxn ang="0">
                  <a:pos x="14" y="34"/>
                </a:cxn>
                <a:cxn ang="0">
                  <a:pos x="5" y="31"/>
                </a:cxn>
                <a:cxn ang="0">
                  <a:pos x="5" y="30"/>
                </a:cxn>
                <a:cxn ang="0">
                  <a:pos x="4" y="30"/>
                </a:cxn>
                <a:cxn ang="0">
                  <a:pos x="3" y="17"/>
                </a:cxn>
                <a:cxn ang="0">
                  <a:pos x="3" y="21"/>
                </a:cxn>
                <a:cxn ang="0">
                  <a:pos x="0" y="26"/>
                </a:cxn>
                <a:cxn ang="0">
                  <a:pos x="1" y="22"/>
                </a:cxn>
                <a:cxn ang="0">
                  <a:pos x="3" y="16"/>
                </a:cxn>
                <a:cxn ang="0">
                  <a:pos x="3" y="7"/>
                </a:cxn>
                <a:cxn ang="0">
                  <a:pos x="6" y="7"/>
                </a:cxn>
                <a:cxn ang="0">
                  <a:pos x="31" y="3"/>
                </a:cxn>
                <a:cxn ang="0">
                  <a:pos x="56" y="0"/>
                </a:cxn>
                <a:cxn ang="0">
                  <a:pos x="87" y="14"/>
                </a:cxn>
                <a:cxn ang="0">
                  <a:pos x="85" y="25"/>
                </a:cxn>
                <a:cxn ang="0">
                  <a:pos x="74" y="34"/>
                </a:cxn>
                <a:cxn ang="0">
                  <a:pos x="74" y="40"/>
                </a:cxn>
                <a:cxn ang="0">
                  <a:pos x="79" y="47"/>
                </a:cxn>
                <a:cxn ang="0">
                  <a:pos x="72" y="44"/>
                </a:cxn>
                <a:cxn ang="0">
                  <a:pos x="65" y="47"/>
                </a:cxn>
                <a:cxn ang="0">
                  <a:pos x="56" y="50"/>
                </a:cxn>
                <a:cxn ang="0">
                  <a:pos x="46" y="52"/>
                </a:cxn>
                <a:cxn ang="0">
                  <a:pos x="42" y="44"/>
                </a:cxn>
                <a:cxn ang="0">
                  <a:pos x="40" y="44"/>
                </a:cxn>
                <a:cxn ang="0">
                  <a:pos x="39" y="43"/>
                </a:cxn>
                <a:cxn ang="0">
                  <a:pos x="38" y="43"/>
                </a:cxn>
                <a:cxn ang="0">
                  <a:pos x="36" y="42"/>
                </a:cxn>
                <a:cxn ang="0">
                  <a:pos x="35" y="42"/>
                </a:cxn>
                <a:cxn ang="0">
                  <a:pos x="35" y="40"/>
                </a:cxn>
                <a:cxn ang="0">
                  <a:pos x="34" y="40"/>
                </a:cxn>
                <a:cxn ang="0">
                  <a:pos x="34" y="42"/>
                </a:cxn>
                <a:cxn ang="0">
                  <a:pos x="32" y="42"/>
                </a:cxn>
                <a:cxn ang="0">
                  <a:pos x="30" y="42"/>
                </a:cxn>
                <a:cxn ang="0">
                  <a:pos x="29" y="43"/>
                </a:cxn>
              </a:cxnLst>
              <a:rect l="0" t="0" r="r" b="b"/>
              <a:pathLst>
                <a:path w="87" h="52">
                  <a:moveTo>
                    <a:pt x="29" y="43"/>
                  </a:moveTo>
                  <a:lnTo>
                    <a:pt x="27" y="35"/>
                  </a:lnTo>
                  <a:lnTo>
                    <a:pt x="14" y="34"/>
                  </a:lnTo>
                  <a:lnTo>
                    <a:pt x="5" y="31"/>
                  </a:lnTo>
                  <a:lnTo>
                    <a:pt x="5" y="30"/>
                  </a:lnTo>
                  <a:lnTo>
                    <a:pt x="4" y="30"/>
                  </a:lnTo>
                  <a:lnTo>
                    <a:pt x="3" y="17"/>
                  </a:lnTo>
                  <a:lnTo>
                    <a:pt x="3" y="21"/>
                  </a:lnTo>
                  <a:lnTo>
                    <a:pt x="0" y="26"/>
                  </a:lnTo>
                  <a:lnTo>
                    <a:pt x="1" y="22"/>
                  </a:lnTo>
                  <a:lnTo>
                    <a:pt x="3" y="16"/>
                  </a:lnTo>
                  <a:lnTo>
                    <a:pt x="3" y="7"/>
                  </a:lnTo>
                  <a:lnTo>
                    <a:pt x="6" y="7"/>
                  </a:lnTo>
                  <a:lnTo>
                    <a:pt x="31" y="3"/>
                  </a:lnTo>
                  <a:lnTo>
                    <a:pt x="56" y="0"/>
                  </a:lnTo>
                  <a:lnTo>
                    <a:pt x="87" y="14"/>
                  </a:lnTo>
                  <a:lnTo>
                    <a:pt x="85" y="25"/>
                  </a:lnTo>
                  <a:lnTo>
                    <a:pt x="74" y="34"/>
                  </a:lnTo>
                  <a:lnTo>
                    <a:pt x="74" y="40"/>
                  </a:lnTo>
                  <a:lnTo>
                    <a:pt x="79" y="47"/>
                  </a:lnTo>
                  <a:lnTo>
                    <a:pt x="72" y="44"/>
                  </a:lnTo>
                  <a:lnTo>
                    <a:pt x="65" y="47"/>
                  </a:lnTo>
                  <a:lnTo>
                    <a:pt x="56" y="50"/>
                  </a:lnTo>
                  <a:lnTo>
                    <a:pt x="46" y="52"/>
                  </a:lnTo>
                  <a:lnTo>
                    <a:pt x="42" y="44"/>
                  </a:lnTo>
                  <a:lnTo>
                    <a:pt x="40" y="44"/>
                  </a:lnTo>
                  <a:lnTo>
                    <a:pt x="39" y="43"/>
                  </a:lnTo>
                  <a:lnTo>
                    <a:pt x="38" y="43"/>
                  </a:lnTo>
                  <a:lnTo>
                    <a:pt x="36" y="42"/>
                  </a:lnTo>
                  <a:lnTo>
                    <a:pt x="35" y="42"/>
                  </a:lnTo>
                  <a:lnTo>
                    <a:pt x="35" y="40"/>
                  </a:lnTo>
                  <a:lnTo>
                    <a:pt x="34" y="40"/>
                  </a:lnTo>
                  <a:lnTo>
                    <a:pt x="34" y="42"/>
                  </a:lnTo>
                  <a:lnTo>
                    <a:pt x="32" y="42"/>
                  </a:lnTo>
                  <a:lnTo>
                    <a:pt x="30" y="42"/>
                  </a:lnTo>
                  <a:lnTo>
                    <a:pt x="29" y="4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1" name="Freeform 1720"/>
            <p:cNvSpPr>
              <a:spLocks/>
            </p:cNvSpPr>
            <p:nvPr/>
          </p:nvSpPr>
          <p:spPr bwMode="auto">
            <a:xfrm>
              <a:off x="4524688" y="1916113"/>
              <a:ext cx="509587" cy="363537"/>
            </a:xfrm>
            <a:custGeom>
              <a:avLst/>
              <a:gdLst/>
              <a:ahLst/>
              <a:cxnLst>
                <a:cxn ang="0">
                  <a:pos x="139" y="36"/>
                </a:cxn>
                <a:cxn ang="0">
                  <a:pos x="155" y="36"/>
                </a:cxn>
                <a:cxn ang="0">
                  <a:pos x="167" y="31"/>
                </a:cxn>
                <a:cxn ang="0">
                  <a:pos x="169" y="26"/>
                </a:cxn>
                <a:cxn ang="0">
                  <a:pos x="186" y="19"/>
                </a:cxn>
                <a:cxn ang="0">
                  <a:pos x="192" y="21"/>
                </a:cxn>
                <a:cxn ang="0">
                  <a:pos x="207" y="17"/>
                </a:cxn>
                <a:cxn ang="0">
                  <a:pos x="211" y="16"/>
                </a:cxn>
                <a:cxn ang="0">
                  <a:pos x="223" y="17"/>
                </a:cxn>
                <a:cxn ang="0">
                  <a:pos x="237" y="8"/>
                </a:cxn>
                <a:cxn ang="0">
                  <a:pos x="245" y="4"/>
                </a:cxn>
                <a:cxn ang="0">
                  <a:pos x="248" y="16"/>
                </a:cxn>
                <a:cxn ang="0">
                  <a:pos x="266" y="10"/>
                </a:cxn>
                <a:cxn ang="0">
                  <a:pos x="274" y="3"/>
                </a:cxn>
                <a:cxn ang="0">
                  <a:pos x="281" y="6"/>
                </a:cxn>
                <a:cxn ang="0">
                  <a:pos x="285" y="12"/>
                </a:cxn>
                <a:cxn ang="0">
                  <a:pos x="307" y="8"/>
                </a:cxn>
                <a:cxn ang="0">
                  <a:pos x="292" y="16"/>
                </a:cxn>
                <a:cxn ang="0">
                  <a:pos x="309" y="23"/>
                </a:cxn>
                <a:cxn ang="0">
                  <a:pos x="309" y="29"/>
                </a:cxn>
                <a:cxn ang="0">
                  <a:pos x="275" y="18"/>
                </a:cxn>
                <a:cxn ang="0">
                  <a:pos x="251" y="42"/>
                </a:cxn>
                <a:cxn ang="0">
                  <a:pos x="190" y="36"/>
                </a:cxn>
                <a:cxn ang="0">
                  <a:pos x="121" y="99"/>
                </a:cxn>
                <a:cxn ang="0">
                  <a:pos x="104" y="173"/>
                </a:cxn>
                <a:cxn ang="0">
                  <a:pos x="87" y="211"/>
                </a:cxn>
                <a:cxn ang="0">
                  <a:pos x="77" y="207"/>
                </a:cxn>
                <a:cxn ang="0">
                  <a:pos x="46" y="225"/>
                </a:cxn>
                <a:cxn ang="0">
                  <a:pos x="26" y="223"/>
                </a:cxn>
                <a:cxn ang="0">
                  <a:pos x="22" y="205"/>
                </a:cxn>
                <a:cxn ang="0">
                  <a:pos x="8" y="199"/>
                </a:cxn>
                <a:cxn ang="0">
                  <a:pos x="20" y="186"/>
                </a:cxn>
                <a:cxn ang="0">
                  <a:pos x="14" y="190"/>
                </a:cxn>
                <a:cxn ang="0">
                  <a:pos x="3" y="188"/>
                </a:cxn>
                <a:cxn ang="0">
                  <a:pos x="0" y="178"/>
                </a:cxn>
                <a:cxn ang="0">
                  <a:pos x="29" y="172"/>
                </a:cxn>
                <a:cxn ang="0">
                  <a:pos x="4" y="168"/>
                </a:cxn>
                <a:cxn ang="0">
                  <a:pos x="3" y="160"/>
                </a:cxn>
                <a:cxn ang="0">
                  <a:pos x="4" y="156"/>
                </a:cxn>
                <a:cxn ang="0">
                  <a:pos x="16" y="151"/>
                </a:cxn>
                <a:cxn ang="0">
                  <a:pos x="27" y="145"/>
                </a:cxn>
                <a:cxn ang="0">
                  <a:pos x="35" y="137"/>
                </a:cxn>
                <a:cxn ang="0">
                  <a:pos x="51" y="132"/>
                </a:cxn>
                <a:cxn ang="0">
                  <a:pos x="65" y="133"/>
                </a:cxn>
                <a:cxn ang="0">
                  <a:pos x="82" y="120"/>
                </a:cxn>
                <a:cxn ang="0">
                  <a:pos x="66" y="122"/>
                </a:cxn>
                <a:cxn ang="0">
                  <a:pos x="82" y="113"/>
                </a:cxn>
                <a:cxn ang="0">
                  <a:pos x="86" y="103"/>
                </a:cxn>
                <a:cxn ang="0">
                  <a:pos x="94" y="98"/>
                </a:cxn>
                <a:cxn ang="0">
                  <a:pos x="98" y="89"/>
                </a:cxn>
                <a:cxn ang="0">
                  <a:pos x="112" y="83"/>
                </a:cxn>
                <a:cxn ang="0">
                  <a:pos x="106" y="78"/>
                </a:cxn>
                <a:cxn ang="0">
                  <a:pos x="107" y="73"/>
                </a:cxn>
                <a:cxn ang="0">
                  <a:pos x="117" y="64"/>
                </a:cxn>
                <a:cxn ang="0">
                  <a:pos x="137" y="59"/>
                </a:cxn>
                <a:cxn ang="0">
                  <a:pos x="122" y="57"/>
                </a:cxn>
                <a:cxn ang="0">
                  <a:pos x="130" y="51"/>
                </a:cxn>
                <a:cxn ang="0">
                  <a:pos x="142" y="53"/>
                </a:cxn>
                <a:cxn ang="0">
                  <a:pos x="142" y="47"/>
                </a:cxn>
                <a:cxn ang="0">
                  <a:pos x="142" y="43"/>
                </a:cxn>
                <a:cxn ang="0">
                  <a:pos x="126" y="43"/>
                </a:cxn>
                <a:cxn ang="0">
                  <a:pos x="120" y="42"/>
                </a:cxn>
                <a:cxn ang="0">
                  <a:pos x="126" y="39"/>
                </a:cxn>
              </a:cxnLst>
              <a:rect l="0" t="0" r="r" b="b"/>
              <a:pathLst>
                <a:path w="321" h="229">
                  <a:moveTo>
                    <a:pt x="129" y="35"/>
                  </a:moveTo>
                  <a:lnTo>
                    <a:pt x="129" y="34"/>
                  </a:lnTo>
                  <a:lnTo>
                    <a:pt x="130" y="34"/>
                  </a:lnTo>
                  <a:lnTo>
                    <a:pt x="132" y="34"/>
                  </a:lnTo>
                  <a:lnTo>
                    <a:pt x="132" y="32"/>
                  </a:lnTo>
                  <a:lnTo>
                    <a:pt x="133" y="32"/>
                  </a:lnTo>
                  <a:lnTo>
                    <a:pt x="132" y="32"/>
                  </a:lnTo>
                  <a:lnTo>
                    <a:pt x="136" y="31"/>
                  </a:lnTo>
                  <a:lnTo>
                    <a:pt x="137" y="31"/>
                  </a:lnTo>
                  <a:lnTo>
                    <a:pt x="136" y="32"/>
                  </a:lnTo>
                  <a:lnTo>
                    <a:pt x="136" y="34"/>
                  </a:lnTo>
                  <a:lnTo>
                    <a:pt x="134" y="34"/>
                  </a:lnTo>
                  <a:lnTo>
                    <a:pt x="134" y="35"/>
                  </a:lnTo>
                  <a:lnTo>
                    <a:pt x="133" y="35"/>
                  </a:lnTo>
                  <a:lnTo>
                    <a:pt x="132" y="35"/>
                  </a:lnTo>
                  <a:lnTo>
                    <a:pt x="130" y="35"/>
                  </a:lnTo>
                  <a:lnTo>
                    <a:pt x="132" y="36"/>
                  </a:lnTo>
                  <a:lnTo>
                    <a:pt x="133" y="36"/>
                  </a:lnTo>
                  <a:lnTo>
                    <a:pt x="134" y="36"/>
                  </a:lnTo>
                  <a:lnTo>
                    <a:pt x="134" y="38"/>
                  </a:lnTo>
                  <a:lnTo>
                    <a:pt x="134" y="39"/>
                  </a:lnTo>
                  <a:lnTo>
                    <a:pt x="136" y="39"/>
                  </a:lnTo>
                  <a:lnTo>
                    <a:pt x="136" y="40"/>
                  </a:lnTo>
                  <a:lnTo>
                    <a:pt x="134" y="40"/>
                  </a:lnTo>
                  <a:lnTo>
                    <a:pt x="134" y="42"/>
                  </a:lnTo>
                  <a:lnTo>
                    <a:pt x="136" y="40"/>
                  </a:lnTo>
                  <a:lnTo>
                    <a:pt x="136" y="39"/>
                  </a:lnTo>
                  <a:lnTo>
                    <a:pt x="137" y="40"/>
                  </a:lnTo>
                  <a:lnTo>
                    <a:pt x="138" y="39"/>
                  </a:lnTo>
                  <a:lnTo>
                    <a:pt x="137" y="39"/>
                  </a:lnTo>
                  <a:lnTo>
                    <a:pt x="137" y="38"/>
                  </a:lnTo>
                  <a:lnTo>
                    <a:pt x="138" y="38"/>
                  </a:lnTo>
                  <a:lnTo>
                    <a:pt x="139" y="38"/>
                  </a:lnTo>
                  <a:lnTo>
                    <a:pt x="138" y="38"/>
                  </a:lnTo>
                  <a:lnTo>
                    <a:pt x="138" y="36"/>
                  </a:lnTo>
                  <a:lnTo>
                    <a:pt x="139" y="36"/>
                  </a:lnTo>
                  <a:lnTo>
                    <a:pt x="139" y="38"/>
                  </a:lnTo>
                  <a:lnTo>
                    <a:pt x="141" y="38"/>
                  </a:lnTo>
                  <a:lnTo>
                    <a:pt x="142" y="38"/>
                  </a:lnTo>
                  <a:lnTo>
                    <a:pt x="143" y="39"/>
                  </a:lnTo>
                  <a:lnTo>
                    <a:pt x="143" y="40"/>
                  </a:lnTo>
                  <a:lnTo>
                    <a:pt x="143" y="42"/>
                  </a:lnTo>
                  <a:lnTo>
                    <a:pt x="145" y="42"/>
                  </a:lnTo>
                  <a:lnTo>
                    <a:pt x="145" y="40"/>
                  </a:lnTo>
                  <a:lnTo>
                    <a:pt x="146" y="40"/>
                  </a:lnTo>
                  <a:lnTo>
                    <a:pt x="147" y="40"/>
                  </a:lnTo>
                  <a:lnTo>
                    <a:pt x="149" y="40"/>
                  </a:lnTo>
                  <a:lnTo>
                    <a:pt x="150" y="40"/>
                  </a:lnTo>
                  <a:lnTo>
                    <a:pt x="151" y="40"/>
                  </a:lnTo>
                  <a:lnTo>
                    <a:pt x="151" y="39"/>
                  </a:lnTo>
                  <a:lnTo>
                    <a:pt x="152" y="40"/>
                  </a:lnTo>
                  <a:lnTo>
                    <a:pt x="154" y="40"/>
                  </a:lnTo>
                  <a:lnTo>
                    <a:pt x="155" y="40"/>
                  </a:lnTo>
                  <a:lnTo>
                    <a:pt x="154" y="40"/>
                  </a:lnTo>
                  <a:lnTo>
                    <a:pt x="154" y="39"/>
                  </a:lnTo>
                  <a:lnTo>
                    <a:pt x="152" y="39"/>
                  </a:lnTo>
                  <a:lnTo>
                    <a:pt x="151" y="39"/>
                  </a:lnTo>
                  <a:lnTo>
                    <a:pt x="152" y="39"/>
                  </a:lnTo>
                  <a:lnTo>
                    <a:pt x="152" y="38"/>
                  </a:lnTo>
                  <a:lnTo>
                    <a:pt x="154" y="39"/>
                  </a:lnTo>
                  <a:lnTo>
                    <a:pt x="155" y="39"/>
                  </a:lnTo>
                  <a:lnTo>
                    <a:pt x="156" y="39"/>
                  </a:lnTo>
                  <a:lnTo>
                    <a:pt x="158" y="39"/>
                  </a:lnTo>
                  <a:lnTo>
                    <a:pt x="156" y="39"/>
                  </a:lnTo>
                  <a:lnTo>
                    <a:pt x="155" y="39"/>
                  </a:lnTo>
                  <a:lnTo>
                    <a:pt x="154" y="38"/>
                  </a:lnTo>
                  <a:lnTo>
                    <a:pt x="155" y="38"/>
                  </a:lnTo>
                  <a:lnTo>
                    <a:pt x="156" y="38"/>
                  </a:lnTo>
                  <a:lnTo>
                    <a:pt x="158" y="38"/>
                  </a:lnTo>
                  <a:lnTo>
                    <a:pt x="158" y="36"/>
                  </a:lnTo>
                  <a:lnTo>
                    <a:pt x="156" y="36"/>
                  </a:lnTo>
                  <a:lnTo>
                    <a:pt x="155" y="36"/>
                  </a:lnTo>
                  <a:lnTo>
                    <a:pt x="154" y="36"/>
                  </a:lnTo>
                  <a:lnTo>
                    <a:pt x="154" y="38"/>
                  </a:lnTo>
                  <a:lnTo>
                    <a:pt x="154" y="36"/>
                  </a:lnTo>
                  <a:lnTo>
                    <a:pt x="154" y="35"/>
                  </a:lnTo>
                  <a:lnTo>
                    <a:pt x="155" y="35"/>
                  </a:lnTo>
                  <a:lnTo>
                    <a:pt x="155" y="34"/>
                  </a:lnTo>
                  <a:lnTo>
                    <a:pt x="156" y="34"/>
                  </a:lnTo>
                  <a:lnTo>
                    <a:pt x="158" y="34"/>
                  </a:lnTo>
                  <a:lnTo>
                    <a:pt x="159" y="34"/>
                  </a:lnTo>
                  <a:lnTo>
                    <a:pt x="160" y="34"/>
                  </a:lnTo>
                  <a:lnTo>
                    <a:pt x="162" y="34"/>
                  </a:lnTo>
                  <a:lnTo>
                    <a:pt x="160" y="34"/>
                  </a:lnTo>
                  <a:lnTo>
                    <a:pt x="159" y="32"/>
                  </a:lnTo>
                  <a:lnTo>
                    <a:pt x="160" y="32"/>
                  </a:lnTo>
                  <a:lnTo>
                    <a:pt x="159" y="32"/>
                  </a:lnTo>
                  <a:lnTo>
                    <a:pt x="159" y="31"/>
                  </a:lnTo>
                  <a:lnTo>
                    <a:pt x="160" y="30"/>
                  </a:lnTo>
                  <a:lnTo>
                    <a:pt x="162" y="30"/>
                  </a:lnTo>
                  <a:lnTo>
                    <a:pt x="160" y="29"/>
                  </a:lnTo>
                  <a:lnTo>
                    <a:pt x="162" y="29"/>
                  </a:lnTo>
                  <a:lnTo>
                    <a:pt x="162" y="27"/>
                  </a:lnTo>
                  <a:lnTo>
                    <a:pt x="163" y="29"/>
                  </a:lnTo>
                  <a:lnTo>
                    <a:pt x="163" y="30"/>
                  </a:lnTo>
                  <a:lnTo>
                    <a:pt x="162" y="30"/>
                  </a:lnTo>
                  <a:lnTo>
                    <a:pt x="162" y="31"/>
                  </a:lnTo>
                  <a:lnTo>
                    <a:pt x="163" y="31"/>
                  </a:lnTo>
                  <a:lnTo>
                    <a:pt x="163" y="30"/>
                  </a:lnTo>
                  <a:lnTo>
                    <a:pt x="164" y="30"/>
                  </a:lnTo>
                  <a:lnTo>
                    <a:pt x="165" y="30"/>
                  </a:lnTo>
                  <a:lnTo>
                    <a:pt x="165" y="31"/>
                  </a:lnTo>
                  <a:lnTo>
                    <a:pt x="165" y="32"/>
                  </a:lnTo>
                  <a:lnTo>
                    <a:pt x="165" y="34"/>
                  </a:lnTo>
                  <a:lnTo>
                    <a:pt x="167" y="32"/>
                  </a:lnTo>
                  <a:lnTo>
                    <a:pt x="165" y="32"/>
                  </a:lnTo>
                  <a:lnTo>
                    <a:pt x="165" y="31"/>
                  </a:lnTo>
                  <a:lnTo>
                    <a:pt x="167" y="31"/>
                  </a:lnTo>
                  <a:lnTo>
                    <a:pt x="168" y="31"/>
                  </a:lnTo>
                  <a:lnTo>
                    <a:pt x="169" y="31"/>
                  </a:lnTo>
                  <a:lnTo>
                    <a:pt x="171" y="31"/>
                  </a:lnTo>
                  <a:lnTo>
                    <a:pt x="172" y="31"/>
                  </a:lnTo>
                  <a:lnTo>
                    <a:pt x="171" y="31"/>
                  </a:lnTo>
                  <a:lnTo>
                    <a:pt x="171" y="30"/>
                  </a:lnTo>
                  <a:lnTo>
                    <a:pt x="169" y="30"/>
                  </a:lnTo>
                  <a:lnTo>
                    <a:pt x="168" y="30"/>
                  </a:lnTo>
                  <a:lnTo>
                    <a:pt x="167" y="30"/>
                  </a:lnTo>
                  <a:lnTo>
                    <a:pt x="167" y="29"/>
                  </a:lnTo>
                  <a:lnTo>
                    <a:pt x="165" y="29"/>
                  </a:lnTo>
                  <a:lnTo>
                    <a:pt x="164" y="29"/>
                  </a:lnTo>
                  <a:lnTo>
                    <a:pt x="164" y="27"/>
                  </a:lnTo>
                  <a:lnTo>
                    <a:pt x="167" y="27"/>
                  </a:lnTo>
                  <a:lnTo>
                    <a:pt x="168" y="26"/>
                  </a:lnTo>
                  <a:lnTo>
                    <a:pt x="169" y="27"/>
                  </a:lnTo>
                  <a:lnTo>
                    <a:pt x="169" y="29"/>
                  </a:lnTo>
                  <a:lnTo>
                    <a:pt x="171" y="29"/>
                  </a:lnTo>
                  <a:lnTo>
                    <a:pt x="171" y="30"/>
                  </a:lnTo>
                  <a:lnTo>
                    <a:pt x="172" y="30"/>
                  </a:lnTo>
                  <a:lnTo>
                    <a:pt x="175" y="30"/>
                  </a:lnTo>
                  <a:lnTo>
                    <a:pt x="176" y="31"/>
                  </a:lnTo>
                  <a:lnTo>
                    <a:pt x="175" y="31"/>
                  </a:lnTo>
                  <a:lnTo>
                    <a:pt x="175" y="32"/>
                  </a:lnTo>
                  <a:lnTo>
                    <a:pt x="176" y="32"/>
                  </a:lnTo>
                  <a:lnTo>
                    <a:pt x="179" y="32"/>
                  </a:lnTo>
                  <a:lnTo>
                    <a:pt x="177" y="31"/>
                  </a:lnTo>
                  <a:lnTo>
                    <a:pt x="176" y="30"/>
                  </a:lnTo>
                  <a:lnTo>
                    <a:pt x="175" y="30"/>
                  </a:lnTo>
                  <a:lnTo>
                    <a:pt x="173" y="30"/>
                  </a:lnTo>
                  <a:lnTo>
                    <a:pt x="172" y="30"/>
                  </a:lnTo>
                  <a:lnTo>
                    <a:pt x="172" y="29"/>
                  </a:lnTo>
                  <a:lnTo>
                    <a:pt x="171" y="29"/>
                  </a:lnTo>
                  <a:lnTo>
                    <a:pt x="171" y="27"/>
                  </a:lnTo>
                  <a:lnTo>
                    <a:pt x="171" y="26"/>
                  </a:lnTo>
                  <a:lnTo>
                    <a:pt x="169" y="26"/>
                  </a:lnTo>
                  <a:lnTo>
                    <a:pt x="169" y="25"/>
                  </a:lnTo>
                  <a:lnTo>
                    <a:pt x="171" y="25"/>
                  </a:lnTo>
                  <a:lnTo>
                    <a:pt x="171" y="23"/>
                  </a:lnTo>
                  <a:lnTo>
                    <a:pt x="172" y="23"/>
                  </a:lnTo>
                  <a:lnTo>
                    <a:pt x="173" y="22"/>
                  </a:lnTo>
                  <a:lnTo>
                    <a:pt x="175" y="22"/>
                  </a:lnTo>
                  <a:lnTo>
                    <a:pt x="176" y="22"/>
                  </a:lnTo>
                  <a:lnTo>
                    <a:pt x="177" y="22"/>
                  </a:lnTo>
                  <a:lnTo>
                    <a:pt x="179" y="22"/>
                  </a:lnTo>
                  <a:lnTo>
                    <a:pt x="180" y="22"/>
                  </a:lnTo>
                  <a:lnTo>
                    <a:pt x="179" y="22"/>
                  </a:lnTo>
                  <a:lnTo>
                    <a:pt x="179" y="23"/>
                  </a:lnTo>
                  <a:lnTo>
                    <a:pt x="179" y="25"/>
                  </a:lnTo>
                  <a:lnTo>
                    <a:pt x="180" y="25"/>
                  </a:lnTo>
                  <a:lnTo>
                    <a:pt x="180" y="26"/>
                  </a:lnTo>
                  <a:lnTo>
                    <a:pt x="179" y="27"/>
                  </a:lnTo>
                  <a:lnTo>
                    <a:pt x="180" y="27"/>
                  </a:lnTo>
                  <a:lnTo>
                    <a:pt x="181" y="27"/>
                  </a:lnTo>
                  <a:lnTo>
                    <a:pt x="180" y="26"/>
                  </a:lnTo>
                  <a:lnTo>
                    <a:pt x="181" y="26"/>
                  </a:lnTo>
                  <a:lnTo>
                    <a:pt x="182" y="26"/>
                  </a:lnTo>
                  <a:lnTo>
                    <a:pt x="184" y="26"/>
                  </a:lnTo>
                  <a:lnTo>
                    <a:pt x="185" y="26"/>
                  </a:lnTo>
                  <a:lnTo>
                    <a:pt x="184" y="26"/>
                  </a:lnTo>
                  <a:lnTo>
                    <a:pt x="182" y="26"/>
                  </a:lnTo>
                  <a:lnTo>
                    <a:pt x="181" y="25"/>
                  </a:lnTo>
                  <a:lnTo>
                    <a:pt x="180" y="25"/>
                  </a:lnTo>
                  <a:lnTo>
                    <a:pt x="181" y="23"/>
                  </a:lnTo>
                  <a:lnTo>
                    <a:pt x="181" y="22"/>
                  </a:lnTo>
                  <a:lnTo>
                    <a:pt x="182" y="21"/>
                  </a:lnTo>
                  <a:lnTo>
                    <a:pt x="182" y="22"/>
                  </a:lnTo>
                  <a:lnTo>
                    <a:pt x="182" y="23"/>
                  </a:lnTo>
                  <a:lnTo>
                    <a:pt x="184" y="22"/>
                  </a:lnTo>
                  <a:lnTo>
                    <a:pt x="184" y="21"/>
                  </a:lnTo>
                  <a:lnTo>
                    <a:pt x="185" y="19"/>
                  </a:lnTo>
                  <a:lnTo>
                    <a:pt x="186" y="19"/>
                  </a:lnTo>
                  <a:lnTo>
                    <a:pt x="188" y="19"/>
                  </a:lnTo>
                  <a:lnTo>
                    <a:pt x="188" y="21"/>
                  </a:lnTo>
                  <a:lnTo>
                    <a:pt x="186" y="22"/>
                  </a:lnTo>
                  <a:lnTo>
                    <a:pt x="186" y="23"/>
                  </a:lnTo>
                  <a:lnTo>
                    <a:pt x="186" y="25"/>
                  </a:lnTo>
                  <a:lnTo>
                    <a:pt x="188" y="25"/>
                  </a:lnTo>
                  <a:lnTo>
                    <a:pt x="188" y="26"/>
                  </a:lnTo>
                  <a:lnTo>
                    <a:pt x="186" y="26"/>
                  </a:lnTo>
                  <a:lnTo>
                    <a:pt x="186" y="27"/>
                  </a:lnTo>
                  <a:lnTo>
                    <a:pt x="186" y="29"/>
                  </a:lnTo>
                  <a:lnTo>
                    <a:pt x="184" y="30"/>
                  </a:lnTo>
                  <a:lnTo>
                    <a:pt x="182" y="31"/>
                  </a:lnTo>
                  <a:lnTo>
                    <a:pt x="184" y="31"/>
                  </a:lnTo>
                  <a:lnTo>
                    <a:pt x="185" y="30"/>
                  </a:lnTo>
                  <a:lnTo>
                    <a:pt x="186" y="30"/>
                  </a:lnTo>
                  <a:lnTo>
                    <a:pt x="188" y="30"/>
                  </a:lnTo>
                  <a:lnTo>
                    <a:pt x="188" y="27"/>
                  </a:lnTo>
                  <a:lnTo>
                    <a:pt x="189" y="26"/>
                  </a:lnTo>
                  <a:lnTo>
                    <a:pt x="190" y="26"/>
                  </a:lnTo>
                  <a:lnTo>
                    <a:pt x="190" y="27"/>
                  </a:lnTo>
                  <a:lnTo>
                    <a:pt x="192" y="27"/>
                  </a:lnTo>
                  <a:lnTo>
                    <a:pt x="193" y="27"/>
                  </a:lnTo>
                  <a:lnTo>
                    <a:pt x="194" y="27"/>
                  </a:lnTo>
                  <a:lnTo>
                    <a:pt x="193" y="27"/>
                  </a:lnTo>
                  <a:lnTo>
                    <a:pt x="192" y="27"/>
                  </a:lnTo>
                  <a:lnTo>
                    <a:pt x="192" y="26"/>
                  </a:lnTo>
                  <a:lnTo>
                    <a:pt x="190" y="25"/>
                  </a:lnTo>
                  <a:lnTo>
                    <a:pt x="189" y="25"/>
                  </a:lnTo>
                  <a:lnTo>
                    <a:pt x="190" y="25"/>
                  </a:lnTo>
                  <a:lnTo>
                    <a:pt x="190" y="23"/>
                  </a:lnTo>
                  <a:lnTo>
                    <a:pt x="189" y="23"/>
                  </a:lnTo>
                  <a:lnTo>
                    <a:pt x="190" y="22"/>
                  </a:lnTo>
                  <a:lnTo>
                    <a:pt x="192" y="22"/>
                  </a:lnTo>
                  <a:lnTo>
                    <a:pt x="193" y="22"/>
                  </a:lnTo>
                  <a:lnTo>
                    <a:pt x="193" y="21"/>
                  </a:lnTo>
                  <a:lnTo>
                    <a:pt x="192" y="21"/>
                  </a:lnTo>
                  <a:lnTo>
                    <a:pt x="193" y="21"/>
                  </a:lnTo>
                  <a:lnTo>
                    <a:pt x="194" y="19"/>
                  </a:lnTo>
                  <a:lnTo>
                    <a:pt x="195" y="19"/>
                  </a:lnTo>
                  <a:lnTo>
                    <a:pt x="194" y="21"/>
                  </a:lnTo>
                  <a:lnTo>
                    <a:pt x="193" y="21"/>
                  </a:lnTo>
                  <a:lnTo>
                    <a:pt x="194" y="21"/>
                  </a:lnTo>
                  <a:lnTo>
                    <a:pt x="194" y="22"/>
                  </a:lnTo>
                  <a:lnTo>
                    <a:pt x="195" y="22"/>
                  </a:lnTo>
                  <a:lnTo>
                    <a:pt x="195" y="21"/>
                  </a:lnTo>
                  <a:lnTo>
                    <a:pt x="197" y="21"/>
                  </a:lnTo>
                  <a:lnTo>
                    <a:pt x="198" y="21"/>
                  </a:lnTo>
                  <a:lnTo>
                    <a:pt x="197" y="22"/>
                  </a:lnTo>
                  <a:lnTo>
                    <a:pt x="198" y="22"/>
                  </a:lnTo>
                  <a:lnTo>
                    <a:pt x="198" y="21"/>
                  </a:lnTo>
                  <a:lnTo>
                    <a:pt x="199" y="21"/>
                  </a:lnTo>
                  <a:lnTo>
                    <a:pt x="199" y="19"/>
                  </a:lnTo>
                  <a:lnTo>
                    <a:pt x="198" y="19"/>
                  </a:lnTo>
                  <a:lnTo>
                    <a:pt x="198" y="18"/>
                  </a:lnTo>
                  <a:lnTo>
                    <a:pt x="199" y="18"/>
                  </a:lnTo>
                  <a:lnTo>
                    <a:pt x="201" y="18"/>
                  </a:lnTo>
                  <a:lnTo>
                    <a:pt x="202" y="19"/>
                  </a:lnTo>
                  <a:lnTo>
                    <a:pt x="203" y="19"/>
                  </a:lnTo>
                  <a:lnTo>
                    <a:pt x="203" y="21"/>
                  </a:lnTo>
                  <a:lnTo>
                    <a:pt x="206" y="21"/>
                  </a:lnTo>
                  <a:lnTo>
                    <a:pt x="207" y="21"/>
                  </a:lnTo>
                  <a:lnTo>
                    <a:pt x="208" y="21"/>
                  </a:lnTo>
                  <a:lnTo>
                    <a:pt x="207" y="21"/>
                  </a:lnTo>
                  <a:lnTo>
                    <a:pt x="207" y="19"/>
                  </a:lnTo>
                  <a:lnTo>
                    <a:pt x="207" y="18"/>
                  </a:lnTo>
                  <a:lnTo>
                    <a:pt x="208" y="18"/>
                  </a:lnTo>
                  <a:lnTo>
                    <a:pt x="206" y="18"/>
                  </a:lnTo>
                  <a:lnTo>
                    <a:pt x="205" y="18"/>
                  </a:lnTo>
                  <a:lnTo>
                    <a:pt x="206" y="17"/>
                  </a:lnTo>
                  <a:lnTo>
                    <a:pt x="207" y="17"/>
                  </a:lnTo>
                  <a:lnTo>
                    <a:pt x="208" y="17"/>
                  </a:lnTo>
                  <a:lnTo>
                    <a:pt x="207" y="17"/>
                  </a:lnTo>
                  <a:lnTo>
                    <a:pt x="206" y="17"/>
                  </a:lnTo>
                  <a:lnTo>
                    <a:pt x="205" y="17"/>
                  </a:lnTo>
                  <a:lnTo>
                    <a:pt x="205" y="18"/>
                  </a:lnTo>
                  <a:lnTo>
                    <a:pt x="203" y="17"/>
                  </a:lnTo>
                  <a:lnTo>
                    <a:pt x="202" y="17"/>
                  </a:lnTo>
                  <a:lnTo>
                    <a:pt x="201" y="17"/>
                  </a:lnTo>
                  <a:lnTo>
                    <a:pt x="199" y="17"/>
                  </a:lnTo>
                  <a:lnTo>
                    <a:pt x="201" y="16"/>
                  </a:lnTo>
                  <a:lnTo>
                    <a:pt x="199" y="16"/>
                  </a:lnTo>
                  <a:lnTo>
                    <a:pt x="198" y="16"/>
                  </a:lnTo>
                  <a:lnTo>
                    <a:pt x="197" y="16"/>
                  </a:lnTo>
                  <a:lnTo>
                    <a:pt x="197" y="14"/>
                  </a:lnTo>
                  <a:lnTo>
                    <a:pt x="198" y="14"/>
                  </a:lnTo>
                  <a:lnTo>
                    <a:pt x="199" y="14"/>
                  </a:lnTo>
                  <a:lnTo>
                    <a:pt x="201" y="16"/>
                  </a:lnTo>
                  <a:lnTo>
                    <a:pt x="199" y="13"/>
                  </a:lnTo>
                  <a:lnTo>
                    <a:pt x="199" y="12"/>
                  </a:lnTo>
                  <a:lnTo>
                    <a:pt x="201" y="14"/>
                  </a:lnTo>
                  <a:lnTo>
                    <a:pt x="202" y="14"/>
                  </a:lnTo>
                  <a:lnTo>
                    <a:pt x="203" y="14"/>
                  </a:lnTo>
                  <a:lnTo>
                    <a:pt x="205" y="16"/>
                  </a:lnTo>
                  <a:lnTo>
                    <a:pt x="205" y="14"/>
                  </a:lnTo>
                  <a:lnTo>
                    <a:pt x="203" y="14"/>
                  </a:lnTo>
                  <a:lnTo>
                    <a:pt x="206" y="13"/>
                  </a:lnTo>
                  <a:lnTo>
                    <a:pt x="206" y="14"/>
                  </a:lnTo>
                  <a:lnTo>
                    <a:pt x="207" y="13"/>
                  </a:lnTo>
                  <a:lnTo>
                    <a:pt x="207" y="14"/>
                  </a:lnTo>
                  <a:lnTo>
                    <a:pt x="208" y="14"/>
                  </a:lnTo>
                  <a:lnTo>
                    <a:pt x="210" y="14"/>
                  </a:lnTo>
                  <a:lnTo>
                    <a:pt x="210" y="16"/>
                  </a:lnTo>
                  <a:lnTo>
                    <a:pt x="210" y="17"/>
                  </a:lnTo>
                  <a:lnTo>
                    <a:pt x="211" y="17"/>
                  </a:lnTo>
                  <a:lnTo>
                    <a:pt x="212" y="17"/>
                  </a:lnTo>
                  <a:lnTo>
                    <a:pt x="214" y="17"/>
                  </a:lnTo>
                  <a:lnTo>
                    <a:pt x="212" y="16"/>
                  </a:lnTo>
                  <a:lnTo>
                    <a:pt x="211" y="16"/>
                  </a:lnTo>
                  <a:lnTo>
                    <a:pt x="211" y="14"/>
                  </a:lnTo>
                  <a:lnTo>
                    <a:pt x="212" y="14"/>
                  </a:lnTo>
                  <a:lnTo>
                    <a:pt x="214" y="14"/>
                  </a:lnTo>
                  <a:lnTo>
                    <a:pt x="215" y="14"/>
                  </a:lnTo>
                  <a:lnTo>
                    <a:pt x="215" y="16"/>
                  </a:lnTo>
                  <a:lnTo>
                    <a:pt x="215" y="14"/>
                  </a:lnTo>
                  <a:lnTo>
                    <a:pt x="216" y="16"/>
                  </a:lnTo>
                  <a:lnTo>
                    <a:pt x="218" y="16"/>
                  </a:lnTo>
                  <a:lnTo>
                    <a:pt x="219" y="16"/>
                  </a:lnTo>
                  <a:lnTo>
                    <a:pt x="218" y="17"/>
                  </a:lnTo>
                  <a:lnTo>
                    <a:pt x="216" y="17"/>
                  </a:lnTo>
                  <a:lnTo>
                    <a:pt x="215" y="17"/>
                  </a:lnTo>
                  <a:lnTo>
                    <a:pt x="214" y="17"/>
                  </a:lnTo>
                  <a:lnTo>
                    <a:pt x="212" y="17"/>
                  </a:lnTo>
                  <a:lnTo>
                    <a:pt x="211" y="18"/>
                  </a:lnTo>
                  <a:lnTo>
                    <a:pt x="212" y="18"/>
                  </a:lnTo>
                  <a:lnTo>
                    <a:pt x="214" y="17"/>
                  </a:lnTo>
                  <a:lnTo>
                    <a:pt x="216" y="17"/>
                  </a:lnTo>
                  <a:lnTo>
                    <a:pt x="218" y="17"/>
                  </a:lnTo>
                  <a:lnTo>
                    <a:pt x="219" y="17"/>
                  </a:lnTo>
                  <a:lnTo>
                    <a:pt x="220" y="17"/>
                  </a:lnTo>
                  <a:lnTo>
                    <a:pt x="220" y="18"/>
                  </a:lnTo>
                  <a:lnTo>
                    <a:pt x="221" y="18"/>
                  </a:lnTo>
                  <a:lnTo>
                    <a:pt x="221" y="19"/>
                  </a:lnTo>
                  <a:lnTo>
                    <a:pt x="223" y="19"/>
                  </a:lnTo>
                  <a:lnTo>
                    <a:pt x="224" y="18"/>
                  </a:lnTo>
                  <a:lnTo>
                    <a:pt x="224" y="19"/>
                  </a:lnTo>
                  <a:lnTo>
                    <a:pt x="225" y="18"/>
                  </a:lnTo>
                  <a:lnTo>
                    <a:pt x="225" y="19"/>
                  </a:lnTo>
                  <a:lnTo>
                    <a:pt x="227" y="18"/>
                  </a:lnTo>
                  <a:lnTo>
                    <a:pt x="225" y="18"/>
                  </a:lnTo>
                  <a:lnTo>
                    <a:pt x="224" y="18"/>
                  </a:lnTo>
                  <a:lnTo>
                    <a:pt x="223" y="18"/>
                  </a:lnTo>
                  <a:lnTo>
                    <a:pt x="223" y="17"/>
                  </a:lnTo>
                  <a:lnTo>
                    <a:pt x="221" y="17"/>
                  </a:lnTo>
                  <a:lnTo>
                    <a:pt x="223" y="17"/>
                  </a:lnTo>
                  <a:lnTo>
                    <a:pt x="224" y="17"/>
                  </a:lnTo>
                  <a:lnTo>
                    <a:pt x="223" y="16"/>
                  </a:lnTo>
                  <a:lnTo>
                    <a:pt x="224" y="16"/>
                  </a:lnTo>
                  <a:lnTo>
                    <a:pt x="223" y="16"/>
                  </a:lnTo>
                  <a:lnTo>
                    <a:pt x="221" y="16"/>
                  </a:lnTo>
                  <a:lnTo>
                    <a:pt x="221" y="14"/>
                  </a:lnTo>
                  <a:lnTo>
                    <a:pt x="223" y="16"/>
                  </a:lnTo>
                  <a:lnTo>
                    <a:pt x="224" y="16"/>
                  </a:lnTo>
                  <a:lnTo>
                    <a:pt x="224" y="14"/>
                  </a:lnTo>
                  <a:lnTo>
                    <a:pt x="223" y="14"/>
                  </a:lnTo>
                  <a:lnTo>
                    <a:pt x="224" y="14"/>
                  </a:lnTo>
                  <a:lnTo>
                    <a:pt x="225" y="14"/>
                  </a:lnTo>
                  <a:lnTo>
                    <a:pt x="225" y="13"/>
                  </a:lnTo>
                  <a:lnTo>
                    <a:pt x="224" y="13"/>
                  </a:lnTo>
                  <a:lnTo>
                    <a:pt x="225" y="13"/>
                  </a:lnTo>
                  <a:lnTo>
                    <a:pt x="227" y="12"/>
                  </a:lnTo>
                  <a:lnTo>
                    <a:pt x="228" y="12"/>
                  </a:lnTo>
                  <a:lnTo>
                    <a:pt x="228" y="10"/>
                  </a:lnTo>
                  <a:lnTo>
                    <a:pt x="229" y="10"/>
                  </a:lnTo>
                  <a:lnTo>
                    <a:pt x="231" y="10"/>
                  </a:lnTo>
                  <a:lnTo>
                    <a:pt x="233" y="10"/>
                  </a:lnTo>
                  <a:lnTo>
                    <a:pt x="235" y="10"/>
                  </a:lnTo>
                  <a:lnTo>
                    <a:pt x="235" y="12"/>
                  </a:lnTo>
                  <a:lnTo>
                    <a:pt x="235" y="10"/>
                  </a:lnTo>
                  <a:lnTo>
                    <a:pt x="233" y="10"/>
                  </a:lnTo>
                  <a:lnTo>
                    <a:pt x="232" y="10"/>
                  </a:lnTo>
                  <a:lnTo>
                    <a:pt x="232" y="9"/>
                  </a:lnTo>
                  <a:lnTo>
                    <a:pt x="233" y="9"/>
                  </a:lnTo>
                  <a:lnTo>
                    <a:pt x="233" y="8"/>
                  </a:lnTo>
                  <a:lnTo>
                    <a:pt x="235" y="8"/>
                  </a:lnTo>
                  <a:lnTo>
                    <a:pt x="236" y="8"/>
                  </a:lnTo>
                  <a:lnTo>
                    <a:pt x="237" y="8"/>
                  </a:lnTo>
                  <a:lnTo>
                    <a:pt x="237" y="9"/>
                  </a:lnTo>
                  <a:lnTo>
                    <a:pt x="238" y="9"/>
                  </a:lnTo>
                  <a:lnTo>
                    <a:pt x="238" y="8"/>
                  </a:lnTo>
                  <a:lnTo>
                    <a:pt x="237" y="8"/>
                  </a:lnTo>
                  <a:lnTo>
                    <a:pt x="237" y="6"/>
                  </a:lnTo>
                  <a:lnTo>
                    <a:pt x="237" y="8"/>
                  </a:lnTo>
                  <a:lnTo>
                    <a:pt x="236" y="6"/>
                  </a:lnTo>
                  <a:lnTo>
                    <a:pt x="235" y="6"/>
                  </a:lnTo>
                  <a:lnTo>
                    <a:pt x="233" y="6"/>
                  </a:lnTo>
                  <a:lnTo>
                    <a:pt x="233" y="5"/>
                  </a:lnTo>
                  <a:lnTo>
                    <a:pt x="232" y="5"/>
                  </a:lnTo>
                  <a:lnTo>
                    <a:pt x="233" y="5"/>
                  </a:lnTo>
                  <a:lnTo>
                    <a:pt x="235" y="5"/>
                  </a:lnTo>
                  <a:lnTo>
                    <a:pt x="236" y="5"/>
                  </a:lnTo>
                  <a:lnTo>
                    <a:pt x="237" y="6"/>
                  </a:lnTo>
                  <a:lnTo>
                    <a:pt x="237" y="5"/>
                  </a:lnTo>
                  <a:lnTo>
                    <a:pt x="236" y="5"/>
                  </a:lnTo>
                  <a:lnTo>
                    <a:pt x="237" y="5"/>
                  </a:lnTo>
                  <a:lnTo>
                    <a:pt x="238" y="5"/>
                  </a:lnTo>
                  <a:lnTo>
                    <a:pt x="237" y="4"/>
                  </a:lnTo>
                  <a:lnTo>
                    <a:pt x="236" y="4"/>
                  </a:lnTo>
                  <a:lnTo>
                    <a:pt x="237" y="4"/>
                  </a:lnTo>
                  <a:lnTo>
                    <a:pt x="236" y="4"/>
                  </a:lnTo>
                  <a:lnTo>
                    <a:pt x="237" y="4"/>
                  </a:lnTo>
                  <a:lnTo>
                    <a:pt x="236" y="3"/>
                  </a:lnTo>
                  <a:lnTo>
                    <a:pt x="237" y="3"/>
                  </a:lnTo>
                  <a:lnTo>
                    <a:pt x="238" y="3"/>
                  </a:lnTo>
                  <a:lnTo>
                    <a:pt x="240" y="4"/>
                  </a:lnTo>
                  <a:lnTo>
                    <a:pt x="241" y="4"/>
                  </a:lnTo>
                  <a:lnTo>
                    <a:pt x="241" y="3"/>
                  </a:lnTo>
                  <a:lnTo>
                    <a:pt x="242" y="3"/>
                  </a:lnTo>
                  <a:lnTo>
                    <a:pt x="242" y="4"/>
                  </a:lnTo>
                  <a:lnTo>
                    <a:pt x="241" y="4"/>
                  </a:lnTo>
                  <a:lnTo>
                    <a:pt x="242" y="5"/>
                  </a:lnTo>
                  <a:lnTo>
                    <a:pt x="242" y="4"/>
                  </a:lnTo>
                  <a:lnTo>
                    <a:pt x="244" y="4"/>
                  </a:lnTo>
                  <a:lnTo>
                    <a:pt x="245" y="5"/>
                  </a:lnTo>
                  <a:lnTo>
                    <a:pt x="246" y="5"/>
                  </a:lnTo>
                  <a:lnTo>
                    <a:pt x="246" y="4"/>
                  </a:lnTo>
                  <a:lnTo>
                    <a:pt x="245" y="4"/>
                  </a:lnTo>
                  <a:lnTo>
                    <a:pt x="245" y="3"/>
                  </a:lnTo>
                  <a:lnTo>
                    <a:pt x="246" y="4"/>
                  </a:lnTo>
                  <a:lnTo>
                    <a:pt x="248" y="4"/>
                  </a:lnTo>
                  <a:lnTo>
                    <a:pt x="249" y="4"/>
                  </a:lnTo>
                  <a:lnTo>
                    <a:pt x="248" y="5"/>
                  </a:lnTo>
                  <a:lnTo>
                    <a:pt x="249" y="4"/>
                  </a:lnTo>
                  <a:lnTo>
                    <a:pt x="250" y="4"/>
                  </a:lnTo>
                  <a:lnTo>
                    <a:pt x="251" y="5"/>
                  </a:lnTo>
                  <a:lnTo>
                    <a:pt x="251" y="4"/>
                  </a:lnTo>
                  <a:lnTo>
                    <a:pt x="253" y="4"/>
                  </a:lnTo>
                  <a:lnTo>
                    <a:pt x="253" y="5"/>
                  </a:lnTo>
                  <a:lnTo>
                    <a:pt x="251" y="5"/>
                  </a:lnTo>
                  <a:lnTo>
                    <a:pt x="251" y="6"/>
                  </a:lnTo>
                  <a:lnTo>
                    <a:pt x="250" y="6"/>
                  </a:lnTo>
                  <a:lnTo>
                    <a:pt x="249" y="6"/>
                  </a:lnTo>
                  <a:lnTo>
                    <a:pt x="249" y="8"/>
                  </a:lnTo>
                  <a:lnTo>
                    <a:pt x="248" y="8"/>
                  </a:lnTo>
                  <a:lnTo>
                    <a:pt x="246" y="9"/>
                  </a:lnTo>
                  <a:lnTo>
                    <a:pt x="245" y="10"/>
                  </a:lnTo>
                  <a:lnTo>
                    <a:pt x="244" y="10"/>
                  </a:lnTo>
                  <a:lnTo>
                    <a:pt x="245" y="10"/>
                  </a:lnTo>
                  <a:lnTo>
                    <a:pt x="245" y="12"/>
                  </a:lnTo>
                  <a:lnTo>
                    <a:pt x="246" y="10"/>
                  </a:lnTo>
                  <a:lnTo>
                    <a:pt x="246" y="12"/>
                  </a:lnTo>
                  <a:lnTo>
                    <a:pt x="245" y="12"/>
                  </a:lnTo>
                  <a:lnTo>
                    <a:pt x="245" y="13"/>
                  </a:lnTo>
                  <a:lnTo>
                    <a:pt x="246" y="13"/>
                  </a:lnTo>
                  <a:lnTo>
                    <a:pt x="245" y="14"/>
                  </a:lnTo>
                  <a:lnTo>
                    <a:pt x="244" y="14"/>
                  </a:lnTo>
                  <a:lnTo>
                    <a:pt x="244" y="16"/>
                  </a:lnTo>
                  <a:lnTo>
                    <a:pt x="244" y="17"/>
                  </a:lnTo>
                  <a:lnTo>
                    <a:pt x="245" y="17"/>
                  </a:lnTo>
                  <a:lnTo>
                    <a:pt x="245" y="16"/>
                  </a:lnTo>
                  <a:lnTo>
                    <a:pt x="246" y="17"/>
                  </a:lnTo>
                  <a:lnTo>
                    <a:pt x="248" y="17"/>
                  </a:lnTo>
                  <a:lnTo>
                    <a:pt x="248" y="16"/>
                  </a:lnTo>
                  <a:lnTo>
                    <a:pt x="249" y="16"/>
                  </a:lnTo>
                  <a:lnTo>
                    <a:pt x="249" y="14"/>
                  </a:lnTo>
                  <a:lnTo>
                    <a:pt x="250" y="14"/>
                  </a:lnTo>
                  <a:lnTo>
                    <a:pt x="250" y="13"/>
                  </a:lnTo>
                  <a:lnTo>
                    <a:pt x="249" y="13"/>
                  </a:lnTo>
                  <a:lnTo>
                    <a:pt x="250" y="13"/>
                  </a:lnTo>
                  <a:lnTo>
                    <a:pt x="250" y="12"/>
                  </a:lnTo>
                  <a:lnTo>
                    <a:pt x="251" y="12"/>
                  </a:lnTo>
                  <a:lnTo>
                    <a:pt x="251" y="10"/>
                  </a:lnTo>
                  <a:lnTo>
                    <a:pt x="254" y="9"/>
                  </a:lnTo>
                  <a:lnTo>
                    <a:pt x="255" y="8"/>
                  </a:lnTo>
                  <a:lnTo>
                    <a:pt x="255" y="6"/>
                  </a:lnTo>
                  <a:lnTo>
                    <a:pt x="257" y="6"/>
                  </a:lnTo>
                  <a:lnTo>
                    <a:pt x="258" y="6"/>
                  </a:lnTo>
                  <a:lnTo>
                    <a:pt x="259" y="5"/>
                  </a:lnTo>
                  <a:lnTo>
                    <a:pt x="259" y="4"/>
                  </a:lnTo>
                  <a:lnTo>
                    <a:pt x="261" y="4"/>
                  </a:lnTo>
                  <a:lnTo>
                    <a:pt x="262" y="3"/>
                  </a:lnTo>
                  <a:lnTo>
                    <a:pt x="263" y="4"/>
                  </a:lnTo>
                  <a:lnTo>
                    <a:pt x="263" y="5"/>
                  </a:lnTo>
                  <a:lnTo>
                    <a:pt x="263" y="6"/>
                  </a:lnTo>
                  <a:lnTo>
                    <a:pt x="261" y="8"/>
                  </a:lnTo>
                  <a:lnTo>
                    <a:pt x="262" y="8"/>
                  </a:lnTo>
                  <a:lnTo>
                    <a:pt x="263" y="8"/>
                  </a:lnTo>
                  <a:lnTo>
                    <a:pt x="263" y="9"/>
                  </a:lnTo>
                  <a:lnTo>
                    <a:pt x="263" y="10"/>
                  </a:lnTo>
                  <a:lnTo>
                    <a:pt x="263" y="12"/>
                  </a:lnTo>
                  <a:lnTo>
                    <a:pt x="262" y="12"/>
                  </a:lnTo>
                  <a:lnTo>
                    <a:pt x="263" y="12"/>
                  </a:lnTo>
                  <a:lnTo>
                    <a:pt x="262" y="13"/>
                  </a:lnTo>
                  <a:lnTo>
                    <a:pt x="263" y="13"/>
                  </a:lnTo>
                  <a:lnTo>
                    <a:pt x="263" y="12"/>
                  </a:lnTo>
                  <a:lnTo>
                    <a:pt x="264" y="12"/>
                  </a:lnTo>
                  <a:lnTo>
                    <a:pt x="266" y="12"/>
                  </a:lnTo>
                  <a:lnTo>
                    <a:pt x="264" y="10"/>
                  </a:lnTo>
                  <a:lnTo>
                    <a:pt x="266" y="10"/>
                  </a:lnTo>
                  <a:lnTo>
                    <a:pt x="267" y="10"/>
                  </a:lnTo>
                  <a:lnTo>
                    <a:pt x="267" y="12"/>
                  </a:lnTo>
                  <a:lnTo>
                    <a:pt x="268" y="10"/>
                  </a:lnTo>
                  <a:lnTo>
                    <a:pt x="270" y="10"/>
                  </a:lnTo>
                  <a:lnTo>
                    <a:pt x="268" y="10"/>
                  </a:lnTo>
                  <a:lnTo>
                    <a:pt x="267" y="9"/>
                  </a:lnTo>
                  <a:lnTo>
                    <a:pt x="268" y="9"/>
                  </a:lnTo>
                  <a:lnTo>
                    <a:pt x="270" y="9"/>
                  </a:lnTo>
                  <a:lnTo>
                    <a:pt x="271" y="9"/>
                  </a:lnTo>
                  <a:lnTo>
                    <a:pt x="270" y="9"/>
                  </a:lnTo>
                  <a:lnTo>
                    <a:pt x="268" y="8"/>
                  </a:lnTo>
                  <a:lnTo>
                    <a:pt x="270" y="8"/>
                  </a:lnTo>
                  <a:lnTo>
                    <a:pt x="268" y="8"/>
                  </a:lnTo>
                  <a:lnTo>
                    <a:pt x="268" y="6"/>
                  </a:lnTo>
                  <a:lnTo>
                    <a:pt x="270" y="6"/>
                  </a:lnTo>
                  <a:lnTo>
                    <a:pt x="271" y="6"/>
                  </a:lnTo>
                  <a:lnTo>
                    <a:pt x="272" y="6"/>
                  </a:lnTo>
                  <a:lnTo>
                    <a:pt x="271" y="6"/>
                  </a:lnTo>
                  <a:lnTo>
                    <a:pt x="271" y="5"/>
                  </a:lnTo>
                  <a:lnTo>
                    <a:pt x="272" y="5"/>
                  </a:lnTo>
                  <a:lnTo>
                    <a:pt x="275" y="5"/>
                  </a:lnTo>
                  <a:lnTo>
                    <a:pt x="274" y="5"/>
                  </a:lnTo>
                  <a:lnTo>
                    <a:pt x="274" y="4"/>
                  </a:lnTo>
                  <a:lnTo>
                    <a:pt x="272" y="4"/>
                  </a:lnTo>
                  <a:lnTo>
                    <a:pt x="271" y="4"/>
                  </a:lnTo>
                  <a:lnTo>
                    <a:pt x="268" y="4"/>
                  </a:lnTo>
                  <a:lnTo>
                    <a:pt x="268" y="3"/>
                  </a:lnTo>
                  <a:lnTo>
                    <a:pt x="270" y="3"/>
                  </a:lnTo>
                  <a:lnTo>
                    <a:pt x="271" y="3"/>
                  </a:lnTo>
                  <a:lnTo>
                    <a:pt x="270" y="3"/>
                  </a:lnTo>
                  <a:lnTo>
                    <a:pt x="268" y="3"/>
                  </a:lnTo>
                  <a:lnTo>
                    <a:pt x="270" y="1"/>
                  </a:lnTo>
                  <a:lnTo>
                    <a:pt x="271" y="1"/>
                  </a:lnTo>
                  <a:lnTo>
                    <a:pt x="271" y="3"/>
                  </a:lnTo>
                  <a:lnTo>
                    <a:pt x="272" y="3"/>
                  </a:lnTo>
                  <a:lnTo>
                    <a:pt x="274" y="3"/>
                  </a:lnTo>
                  <a:lnTo>
                    <a:pt x="272" y="3"/>
                  </a:lnTo>
                  <a:lnTo>
                    <a:pt x="274" y="3"/>
                  </a:lnTo>
                  <a:lnTo>
                    <a:pt x="272" y="1"/>
                  </a:lnTo>
                  <a:lnTo>
                    <a:pt x="274" y="1"/>
                  </a:lnTo>
                  <a:lnTo>
                    <a:pt x="274" y="0"/>
                  </a:lnTo>
                  <a:lnTo>
                    <a:pt x="275" y="1"/>
                  </a:lnTo>
                  <a:lnTo>
                    <a:pt x="275" y="0"/>
                  </a:lnTo>
                  <a:lnTo>
                    <a:pt x="275" y="1"/>
                  </a:lnTo>
                  <a:lnTo>
                    <a:pt x="276" y="1"/>
                  </a:lnTo>
                  <a:lnTo>
                    <a:pt x="276" y="3"/>
                  </a:lnTo>
                  <a:lnTo>
                    <a:pt x="278" y="1"/>
                  </a:lnTo>
                  <a:lnTo>
                    <a:pt x="279" y="1"/>
                  </a:lnTo>
                  <a:lnTo>
                    <a:pt x="280" y="1"/>
                  </a:lnTo>
                  <a:lnTo>
                    <a:pt x="281" y="1"/>
                  </a:lnTo>
                  <a:lnTo>
                    <a:pt x="280" y="3"/>
                  </a:lnTo>
                  <a:lnTo>
                    <a:pt x="281" y="3"/>
                  </a:lnTo>
                  <a:lnTo>
                    <a:pt x="283" y="3"/>
                  </a:lnTo>
                  <a:lnTo>
                    <a:pt x="284" y="3"/>
                  </a:lnTo>
                  <a:lnTo>
                    <a:pt x="285" y="3"/>
                  </a:lnTo>
                  <a:lnTo>
                    <a:pt x="285" y="4"/>
                  </a:lnTo>
                  <a:lnTo>
                    <a:pt x="284" y="4"/>
                  </a:lnTo>
                  <a:lnTo>
                    <a:pt x="283" y="4"/>
                  </a:lnTo>
                  <a:lnTo>
                    <a:pt x="284" y="4"/>
                  </a:lnTo>
                  <a:lnTo>
                    <a:pt x="284" y="5"/>
                  </a:lnTo>
                  <a:lnTo>
                    <a:pt x="283" y="5"/>
                  </a:lnTo>
                  <a:lnTo>
                    <a:pt x="281" y="5"/>
                  </a:lnTo>
                  <a:lnTo>
                    <a:pt x="283" y="5"/>
                  </a:lnTo>
                  <a:lnTo>
                    <a:pt x="281" y="5"/>
                  </a:lnTo>
                  <a:lnTo>
                    <a:pt x="280" y="5"/>
                  </a:lnTo>
                  <a:lnTo>
                    <a:pt x="279" y="5"/>
                  </a:lnTo>
                  <a:lnTo>
                    <a:pt x="276" y="5"/>
                  </a:lnTo>
                  <a:lnTo>
                    <a:pt x="278" y="5"/>
                  </a:lnTo>
                  <a:lnTo>
                    <a:pt x="278" y="6"/>
                  </a:lnTo>
                  <a:lnTo>
                    <a:pt x="279" y="6"/>
                  </a:lnTo>
                  <a:lnTo>
                    <a:pt x="280" y="6"/>
                  </a:lnTo>
                  <a:lnTo>
                    <a:pt x="281" y="6"/>
                  </a:lnTo>
                  <a:lnTo>
                    <a:pt x="280" y="6"/>
                  </a:lnTo>
                  <a:lnTo>
                    <a:pt x="279" y="8"/>
                  </a:lnTo>
                  <a:lnTo>
                    <a:pt x="276" y="8"/>
                  </a:lnTo>
                  <a:lnTo>
                    <a:pt x="276" y="9"/>
                  </a:lnTo>
                  <a:lnTo>
                    <a:pt x="279" y="8"/>
                  </a:lnTo>
                  <a:lnTo>
                    <a:pt x="280" y="8"/>
                  </a:lnTo>
                  <a:lnTo>
                    <a:pt x="281" y="8"/>
                  </a:lnTo>
                  <a:lnTo>
                    <a:pt x="283" y="6"/>
                  </a:lnTo>
                  <a:lnTo>
                    <a:pt x="284" y="6"/>
                  </a:lnTo>
                  <a:lnTo>
                    <a:pt x="284" y="8"/>
                  </a:lnTo>
                  <a:lnTo>
                    <a:pt x="283" y="9"/>
                  </a:lnTo>
                  <a:lnTo>
                    <a:pt x="281" y="9"/>
                  </a:lnTo>
                  <a:lnTo>
                    <a:pt x="280" y="10"/>
                  </a:lnTo>
                  <a:lnTo>
                    <a:pt x="279" y="10"/>
                  </a:lnTo>
                  <a:lnTo>
                    <a:pt x="279" y="12"/>
                  </a:lnTo>
                  <a:lnTo>
                    <a:pt x="280" y="12"/>
                  </a:lnTo>
                  <a:lnTo>
                    <a:pt x="280" y="10"/>
                  </a:lnTo>
                  <a:lnTo>
                    <a:pt x="281" y="10"/>
                  </a:lnTo>
                  <a:lnTo>
                    <a:pt x="283" y="10"/>
                  </a:lnTo>
                  <a:lnTo>
                    <a:pt x="281" y="12"/>
                  </a:lnTo>
                  <a:lnTo>
                    <a:pt x="283" y="10"/>
                  </a:lnTo>
                  <a:lnTo>
                    <a:pt x="284" y="10"/>
                  </a:lnTo>
                  <a:lnTo>
                    <a:pt x="285" y="10"/>
                  </a:lnTo>
                  <a:lnTo>
                    <a:pt x="284" y="12"/>
                  </a:lnTo>
                  <a:lnTo>
                    <a:pt x="284" y="13"/>
                  </a:lnTo>
                  <a:lnTo>
                    <a:pt x="284" y="14"/>
                  </a:lnTo>
                  <a:lnTo>
                    <a:pt x="284" y="16"/>
                  </a:lnTo>
                  <a:lnTo>
                    <a:pt x="284" y="17"/>
                  </a:lnTo>
                  <a:lnTo>
                    <a:pt x="283" y="17"/>
                  </a:lnTo>
                  <a:lnTo>
                    <a:pt x="284" y="17"/>
                  </a:lnTo>
                  <a:lnTo>
                    <a:pt x="285" y="17"/>
                  </a:lnTo>
                  <a:lnTo>
                    <a:pt x="285" y="16"/>
                  </a:lnTo>
                  <a:lnTo>
                    <a:pt x="284" y="14"/>
                  </a:lnTo>
                  <a:lnTo>
                    <a:pt x="284" y="13"/>
                  </a:lnTo>
                  <a:lnTo>
                    <a:pt x="284" y="12"/>
                  </a:lnTo>
                  <a:lnTo>
                    <a:pt x="285" y="12"/>
                  </a:lnTo>
                  <a:lnTo>
                    <a:pt x="285" y="10"/>
                  </a:lnTo>
                  <a:lnTo>
                    <a:pt x="287" y="10"/>
                  </a:lnTo>
                  <a:lnTo>
                    <a:pt x="287" y="12"/>
                  </a:lnTo>
                  <a:lnTo>
                    <a:pt x="287" y="10"/>
                  </a:lnTo>
                  <a:lnTo>
                    <a:pt x="288" y="10"/>
                  </a:lnTo>
                  <a:lnTo>
                    <a:pt x="287" y="10"/>
                  </a:lnTo>
                  <a:lnTo>
                    <a:pt x="285" y="9"/>
                  </a:lnTo>
                  <a:lnTo>
                    <a:pt x="287" y="8"/>
                  </a:lnTo>
                  <a:lnTo>
                    <a:pt x="288" y="8"/>
                  </a:lnTo>
                  <a:lnTo>
                    <a:pt x="287" y="6"/>
                  </a:lnTo>
                  <a:lnTo>
                    <a:pt x="288" y="6"/>
                  </a:lnTo>
                  <a:lnTo>
                    <a:pt x="288" y="5"/>
                  </a:lnTo>
                  <a:lnTo>
                    <a:pt x="289" y="4"/>
                  </a:lnTo>
                  <a:lnTo>
                    <a:pt x="291" y="4"/>
                  </a:lnTo>
                  <a:lnTo>
                    <a:pt x="292" y="4"/>
                  </a:lnTo>
                  <a:lnTo>
                    <a:pt x="293" y="5"/>
                  </a:lnTo>
                  <a:lnTo>
                    <a:pt x="294" y="5"/>
                  </a:lnTo>
                  <a:lnTo>
                    <a:pt x="296" y="5"/>
                  </a:lnTo>
                  <a:lnTo>
                    <a:pt x="297" y="5"/>
                  </a:lnTo>
                  <a:lnTo>
                    <a:pt x="297" y="6"/>
                  </a:lnTo>
                  <a:lnTo>
                    <a:pt x="296" y="6"/>
                  </a:lnTo>
                  <a:lnTo>
                    <a:pt x="297" y="6"/>
                  </a:lnTo>
                  <a:lnTo>
                    <a:pt x="296" y="6"/>
                  </a:lnTo>
                  <a:lnTo>
                    <a:pt x="297" y="6"/>
                  </a:lnTo>
                  <a:lnTo>
                    <a:pt x="296" y="8"/>
                  </a:lnTo>
                  <a:lnTo>
                    <a:pt x="297" y="8"/>
                  </a:lnTo>
                  <a:lnTo>
                    <a:pt x="300" y="6"/>
                  </a:lnTo>
                  <a:lnTo>
                    <a:pt x="301" y="6"/>
                  </a:lnTo>
                  <a:lnTo>
                    <a:pt x="302" y="6"/>
                  </a:lnTo>
                  <a:lnTo>
                    <a:pt x="302" y="8"/>
                  </a:lnTo>
                  <a:lnTo>
                    <a:pt x="301" y="8"/>
                  </a:lnTo>
                  <a:lnTo>
                    <a:pt x="302" y="8"/>
                  </a:lnTo>
                  <a:lnTo>
                    <a:pt x="304" y="8"/>
                  </a:lnTo>
                  <a:lnTo>
                    <a:pt x="304" y="6"/>
                  </a:lnTo>
                  <a:lnTo>
                    <a:pt x="305" y="6"/>
                  </a:lnTo>
                  <a:lnTo>
                    <a:pt x="307" y="8"/>
                  </a:lnTo>
                  <a:lnTo>
                    <a:pt x="306" y="8"/>
                  </a:lnTo>
                  <a:lnTo>
                    <a:pt x="307" y="8"/>
                  </a:lnTo>
                  <a:lnTo>
                    <a:pt x="309" y="9"/>
                  </a:lnTo>
                  <a:lnTo>
                    <a:pt x="307" y="9"/>
                  </a:lnTo>
                  <a:lnTo>
                    <a:pt x="306" y="9"/>
                  </a:lnTo>
                  <a:lnTo>
                    <a:pt x="306" y="10"/>
                  </a:lnTo>
                  <a:lnTo>
                    <a:pt x="310" y="9"/>
                  </a:lnTo>
                  <a:lnTo>
                    <a:pt x="313" y="9"/>
                  </a:lnTo>
                  <a:lnTo>
                    <a:pt x="313" y="10"/>
                  </a:lnTo>
                  <a:lnTo>
                    <a:pt x="314" y="10"/>
                  </a:lnTo>
                  <a:lnTo>
                    <a:pt x="315" y="12"/>
                  </a:lnTo>
                  <a:lnTo>
                    <a:pt x="317" y="12"/>
                  </a:lnTo>
                  <a:lnTo>
                    <a:pt x="318" y="10"/>
                  </a:lnTo>
                  <a:lnTo>
                    <a:pt x="318" y="12"/>
                  </a:lnTo>
                  <a:lnTo>
                    <a:pt x="319" y="12"/>
                  </a:lnTo>
                  <a:lnTo>
                    <a:pt x="319" y="13"/>
                  </a:lnTo>
                  <a:lnTo>
                    <a:pt x="319" y="14"/>
                  </a:lnTo>
                  <a:lnTo>
                    <a:pt x="318" y="14"/>
                  </a:lnTo>
                  <a:lnTo>
                    <a:pt x="317" y="14"/>
                  </a:lnTo>
                  <a:lnTo>
                    <a:pt x="315" y="14"/>
                  </a:lnTo>
                  <a:lnTo>
                    <a:pt x="314" y="14"/>
                  </a:lnTo>
                  <a:lnTo>
                    <a:pt x="313" y="14"/>
                  </a:lnTo>
                  <a:lnTo>
                    <a:pt x="313" y="16"/>
                  </a:lnTo>
                  <a:lnTo>
                    <a:pt x="311" y="16"/>
                  </a:lnTo>
                  <a:lnTo>
                    <a:pt x="310" y="17"/>
                  </a:lnTo>
                  <a:lnTo>
                    <a:pt x="309" y="17"/>
                  </a:lnTo>
                  <a:lnTo>
                    <a:pt x="306" y="17"/>
                  </a:lnTo>
                  <a:lnTo>
                    <a:pt x="305" y="17"/>
                  </a:lnTo>
                  <a:lnTo>
                    <a:pt x="301" y="17"/>
                  </a:lnTo>
                  <a:lnTo>
                    <a:pt x="300" y="17"/>
                  </a:lnTo>
                  <a:lnTo>
                    <a:pt x="298" y="17"/>
                  </a:lnTo>
                  <a:lnTo>
                    <a:pt x="297" y="17"/>
                  </a:lnTo>
                  <a:lnTo>
                    <a:pt x="296" y="17"/>
                  </a:lnTo>
                  <a:lnTo>
                    <a:pt x="294" y="16"/>
                  </a:lnTo>
                  <a:lnTo>
                    <a:pt x="293" y="16"/>
                  </a:lnTo>
                  <a:lnTo>
                    <a:pt x="292" y="16"/>
                  </a:lnTo>
                  <a:lnTo>
                    <a:pt x="289" y="16"/>
                  </a:lnTo>
                  <a:lnTo>
                    <a:pt x="291" y="16"/>
                  </a:lnTo>
                  <a:lnTo>
                    <a:pt x="292" y="16"/>
                  </a:lnTo>
                  <a:lnTo>
                    <a:pt x="291" y="16"/>
                  </a:lnTo>
                  <a:lnTo>
                    <a:pt x="291" y="17"/>
                  </a:lnTo>
                  <a:lnTo>
                    <a:pt x="289" y="17"/>
                  </a:lnTo>
                  <a:lnTo>
                    <a:pt x="291" y="17"/>
                  </a:lnTo>
                  <a:lnTo>
                    <a:pt x="292" y="17"/>
                  </a:lnTo>
                  <a:lnTo>
                    <a:pt x="293" y="17"/>
                  </a:lnTo>
                  <a:lnTo>
                    <a:pt x="292" y="17"/>
                  </a:lnTo>
                  <a:lnTo>
                    <a:pt x="296" y="17"/>
                  </a:lnTo>
                  <a:lnTo>
                    <a:pt x="297" y="17"/>
                  </a:lnTo>
                  <a:lnTo>
                    <a:pt x="297" y="18"/>
                  </a:lnTo>
                  <a:lnTo>
                    <a:pt x="298" y="18"/>
                  </a:lnTo>
                  <a:lnTo>
                    <a:pt x="301" y="18"/>
                  </a:lnTo>
                  <a:lnTo>
                    <a:pt x="302" y="18"/>
                  </a:lnTo>
                  <a:lnTo>
                    <a:pt x="304" y="18"/>
                  </a:lnTo>
                  <a:lnTo>
                    <a:pt x="304" y="19"/>
                  </a:lnTo>
                  <a:lnTo>
                    <a:pt x="302" y="19"/>
                  </a:lnTo>
                  <a:lnTo>
                    <a:pt x="301" y="21"/>
                  </a:lnTo>
                  <a:lnTo>
                    <a:pt x="302" y="21"/>
                  </a:lnTo>
                  <a:lnTo>
                    <a:pt x="302" y="19"/>
                  </a:lnTo>
                  <a:lnTo>
                    <a:pt x="304" y="19"/>
                  </a:lnTo>
                  <a:lnTo>
                    <a:pt x="305" y="19"/>
                  </a:lnTo>
                  <a:lnTo>
                    <a:pt x="305" y="21"/>
                  </a:lnTo>
                  <a:lnTo>
                    <a:pt x="306" y="21"/>
                  </a:lnTo>
                  <a:lnTo>
                    <a:pt x="305" y="22"/>
                  </a:lnTo>
                  <a:lnTo>
                    <a:pt x="304" y="23"/>
                  </a:lnTo>
                  <a:lnTo>
                    <a:pt x="302" y="25"/>
                  </a:lnTo>
                  <a:lnTo>
                    <a:pt x="304" y="25"/>
                  </a:lnTo>
                  <a:lnTo>
                    <a:pt x="304" y="23"/>
                  </a:lnTo>
                  <a:lnTo>
                    <a:pt x="305" y="23"/>
                  </a:lnTo>
                  <a:lnTo>
                    <a:pt x="306" y="23"/>
                  </a:lnTo>
                  <a:lnTo>
                    <a:pt x="307" y="23"/>
                  </a:lnTo>
                  <a:lnTo>
                    <a:pt x="309" y="22"/>
                  </a:lnTo>
                  <a:lnTo>
                    <a:pt x="309" y="23"/>
                  </a:lnTo>
                  <a:lnTo>
                    <a:pt x="310" y="23"/>
                  </a:lnTo>
                  <a:lnTo>
                    <a:pt x="311" y="23"/>
                  </a:lnTo>
                  <a:lnTo>
                    <a:pt x="310" y="22"/>
                  </a:lnTo>
                  <a:lnTo>
                    <a:pt x="311" y="22"/>
                  </a:lnTo>
                  <a:lnTo>
                    <a:pt x="310" y="22"/>
                  </a:lnTo>
                  <a:lnTo>
                    <a:pt x="311" y="21"/>
                  </a:lnTo>
                  <a:lnTo>
                    <a:pt x="310" y="21"/>
                  </a:lnTo>
                  <a:lnTo>
                    <a:pt x="313" y="21"/>
                  </a:lnTo>
                  <a:lnTo>
                    <a:pt x="311" y="21"/>
                  </a:lnTo>
                  <a:lnTo>
                    <a:pt x="313" y="21"/>
                  </a:lnTo>
                  <a:lnTo>
                    <a:pt x="314" y="22"/>
                  </a:lnTo>
                  <a:lnTo>
                    <a:pt x="314" y="23"/>
                  </a:lnTo>
                  <a:lnTo>
                    <a:pt x="314" y="25"/>
                  </a:lnTo>
                  <a:lnTo>
                    <a:pt x="314" y="23"/>
                  </a:lnTo>
                  <a:lnTo>
                    <a:pt x="315" y="23"/>
                  </a:lnTo>
                  <a:lnTo>
                    <a:pt x="315" y="22"/>
                  </a:lnTo>
                  <a:lnTo>
                    <a:pt x="314" y="22"/>
                  </a:lnTo>
                  <a:lnTo>
                    <a:pt x="315" y="21"/>
                  </a:lnTo>
                  <a:lnTo>
                    <a:pt x="317" y="22"/>
                  </a:lnTo>
                  <a:lnTo>
                    <a:pt x="318" y="22"/>
                  </a:lnTo>
                  <a:lnTo>
                    <a:pt x="319" y="22"/>
                  </a:lnTo>
                  <a:lnTo>
                    <a:pt x="321" y="23"/>
                  </a:lnTo>
                  <a:lnTo>
                    <a:pt x="321" y="25"/>
                  </a:lnTo>
                  <a:lnTo>
                    <a:pt x="321" y="26"/>
                  </a:lnTo>
                  <a:lnTo>
                    <a:pt x="319" y="26"/>
                  </a:lnTo>
                  <a:lnTo>
                    <a:pt x="318" y="26"/>
                  </a:lnTo>
                  <a:lnTo>
                    <a:pt x="317" y="26"/>
                  </a:lnTo>
                  <a:lnTo>
                    <a:pt x="315" y="26"/>
                  </a:lnTo>
                  <a:lnTo>
                    <a:pt x="314" y="25"/>
                  </a:lnTo>
                  <a:lnTo>
                    <a:pt x="313" y="25"/>
                  </a:lnTo>
                  <a:lnTo>
                    <a:pt x="310" y="25"/>
                  </a:lnTo>
                  <a:lnTo>
                    <a:pt x="311" y="26"/>
                  </a:lnTo>
                  <a:lnTo>
                    <a:pt x="311" y="27"/>
                  </a:lnTo>
                  <a:lnTo>
                    <a:pt x="311" y="29"/>
                  </a:lnTo>
                  <a:lnTo>
                    <a:pt x="310" y="29"/>
                  </a:lnTo>
                  <a:lnTo>
                    <a:pt x="309" y="29"/>
                  </a:lnTo>
                  <a:lnTo>
                    <a:pt x="307" y="29"/>
                  </a:lnTo>
                  <a:lnTo>
                    <a:pt x="306" y="29"/>
                  </a:lnTo>
                  <a:lnTo>
                    <a:pt x="306" y="30"/>
                  </a:lnTo>
                  <a:lnTo>
                    <a:pt x="305" y="30"/>
                  </a:lnTo>
                  <a:lnTo>
                    <a:pt x="304" y="30"/>
                  </a:lnTo>
                  <a:lnTo>
                    <a:pt x="302" y="30"/>
                  </a:lnTo>
                  <a:lnTo>
                    <a:pt x="302" y="31"/>
                  </a:lnTo>
                  <a:lnTo>
                    <a:pt x="301" y="31"/>
                  </a:lnTo>
                  <a:lnTo>
                    <a:pt x="302" y="32"/>
                  </a:lnTo>
                  <a:lnTo>
                    <a:pt x="302" y="34"/>
                  </a:lnTo>
                  <a:lnTo>
                    <a:pt x="301" y="34"/>
                  </a:lnTo>
                  <a:lnTo>
                    <a:pt x="301" y="35"/>
                  </a:lnTo>
                  <a:lnTo>
                    <a:pt x="300" y="35"/>
                  </a:lnTo>
                  <a:lnTo>
                    <a:pt x="298" y="35"/>
                  </a:lnTo>
                  <a:lnTo>
                    <a:pt x="297" y="35"/>
                  </a:lnTo>
                  <a:lnTo>
                    <a:pt x="297" y="34"/>
                  </a:lnTo>
                  <a:lnTo>
                    <a:pt x="296" y="34"/>
                  </a:lnTo>
                  <a:lnTo>
                    <a:pt x="297" y="34"/>
                  </a:lnTo>
                  <a:lnTo>
                    <a:pt x="296" y="32"/>
                  </a:lnTo>
                  <a:lnTo>
                    <a:pt x="297" y="32"/>
                  </a:lnTo>
                  <a:lnTo>
                    <a:pt x="296" y="32"/>
                  </a:lnTo>
                  <a:lnTo>
                    <a:pt x="301" y="27"/>
                  </a:lnTo>
                  <a:lnTo>
                    <a:pt x="298" y="23"/>
                  </a:lnTo>
                  <a:lnTo>
                    <a:pt x="288" y="21"/>
                  </a:lnTo>
                  <a:lnTo>
                    <a:pt x="287" y="19"/>
                  </a:lnTo>
                  <a:lnTo>
                    <a:pt x="285" y="19"/>
                  </a:lnTo>
                  <a:lnTo>
                    <a:pt x="284" y="19"/>
                  </a:lnTo>
                  <a:lnTo>
                    <a:pt x="283" y="18"/>
                  </a:lnTo>
                  <a:lnTo>
                    <a:pt x="283" y="17"/>
                  </a:lnTo>
                  <a:lnTo>
                    <a:pt x="281" y="17"/>
                  </a:lnTo>
                  <a:lnTo>
                    <a:pt x="280" y="17"/>
                  </a:lnTo>
                  <a:lnTo>
                    <a:pt x="279" y="17"/>
                  </a:lnTo>
                  <a:lnTo>
                    <a:pt x="278" y="17"/>
                  </a:lnTo>
                  <a:lnTo>
                    <a:pt x="278" y="18"/>
                  </a:lnTo>
                  <a:lnTo>
                    <a:pt x="276" y="18"/>
                  </a:lnTo>
                  <a:lnTo>
                    <a:pt x="275" y="18"/>
                  </a:lnTo>
                  <a:lnTo>
                    <a:pt x="275" y="19"/>
                  </a:lnTo>
                  <a:lnTo>
                    <a:pt x="271" y="19"/>
                  </a:lnTo>
                  <a:lnTo>
                    <a:pt x="270" y="19"/>
                  </a:lnTo>
                  <a:lnTo>
                    <a:pt x="268" y="19"/>
                  </a:lnTo>
                  <a:lnTo>
                    <a:pt x="267" y="19"/>
                  </a:lnTo>
                  <a:lnTo>
                    <a:pt x="266" y="19"/>
                  </a:lnTo>
                  <a:lnTo>
                    <a:pt x="264" y="19"/>
                  </a:lnTo>
                  <a:lnTo>
                    <a:pt x="263" y="21"/>
                  </a:lnTo>
                  <a:lnTo>
                    <a:pt x="262" y="22"/>
                  </a:lnTo>
                  <a:lnTo>
                    <a:pt x="261" y="23"/>
                  </a:lnTo>
                  <a:lnTo>
                    <a:pt x="259" y="23"/>
                  </a:lnTo>
                  <a:lnTo>
                    <a:pt x="258" y="23"/>
                  </a:lnTo>
                  <a:lnTo>
                    <a:pt x="258" y="25"/>
                  </a:lnTo>
                  <a:lnTo>
                    <a:pt x="259" y="25"/>
                  </a:lnTo>
                  <a:lnTo>
                    <a:pt x="259" y="26"/>
                  </a:lnTo>
                  <a:lnTo>
                    <a:pt x="258" y="26"/>
                  </a:lnTo>
                  <a:lnTo>
                    <a:pt x="258" y="27"/>
                  </a:lnTo>
                  <a:lnTo>
                    <a:pt x="258" y="29"/>
                  </a:lnTo>
                  <a:lnTo>
                    <a:pt x="258" y="30"/>
                  </a:lnTo>
                  <a:lnTo>
                    <a:pt x="257" y="30"/>
                  </a:lnTo>
                  <a:lnTo>
                    <a:pt x="257" y="31"/>
                  </a:lnTo>
                  <a:lnTo>
                    <a:pt x="257" y="32"/>
                  </a:lnTo>
                  <a:lnTo>
                    <a:pt x="257" y="34"/>
                  </a:lnTo>
                  <a:lnTo>
                    <a:pt x="258" y="34"/>
                  </a:lnTo>
                  <a:lnTo>
                    <a:pt x="258" y="35"/>
                  </a:lnTo>
                  <a:lnTo>
                    <a:pt x="259" y="35"/>
                  </a:lnTo>
                  <a:lnTo>
                    <a:pt x="258" y="36"/>
                  </a:lnTo>
                  <a:lnTo>
                    <a:pt x="257" y="36"/>
                  </a:lnTo>
                  <a:lnTo>
                    <a:pt x="257" y="38"/>
                  </a:lnTo>
                  <a:lnTo>
                    <a:pt x="255" y="38"/>
                  </a:lnTo>
                  <a:lnTo>
                    <a:pt x="254" y="38"/>
                  </a:lnTo>
                  <a:lnTo>
                    <a:pt x="253" y="38"/>
                  </a:lnTo>
                  <a:lnTo>
                    <a:pt x="253" y="39"/>
                  </a:lnTo>
                  <a:lnTo>
                    <a:pt x="251" y="39"/>
                  </a:lnTo>
                  <a:lnTo>
                    <a:pt x="251" y="40"/>
                  </a:lnTo>
                  <a:lnTo>
                    <a:pt x="251" y="42"/>
                  </a:lnTo>
                  <a:lnTo>
                    <a:pt x="250" y="42"/>
                  </a:lnTo>
                  <a:lnTo>
                    <a:pt x="249" y="43"/>
                  </a:lnTo>
                  <a:lnTo>
                    <a:pt x="248" y="42"/>
                  </a:lnTo>
                  <a:lnTo>
                    <a:pt x="246" y="40"/>
                  </a:lnTo>
                  <a:lnTo>
                    <a:pt x="245" y="40"/>
                  </a:lnTo>
                  <a:lnTo>
                    <a:pt x="244" y="40"/>
                  </a:lnTo>
                  <a:lnTo>
                    <a:pt x="241" y="40"/>
                  </a:lnTo>
                  <a:lnTo>
                    <a:pt x="240" y="40"/>
                  </a:lnTo>
                  <a:lnTo>
                    <a:pt x="240" y="39"/>
                  </a:lnTo>
                  <a:lnTo>
                    <a:pt x="238" y="39"/>
                  </a:lnTo>
                  <a:lnTo>
                    <a:pt x="237" y="39"/>
                  </a:lnTo>
                  <a:lnTo>
                    <a:pt x="236" y="38"/>
                  </a:lnTo>
                  <a:lnTo>
                    <a:pt x="235" y="39"/>
                  </a:lnTo>
                  <a:lnTo>
                    <a:pt x="233" y="39"/>
                  </a:lnTo>
                  <a:lnTo>
                    <a:pt x="233" y="40"/>
                  </a:lnTo>
                  <a:lnTo>
                    <a:pt x="232" y="40"/>
                  </a:lnTo>
                  <a:lnTo>
                    <a:pt x="231" y="40"/>
                  </a:lnTo>
                  <a:lnTo>
                    <a:pt x="228" y="42"/>
                  </a:lnTo>
                  <a:lnTo>
                    <a:pt x="225" y="40"/>
                  </a:lnTo>
                  <a:lnTo>
                    <a:pt x="223" y="40"/>
                  </a:lnTo>
                  <a:lnTo>
                    <a:pt x="219" y="40"/>
                  </a:lnTo>
                  <a:lnTo>
                    <a:pt x="218" y="40"/>
                  </a:lnTo>
                  <a:lnTo>
                    <a:pt x="216" y="38"/>
                  </a:lnTo>
                  <a:lnTo>
                    <a:pt x="214" y="36"/>
                  </a:lnTo>
                  <a:lnTo>
                    <a:pt x="210" y="35"/>
                  </a:lnTo>
                  <a:lnTo>
                    <a:pt x="206" y="31"/>
                  </a:lnTo>
                  <a:lnTo>
                    <a:pt x="202" y="31"/>
                  </a:lnTo>
                  <a:lnTo>
                    <a:pt x="199" y="31"/>
                  </a:lnTo>
                  <a:lnTo>
                    <a:pt x="198" y="32"/>
                  </a:lnTo>
                  <a:lnTo>
                    <a:pt x="198" y="34"/>
                  </a:lnTo>
                  <a:lnTo>
                    <a:pt x="199" y="34"/>
                  </a:lnTo>
                  <a:lnTo>
                    <a:pt x="199" y="35"/>
                  </a:lnTo>
                  <a:lnTo>
                    <a:pt x="195" y="34"/>
                  </a:lnTo>
                  <a:lnTo>
                    <a:pt x="192" y="35"/>
                  </a:lnTo>
                  <a:lnTo>
                    <a:pt x="186" y="35"/>
                  </a:lnTo>
                  <a:lnTo>
                    <a:pt x="190" y="36"/>
                  </a:lnTo>
                  <a:lnTo>
                    <a:pt x="190" y="39"/>
                  </a:lnTo>
                  <a:lnTo>
                    <a:pt x="189" y="42"/>
                  </a:lnTo>
                  <a:lnTo>
                    <a:pt x="185" y="43"/>
                  </a:lnTo>
                  <a:lnTo>
                    <a:pt x="188" y="43"/>
                  </a:lnTo>
                  <a:lnTo>
                    <a:pt x="189" y="44"/>
                  </a:lnTo>
                  <a:lnTo>
                    <a:pt x="186" y="47"/>
                  </a:lnTo>
                  <a:lnTo>
                    <a:pt x="173" y="44"/>
                  </a:lnTo>
                  <a:lnTo>
                    <a:pt x="169" y="44"/>
                  </a:lnTo>
                  <a:lnTo>
                    <a:pt x="167" y="43"/>
                  </a:lnTo>
                  <a:lnTo>
                    <a:pt x="165" y="43"/>
                  </a:lnTo>
                  <a:lnTo>
                    <a:pt x="163" y="43"/>
                  </a:lnTo>
                  <a:lnTo>
                    <a:pt x="163" y="46"/>
                  </a:lnTo>
                  <a:lnTo>
                    <a:pt x="164" y="49"/>
                  </a:lnTo>
                  <a:lnTo>
                    <a:pt x="162" y="53"/>
                  </a:lnTo>
                  <a:lnTo>
                    <a:pt x="159" y="52"/>
                  </a:lnTo>
                  <a:lnTo>
                    <a:pt x="152" y="51"/>
                  </a:lnTo>
                  <a:lnTo>
                    <a:pt x="147" y="53"/>
                  </a:lnTo>
                  <a:lnTo>
                    <a:pt x="146" y="55"/>
                  </a:lnTo>
                  <a:lnTo>
                    <a:pt x="145" y="59"/>
                  </a:lnTo>
                  <a:lnTo>
                    <a:pt x="143" y="60"/>
                  </a:lnTo>
                  <a:lnTo>
                    <a:pt x="139" y="60"/>
                  </a:lnTo>
                  <a:lnTo>
                    <a:pt x="139" y="61"/>
                  </a:lnTo>
                  <a:lnTo>
                    <a:pt x="142" y="64"/>
                  </a:lnTo>
                  <a:lnTo>
                    <a:pt x="145" y="65"/>
                  </a:lnTo>
                  <a:lnTo>
                    <a:pt x="145" y="68"/>
                  </a:lnTo>
                  <a:lnTo>
                    <a:pt x="142" y="69"/>
                  </a:lnTo>
                  <a:lnTo>
                    <a:pt x="139" y="70"/>
                  </a:lnTo>
                  <a:lnTo>
                    <a:pt x="136" y="75"/>
                  </a:lnTo>
                  <a:lnTo>
                    <a:pt x="132" y="78"/>
                  </a:lnTo>
                  <a:lnTo>
                    <a:pt x="134" y="81"/>
                  </a:lnTo>
                  <a:lnTo>
                    <a:pt x="128" y="83"/>
                  </a:lnTo>
                  <a:lnTo>
                    <a:pt x="121" y="83"/>
                  </a:lnTo>
                  <a:lnTo>
                    <a:pt x="124" y="90"/>
                  </a:lnTo>
                  <a:lnTo>
                    <a:pt x="122" y="91"/>
                  </a:lnTo>
                  <a:lnTo>
                    <a:pt x="124" y="98"/>
                  </a:lnTo>
                  <a:lnTo>
                    <a:pt x="121" y="99"/>
                  </a:lnTo>
                  <a:lnTo>
                    <a:pt x="121" y="100"/>
                  </a:lnTo>
                  <a:lnTo>
                    <a:pt x="113" y="111"/>
                  </a:lnTo>
                  <a:lnTo>
                    <a:pt x="120" y="113"/>
                  </a:lnTo>
                  <a:lnTo>
                    <a:pt x="121" y="118"/>
                  </a:lnTo>
                  <a:lnTo>
                    <a:pt x="119" y="121"/>
                  </a:lnTo>
                  <a:lnTo>
                    <a:pt x="109" y="120"/>
                  </a:lnTo>
                  <a:lnTo>
                    <a:pt x="104" y="121"/>
                  </a:lnTo>
                  <a:lnTo>
                    <a:pt x="102" y="122"/>
                  </a:lnTo>
                  <a:lnTo>
                    <a:pt x="99" y="124"/>
                  </a:lnTo>
                  <a:lnTo>
                    <a:pt x="98" y="126"/>
                  </a:lnTo>
                  <a:lnTo>
                    <a:pt x="96" y="128"/>
                  </a:lnTo>
                  <a:lnTo>
                    <a:pt x="95" y="129"/>
                  </a:lnTo>
                  <a:lnTo>
                    <a:pt x="96" y="130"/>
                  </a:lnTo>
                  <a:lnTo>
                    <a:pt x="95" y="132"/>
                  </a:lnTo>
                  <a:lnTo>
                    <a:pt x="94" y="134"/>
                  </a:lnTo>
                  <a:lnTo>
                    <a:pt x="95" y="135"/>
                  </a:lnTo>
                  <a:lnTo>
                    <a:pt x="96" y="138"/>
                  </a:lnTo>
                  <a:lnTo>
                    <a:pt x="98" y="138"/>
                  </a:lnTo>
                  <a:lnTo>
                    <a:pt x="95" y="141"/>
                  </a:lnTo>
                  <a:lnTo>
                    <a:pt x="96" y="143"/>
                  </a:lnTo>
                  <a:lnTo>
                    <a:pt x="95" y="146"/>
                  </a:lnTo>
                  <a:lnTo>
                    <a:pt x="96" y="147"/>
                  </a:lnTo>
                  <a:lnTo>
                    <a:pt x="98" y="148"/>
                  </a:lnTo>
                  <a:lnTo>
                    <a:pt x="98" y="150"/>
                  </a:lnTo>
                  <a:lnTo>
                    <a:pt x="99" y="151"/>
                  </a:lnTo>
                  <a:lnTo>
                    <a:pt x="99" y="155"/>
                  </a:lnTo>
                  <a:lnTo>
                    <a:pt x="98" y="162"/>
                  </a:lnTo>
                  <a:lnTo>
                    <a:pt x="103" y="164"/>
                  </a:lnTo>
                  <a:lnTo>
                    <a:pt x="104" y="164"/>
                  </a:lnTo>
                  <a:lnTo>
                    <a:pt x="108" y="168"/>
                  </a:lnTo>
                  <a:lnTo>
                    <a:pt x="108" y="169"/>
                  </a:lnTo>
                  <a:lnTo>
                    <a:pt x="108" y="171"/>
                  </a:lnTo>
                  <a:lnTo>
                    <a:pt x="107" y="172"/>
                  </a:lnTo>
                  <a:lnTo>
                    <a:pt x="107" y="173"/>
                  </a:lnTo>
                  <a:lnTo>
                    <a:pt x="106" y="173"/>
                  </a:lnTo>
                  <a:lnTo>
                    <a:pt x="104" y="173"/>
                  </a:lnTo>
                  <a:lnTo>
                    <a:pt x="103" y="173"/>
                  </a:lnTo>
                  <a:lnTo>
                    <a:pt x="100" y="175"/>
                  </a:lnTo>
                  <a:lnTo>
                    <a:pt x="102" y="175"/>
                  </a:lnTo>
                  <a:lnTo>
                    <a:pt x="102" y="176"/>
                  </a:lnTo>
                  <a:lnTo>
                    <a:pt x="103" y="177"/>
                  </a:lnTo>
                  <a:lnTo>
                    <a:pt x="103" y="178"/>
                  </a:lnTo>
                  <a:lnTo>
                    <a:pt x="104" y="180"/>
                  </a:lnTo>
                  <a:lnTo>
                    <a:pt x="106" y="181"/>
                  </a:lnTo>
                  <a:lnTo>
                    <a:pt x="107" y="182"/>
                  </a:lnTo>
                  <a:lnTo>
                    <a:pt x="107" y="184"/>
                  </a:lnTo>
                  <a:lnTo>
                    <a:pt x="107" y="185"/>
                  </a:lnTo>
                  <a:lnTo>
                    <a:pt x="107" y="186"/>
                  </a:lnTo>
                  <a:lnTo>
                    <a:pt x="106" y="186"/>
                  </a:lnTo>
                  <a:lnTo>
                    <a:pt x="107" y="189"/>
                  </a:lnTo>
                  <a:lnTo>
                    <a:pt x="107" y="190"/>
                  </a:lnTo>
                  <a:lnTo>
                    <a:pt x="106" y="191"/>
                  </a:lnTo>
                  <a:lnTo>
                    <a:pt x="104" y="193"/>
                  </a:lnTo>
                  <a:lnTo>
                    <a:pt x="103" y="194"/>
                  </a:lnTo>
                  <a:lnTo>
                    <a:pt x="102" y="194"/>
                  </a:lnTo>
                  <a:lnTo>
                    <a:pt x="99" y="194"/>
                  </a:lnTo>
                  <a:lnTo>
                    <a:pt x="98" y="195"/>
                  </a:lnTo>
                  <a:lnTo>
                    <a:pt x="99" y="197"/>
                  </a:lnTo>
                  <a:lnTo>
                    <a:pt x="99" y="198"/>
                  </a:lnTo>
                  <a:lnTo>
                    <a:pt x="98" y="198"/>
                  </a:lnTo>
                  <a:lnTo>
                    <a:pt x="95" y="199"/>
                  </a:lnTo>
                  <a:lnTo>
                    <a:pt x="96" y="202"/>
                  </a:lnTo>
                  <a:lnTo>
                    <a:pt x="98" y="205"/>
                  </a:lnTo>
                  <a:lnTo>
                    <a:pt x="98" y="208"/>
                  </a:lnTo>
                  <a:lnTo>
                    <a:pt x="96" y="211"/>
                  </a:lnTo>
                  <a:lnTo>
                    <a:pt x="95" y="212"/>
                  </a:lnTo>
                  <a:lnTo>
                    <a:pt x="94" y="212"/>
                  </a:lnTo>
                  <a:lnTo>
                    <a:pt x="93" y="212"/>
                  </a:lnTo>
                  <a:lnTo>
                    <a:pt x="93" y="210"/>
                  </a:lnTo>
                  <a:lnTo>
                    <a:pt x="91" y="208"/>
                  </a:lnTo>
                  <a:lnTo>
                    <a:pt x="89" y="210"/>
                  </a:lnTo>
                  <a:lnTo>
                    <a:pt x="87" y="211"/>
                  </a:lnTo>
                  <a:lnTo>
                    <a:pt x="89" y="210"/>
                  </a:lnTo>
                  <a:lnTo>
                    <a:pt x="89" y="208"/>
                  </a:lnTo>
                  <a:lnTo>
                    <a:pt x="87" y="208"/>
                  </a:lnTo>
                  <a:lnTo>
                    <a:pt x="86" y="208"/>
                  </a:lnTo>
                  <a:lnTo>
                    <a:pt x="85" y="207"/>
                  </a:lnTo>
                  <a:lnTo>
                    <a:pt x="83" y="208"/>
                  </a:lnTo>
                  <a:lnTo>
                    <a:pt x="83" y="207"/>
                  </a:lnTo>
                  <a:lnTo>
                    <a:pt x="82" y="207"/>
                  </a:lnTo>
                  <a:lnTo>
                    <a:pt x="82" y="206"/>
                  </a:lnTo>
                  <a:lnTo>
                    <a:pt x="82" y="205"/>
                  </a:lnTo>
                  <a:lnTo>
                    <a:pt x="81" y="203"/>
                  </a:lnTo>
                  <a:lnTo>
                    <a:pt x="80" y="203"/>
                  </a:lnTo>
                  <a:lnTo>
                    <a:pt x="81" y="202"/>
                  </a:lnTo>
                  <a:lnTo>
                    <a:pt x="81" y="201"/>
                  </a:lnTo>
                  <a:lnTo>
                    <a:pt x="81" y="198"/>
                  </a:lnTo>
                  <a:lnTo>
                    <a:pt x="80" y="197"/>
                  </a:lnTo>
                  <a:lnTo>
                    <a:pt x="81" y="195"/>
                  </a:lnTo>
                  <a:lnTo>
                    <a:pt x="82" y="197"/>
                  </a:lnTo>
                  <a:lnTo>
                    <a:pt x="82" y="195"/>
                  </a:lnTo>
                  <a:lnTo>
                    <a:pt x="82" y="194"/>
                  </a:lnTo>
                  <a:lnTo>
                    <a:pt x="81" y="194"/>
                  </a:lnTo>
                  <a:lnTo>
                    <a:pt x="80" y="194"/>
                  </a:lnTo>
                  <a:lnTo>
                    <a:pt x="78" y="195"/>
                  </a:lnTo>
                  <a:lnTo>
                    <a:pt x="78" y="197"/>
                  </a:lnTo>
                  <a:lnTo>
                    <a:pt x="78" y="198"/>
                  </a:lnTo>
                  <a:lnTo>
                    <a:pt x="80" y="198"/>
                  </a:lnTo>
                  <a:lnTo>
                    <a:pt x="80" y="201"/>
                  </a:lnTo>
                  <a:lnTo>
                    <a:pt x="77" y="202"/>
                  </a:lnTo>
                  <a:lnTo>
                    <a:pt x="77" y="201"/>
                  </a:lnTo>
                  <a:lnTo>
                    <a:pt x="74" y="201"/>
                  </a:lnTo>
                  <a:lnTo>
                    <a:pt x="77" y="202"/>
                  </a:lnTo>
                  <a:lnTo>
                    <a:pt x="80" y="203"/>
                  </a:lnTo>
                  <a:lnTo>
                    <a:pt x="80" y="206"/>
                  </a:lnTo>
                  <a:lnTo>
                    <a:pt x="78" y="207"/>
                  </a:lnTo>
                  <a:lnTo>
                    <a:pt x="78" y="208"/>
                  </a:lnTo>
                  <a:lnTo>
                    <a:pt x="77" y="207"/>
                  </a:lnTo>
                  <a:lnTo>
                    <a:pt x="76" y="208"/>
                  </a:lnTo>
                  <a:lnTo>
                    <a:pt x="77" y="210"/>
                  </a:lnTo>
                  <a:lnTo>
                    <a:pt x="74" y="211"/>
                  </a:lnTo>
                  <a:lnTo>
                    <a:pt x="73" y="211"/>
                  </a:lnTo>
                  <a:lnTo>
                    <a:pt x="72" y="208"/>
                  </a:lnTo>
                  <a:lnTo>
                    <a:pt x="70" y="208"/>
                  </a:lnTo>
                  <a:lnTo>
                    <a:pt x="73" y="211"/>
                  </a:lnTo>
                  <a:lnTo>
                    <a:pt x="70" y="211"/>
                  </a:lnTo>
                  <a:lnTo>
                    <a:pt x="69" y="210"/>
                  </a:lnTo>
                  <a:lnTo>
                    <a:pt x="68" y="210"/>
                  </a:lnTo>
                  <a:lnTo>
                    <a:pt x="69" y="211"/>
                  </a:lnTo>
                  <a:lnTo>
                    <a:pt x="68" y="212"/>
                  </a:lnTo>
                  <a:lnTo>
                    <a:pt x="66" y="212"/>
                  </a:lnTo>
                  <a:lnTo>
                    <a:pt x="64" y="212"/>
                  </a:lnTo>
                  <a:lnTo>
                    <a:pt x="63" y="214"/>
                  </a:lnTo>
                  <a:lnTo>
                    <a:pt x="65" y="214"/>
                  </a:lnTo>
                  <a:lnTo>
                    <a:pt x="64" y="214"/>
                  </a:lnTo>
                  <a:lnTo>
                    <a:pt x="64" y="215"/>
                  </a:lnTo>
                  <a:lnTo>
                    <a:pt x="63" y="215"/>
                  </a:lnTo>
                  <a:lnTo>
                    <a:pt x="60" y="215"/>
                  </a:lnTo>
                  <a:lnTo>
                    <a:pt x="63" y="215"/>
                  </a:lnTo>
                  <a:lnTo>
                    <a:pt x="63" y="216"/>
                  </a:lnTo>
                  <a:lnTo>
                    <a:pt x="60" y="218"/>
                  </a:lnTo>
                  <a:lnTo>
                    <a:pt x="59" y="218"/>
                  </a:lnTo>
                  <a:lnTo>
                    <a:pt x="57" y="219"/>
                  </a:lnTo>
                  <a:lnTo>
                    <a:pt x="56" y="220"/>
                  </a:lnTo>
                  <a:lnTo>
                    <a:pt x="55" y="220"/>
                  </a:lnTo>
                  <a:lnTo>
                    <a:pt x="55" y="223"/>
                  </a:lnTo>
                  <a:lnTo>
                    <a:pt x="53" y="223"/>
                  </a:lnTo>
                  <a:lnTo>
                    <a:pt x="52" y="224"/>
                  </a:lnTo>
                  <a:lnTo>
                    <a:pt x="50" y="224"/>
                  </a:lnTo>
                  <a:lnTo>
                    <a:pt x="48" y="225"/>
                  </a:lnTo>
                  <a:lnTo>
                    <a:pt x="50" y="225"/>
                  </a:lnTo>
                  <a:lnTo>
                    <a:pt x="47" y="227"/>
                  </a:lnTo>
                  <a:lnTo>
                    <a:pt x="47" y="225"/>
                  </a:lnTo>
                  <a:lnTo>
                    <a:pt x="46" y="225"/>
                  </a:lnTo>
                  <a:lnTo>
                    <a:pt x="47" y="224"/>
                  </a:lnTo>
                  <a:lnTo>
                    <a:pt x="46" y="224"/>
                  </a:lnTo>
                  <a:lnTo>
                    <a:pt x="46" y="225"/>
                  </a:lnTo>
                  <a:lnTo>
                    <a:pt x="46" y="227"/>
                  </a:lnTo>
                  <a:lnTo>
                    <a:pt x="43" y="227"/>
                  </a:lnTo>
                  <a:lnTo>
                    <a:pt x="42" y="227"/>
                  </a:lnTo>
                  <a:lnTo>
                    <a:pt x="40" y="227"/>
                  </a:lnTo>
                  <a:lnTo>
                    <a:pt x="42" y="228"/>
                  </a:lnTo>
                  <a:lnTo>
                    <a:pt x="40" y="228"/>
                  </a:lnTo>
                  <a:lnTo>
                    <a:pt x="39" y="228"/>
                  </a:lnTo>
                  <a:lnTo>
                    <a:pt x="38" y="228"/>
                  </a:lnTo>
                  <a:lnTo>
                    <a:pt x="37" y="228"/>
                  </a:lnTo>
                  <a:lnTo>
                    <a:pt x="35" y="228"/>
                  </a:lnTo>
                  <a:lnTo>
                    <a:pt x="34" y="228"/>
                  </a:lnTo>
                  <a:lnTo>
                    <a:pt x="33" y="229"/>
                  </a:lnTo>
                  <a:lnTo>
                    <a:pt x="31" y="228"/>
                  </a:lnTo>
                  <a:lnTo>
                    <a:pt x="33" y="228"/>
                  </a:lnTo>
                  <a:lnTo>
                    <a:pt x="34" y="227"/>
                  </a:lnTo>
                  <a:lnTo>
                    <a:pt x="33" y="227"/>
                  </a:lnTo>
                  <a:lnTo>
                    <a:pt x="31" y="228"/>
                  </a:lnTo>
                  <a:lnTo>
                    <a:pt x="33" y="227"/>
                  </a:lnTo>
                  <a:lnTo>
                    <a:pt x="31" y="228"/>
                  </a:lnTo>
                  <a:lnTo>
                    <a:pt x="30" y="227"/>
                  </a:lnTo>
                  <a:lnTo>
                    <a:pt x="29" y="227"/>
                  </a:lnTo>
                  <a:lnTo>
                    <a:pt x="30" y="227"/>
                  </a:lnTo>
                  <a:lnTo>
                    <a:pt x="31" y="225"/>
                  </a:lnTo>
                  <a:lnTo>
                    <a:pt x="30" y="225"/>
                  </a:lnTo>
                  <a:lnTo>
                    <a:pt x="29" y="225"/>
                  </a:lnTo>
                  <a:lnTo>
                    <a:pt x="29" y="227"/>
                  </a:lnTo>
                  <a:lnTo>
                    <a:pt x="26" y="227"/>
                  </a:lnTo>
                  <a:lnTo>
                    <a:pt x="25" y="227"/>
                  </a:lnTo>
                  <a:lnTo>
                    <a:pt x="26" y="225"/>
                  </a:lnTo>
                  <a:lnTo>
                    <a:pt x="27" y="225"/>
                  </a:lnTo>
                  <a:lnTo>
                    <a:pt x="29" y="224"/>
                  </a:lnTo>
                  <a:lnTo>
                    <a:pt x="27" y="224"/>
                  </a:lnTo>
                  <a:lnTo>
                    <a:pt x="26" y="223"/>
                  </a:lnTo>
                  <a:lnTo>
                    <a:pt x="26" y="224"/>
                  </a:lnTo>
                  <a:lnTo>
                    <a:pt x="25" y="224"/>
                  </a:lnTo>
                  <a:lnTo>
                    <a:pt x="23" y="224"/>
                  </a:lnTo>
                  <a:lnTo>
                    <a:pt x="22" y="223"/>
                  </a:lnTo>
                  <a:lnTo>
                    <a:pt x="20" y="223"/>
                  </a:lnTo>
                  <a:lnTo>
                    <a:pt x="18" y="221"/>
                  </a:lnTo>
                  <a:lnTo>
                    <a:pt x="17" y="221"/>
                  </a:lnTo>
                  <a:lnTo>
                    <a:pt x="17" y="220"/>
                  </a:lnTo>
                  <a:lnTo>
                    <a:pt x="16" y="220"/>
                  </a:lnTo>
                  <a:lnTo>
                    <a:pt x="14" y="220"/>
                  </a:lnTo>
                  <a:lnTo>
                    <a:pt x="12" y="218"/>
                  </a:lnTo>
                  <a:lnTo>
                    <a:pt x="10" y="218"/>
                  </a:lnTo>
                  <a:lnTo>
                    <a:pt x="10" y="216"/>
                  </a:lnTo>
                  <a:lnTo>
                    <a:pt x="9" y="215"/>
                  </a:lnTo>
                  <a:lnTo>
                    <a:pt x="10" y="214"/>
                  </a:lnTo>
                  <a:lnTo>
                    <a:pt x="10" y="212"/>
                  </a:lnTo>
                  <a:lnTo>
                    <a:pt x="10" y="211"/>
                  </a:lnTo>
                  <a:lnTo>
                    <a:pt x="13" y="212"/>
                  </a:lnTo>
                  <a:lnTo>
                    <a:pt x="13" y="211"/>
                  </a:lnTo>
                  <a:lnTo>
                    <a:pt x="14" y="212"/>
                  </a:lnTo>
                  <a:lnTo>
                    <a:pt x="16" y="211"/>
                  </a:lnTo>
                  <a:lnTo>
                    <a:pt x="16" y="212"/>
                  </a:lnTo>
                  <a:lnTo>
                    <a:pt x="18" y="214"/>
                  </a:lnTo>
                  <a:lnTo>
                    <a:pt x="17" y="212"/>
                  </a:lnTo>
                  <a:lnTo>
                    <a:pt x="25" y="210"/>
                  </a:lnTo>
                  <a:lnTo>
                    <a:pt x="20" y="211"/>
                  </a:lnTo>
                  <a:lnTo>
                    <a:pt x="17" y="211"/>
                  </a:lnTo>
                  <a:lnTo>
                    <a:pt x="16" y="211"/>
                  </a:lnTo>
                  <a:lnTo>
                    <a:pt x="17" y="211"/>
                  </a:lnTo>
                  <a:lnTo>
                    <a:pt x="16" y="211"/>
                  </a:lnTo>
                  <a:lnTo>
                    <a:pt x="14" y="210"/>
                  </a:lnTo>
                  <a:lnTo>
                    <a:pt x="16" y="210"/>
                  </a:lnTo>
                  <a:lnTo>
                    <a:pt x="18" y="208"/>
                  </a:lnTo>
                  <a:lnTo>
                    <a:pt x="17" y="208"/>
                  </a:lnTo>
                  <a:lnTo>
                    <a:pt x="18" y="207"/>
                  </a:lnTo>
                  <a:lnTo>
                    <a:pt x="22" y="205"/>
                  </a:lnTo>
                  <a:lnTo>
                    <a:pt x="18" y="206"/>
                  </a:lnTo>
                  <a:lnTo>
                    <a:pt x="17" y="206"/>
                  </a:lnTo>
                  <a:lnTo>
                    <a:pt x="20" y="205"/>
                  </a:lnTo>
                  <a:lnTo>
                    <a:pt x="17" y="205"/>
                  </a:lnTo>
                  <a:lnTo>
                    <a:pt x="17" y="203"/>
                  </a:lnTo>
                  <a:lnTo>
                    <a:pt x="20" y="202"/>
                  </a:lnTo>
                  <a:lnTo>
                    <a:pt x="23" y="201"/>
                  </a:lnTo>
                  <a:lnTo>
                    <a:pt x="22" y="201"/>
                  </a:lnTo>
                  <a:lnTo>
                    <a:pt x="20" y="202"/>
                  </a:lnTo>
                  <a:lnTo>
                    <a:pt x="21" y="199"/>
                  </a:lnTo>
                  <a:lnTo>
                    <a:pt x="18" y="202"/>
                  </a:lnTo>
                  <a:lnTo>
                    <a:pt x="17" y="203"/>
                  </a:lnTo>
                  <a:lnTo>
                    <a:pt x="14" y="205"/>
                  </a:lnTo>
                  <a:lnTo>
                    <a:pt x="14" y="203"/>
                  </a:lnTo>
                  <a:lnTo>
                    <a:pt x="18" y="202"/>
                  </a:lnTo>
                  <a:lnTo>
                    <a:pt x="14" y="202"/>
                  </a:lnTo>
                  <a:lnTo>
                    <a:pt x="13" y="201"/>
                  </a:lnTo>
                  <a:lnTo>
                    <a:pt x="13" y="202"/>
                  </a:lnTo>
                  <a:lnTo>
                    <a:pt x="12" y="203"/>
                  </a:lnTo>
                  <a:lnTo>
                    <a:pt x="13" y="203"/>
                  </a:lnTo>
                  <a:lnTo>
                    <a:pt x="14" y="205"/>
                  </a:lnTo>
                  <a:lnTo>
                    <a:pt x="12" y="205"/>
                  </a:lnTo>
                  <a:lnTo>
                    <a:pt x="10" y="206"/>
                  </a:lnTo>
                  <a:lnTo>
                    <a:pt x="10" y="205"/>
                  </a:lnTo>
                  <a:lnTo>
                    <a:pt x="10" y="202"/>
                  </a:lnTo>
                  <a:lnTo>
                    <a:pt x="8" y="203"/>
                  </a:lnTo>
                  <a:lnTo>
                    <a:pt x="9" y="203"/>
                  </a:lnTo>
                  <a:lnTo>
                    <a:pt x="10" y="206"/>
                  </a:lnTo>
                  <a:lnTo>
                    <a:pt x="7" y="206"/>
                  </a:lnTo>
                  <a:lnTo>
                    <a:pt x="7" y="208"/>
                  </a:lnTo>
                  <a:lnTo>
                    <a:pt x="5" y="208"/>
                  </a:lnTo>
                  <a:lnTo>
                    <a:pt x="5" y="203"/>
                  </a:lnTo>
                  <a:lnTo>
                    <a:pt x="5" y="202"/>
                  </a:lnTo>
                  <a:lnTo>
                    <a:pt x="7" y="201"/>
                  </a:lnTo>
                  <a:lnTo>
                    <a:pt x="7" y="199"/>
                  </a:lnTo>
                  <a:lnTo>
                    <a:pt x="8" y="199"/>
                  </a:lnTo>
                  <a:lnTo>
                    <a:pt x="8" y="201"/>
                  </a:lnTo>
                  <a:lnTo>
                    <a:pt x="8" y="199"/>
                  </a:lnTo>
                  <a:lnTo>
                    <a:pt x="8" y="198"/>
                  </a:lnTo>
                  <a:lnTo>
                    <a:pt x="9" y="198"/>
                  </a:lnTo>
                  <a:lnTo>
                    <a:pt x="9" y="201"/>
                  </a:lnTo>
                  <a:lnTo>
                    <a:pt x="8" y="202"/>
                  </a:lnTo>
                  <a:lnTo>
                    <a:pt x="9" y="201"/>
                  </a:lnTo>
                  <a:lnTo>
                    <a:pt x="10" y="198"/>
                  </a:lnTo>
                  <a:lnTo>
                    <a:pt x="13" y="199"/>
                  </a:lnTo>
                  <a:lnTo>
                    <a:pt x="14" y="199"/>
                  </a:lnTo>
                  <a:lnTo>
                    <a:pt x="14" y="198"/>
                  </a:lnTo>
                  <a:lnTo>
                    <a:pt x="13" y="199"/>
                  </a:lnTo>
                  <a:lnTo>
                    <a:pt x="13" y="198"/>
                  </a:lnTo>
                  <a:lnTo>
                    <a:pt x="14" y="197"/>
                  </a:lnTo>
                  <a:lnTo>
                    <a:pt x="17" y="198"/>
                  </a:lnTo>
                  <a:lnTo>
                    <a:pt x="20" y="195"/>
                  </a:lnTo>
                  <a:lnTo>
                    <a:pt x="16" y="197"/>
                  </a:lnTo>
                  <a:lnTo>
                    <a:pt x="16" y="195"/>
                  </a:lnTo>
                  <a:lnTo>
                    <a:pt x="14" y="197"/>
                  </a:lnTo>
                  <a:lnTo>
                    <a:pt x="13" y="195"/>
                  </a:lnTo>
                  <a:lnTo>
                    <a:pt x="12" y="195"/>
                  </a:lnTo>
                  <a:lnTo>
                    <a:pt x="13" y="194"/>
                  </a:lnTo>
                  <a:lnTo>
                    <a:pt x="14" y="194"/>
                  </a:lnTo>
                  <a:lnTo>
                    <a:pt x="14" y="193"/>
                  </a:lnTo>
                  <a:lnTo>
                    <a:pt x="16" y="193"/>
                  </a:lnTo>
                  <a:lnTo>
                    <a:pt x="16" y="191"/>
                  </a:lnTo>
                  <a:lnTo>
                    <a:pt x="17" y="190"/>
                  </a:lnTo>
                  <a:lnTo>
                    <a:pt x="20" y="190"/>
                  </a:lnTo>
                  <a:lnTo>
                    <a:pt x="20" y="189"/>
                  </a:lnTo>
                  <a:lnTo>
                    <a:pt x="18" y="190"/>
                  </a:lnTo>
                  <a:lnTo>
                    <a:pt x="17" y="190"/>
                  </a:lnTo>
                  <a:lnTo>
                    <a:pt x="18" y="190"/>
                  </a:lnTo>
                  <a:lnTo>
                    <a:pt x="17" y="189"/>
                  </a:lnTo>
                  <a:lnTo>
                    <a:pt x="18" y="188"/>
                  </a:lnTo>
                  <a:lnTo>
                    <a:pt x="21" y="186"/>
                  </a:lnTo>
                  <a:lnTo>
                    <a:pt x="20" y="186"/>
                  </a:lnTo>
                  <a:lnTo>
                    <a:pt x="21" y="186"/>
                  </a:lnTo>
                  <a:lnTo>
                    <a:pt x="22" y="185"/>
                  </a:lnTo>
                  <a:lnTo>
                    <a:pt x="23" y="185"/>
                  </a:lnTo>
                  <a:lnTo>
                    <a:pt x="25" y="185"/>
                  </a:lnTo>
                  <a:lnTo>
                    <a:pt x="23" y="186"/>
                  </a:lnTo>
                  <a:lnTo>
                    <a:pt x="23" y="188"/>
                  </a:lnTo>
                  <a:lnTo>
                    <a:pt x="22" y="190"/>
                  </a:lnTo>
                  <a:lnTo>
                    <a:pt x="23" y="190"/>
                  </a:lnTo>
                  <a:lnTo>
                    <a:pt x="23" y="189"/>
                  </a:lnTo>
                  <a:lnTo>
                    <a:pt x="25" y="188"/>
                  </a:lnTo>
                  <a:lnTo>
                    <a:pt x="25" y="186"/>
                  </a:lnTo>
                  <a:lnTo>
                    <a:pt x="26" y="185"/>
                  </a:lnTo>
                  <a:lnTo>
                    <a:pt x="26" y="184"/>
                  </a:lnTo>
                  <a:lnTo>
                    <a:pt x="29" y="184"/>
                  </a:lnTo>
                  <a:lnTo>
                    <a:pt x="30" y="184"/>
                  </a:lnTo>
                  <a:lnTo>
                    <a:pt x="30" y="185"/>
                  </a:lnTo>
                  <a:lnTo>
                    <a:pt x="30" y="184"/>
                  </a:lnTo>
                  <a:lnTo>
                    <a:pt x="29" y="184"/>
                  </a:lnTo>
                  <a:lnTo>
                    <a:pt x="27" y="184"/>
                  </a:lnTo>
                  <a:lnTo>
                    <a:pt x="26" y="184"/>
                  </a:lnTo>
                  <a:lnTo>
                    <a:pt x="25" y="185"/>
                  </a:lnTo>
                  <a:lnTo>
                    <a:pt x="23" y="184"/>
                  </a:lnTo>
                  <a:lnTo>
                    <a:pt x="25" y="182"/>
                  </a:lnTo>
                  <a:lnTo>
                    <a:pt x="23" y="184"/>
                  </a:lnTo>
                  <a:lnTo>
                    <a:pt x="22" y="184"/>
                  </a:lnTo>
                  <a:lnTo>
                    <a:pt x="21" y="185"/>
                  </a:lnTo>
                  <a:lnTo>
                    <a:pt x="20" y="185"/>
                  </a:lnTo>
                  <a:lnTo>
                    <a:pt x="18" y="185"/>
                  </a:lnTo>
                  <a:lnTo>
                    <a:pt x="18" y="186"/>
                  </a:lnTo>
                  <a:lnTo>
                    <a:pt x="17" y="186"/>
                  </a:lnTo>
                  <a:lnTo>
                    <a:pt x="18" y="186"/>
                  </a:lnTo>
                  <a:lnTo>
                    <a:pt x="18" y="188"/>
                  </a:lnTo>
                  <a:lnTo>
                    <a:pt x="17" y="188"/>
                  </a:lnTo>
                  <a:lnTo>
                    <a:pt x="16" y="188"/>
                  </a:lnTo>
                  <a:lnTo>
                    <a:pt x="14" y="189"/>
                  </a:lnTo>
                  <a:lnTo>
                    <a:pt x="14" y="190"/>
                  </a:lnTo>
                  <a:lnTo>
                    <a:pt x="14" y="191"/>
                  </a:lnTo>
                  <a:lnTo>
                    <a:pt x="13" y="193"/>
                  </a:lnTo>
                  <a:lnTo>
                    <a:pt x="12" y="193"/>
                  </a:lnTo>
                  <a:lnTo>
                    <a:pt x="12" y="191"/>
                  </a:lnTo>
                  <a:lnTo>
                    <a:pt x="10" y="193"/>
                  </a:lnTo>
                  <a:lnTo>
                    <a:pt x="10" y="194"/>
                  </a:lnTo>
                  <a:lnTo>
                    <a:pt x="9" y="194"/>
                  </a:lnTo>
                  <a:lnTo>
                    <a:pt x="8" y="193"/>
                  </a:lnTo>
                  <a:lnTo>
                    <a:pt x="8" y="191"/>
                  </a:lnTo>
                  <a:lnTo>
                    <a:pt x="9" y="191"/>
                  </a:lnTo>
                  <a:lnTo>
                    <a:pt x="12" y="191"/>
                  </a:lnTo>
                  <a:lnTo>
                    <a:pt x="13" y="190"/>
                  </a:lnTo>
                  <a:lnTo>
                    <a:pt x="12" y="190"/>
                  </a:lnTo>
                  <a:lnTo>
                    <a:pt x="12" y="189"/>
                  </a:lnTo>
                  <a:lnTo>
                    <a:pt x="10" y="189"/>
                  </a:lnTo>
                  <a:lnTo>
                    <a:pt x="10" y="190"/>
                  </a:lnTo>
                  <a:lnTo>
                    <a:pt x="9" y="189"/>
                  </a:lnTo>
                  <a:lnTo>
                    <a:pt x="10" y="189"/>
                  </a:lnTo>
                  <a:lnTo>
                    <a:pt x="12" y="188"/>
                  </a:lnTo>
                  <a:lnTo>
                    <a:pt x="10" y="188"/>
                  </a:lnTo>
                  <a:lnTo>
                    <a:pt x="10" y="186"/>
                  </a:lnTo>
                  <a:lnTo>
                    <a:pt x="12" y="185"/>
                  </a:lnTo>
                  <a:lnTo>
                    <a:pt x="13" y="185"/>
                  </a:lnTo>
                  <a:lnTo>
                    <a:pt x="12" y="185"/>
                  </a:lnTo>
                  <a:lnTo>
                    <a:pt x="10" y="185"/>
                  </a:lnTo>
                  <a:lnTo>
                    <a:pt x="10" y="186"/>
                  </a:lnTo>
                  <a:lnTo>
                    <a:pt x="9" y="188"/>
                  </a:lnTo>
                  <a:lnTo>
                    <a:pt x="9" y="189"/>
                  </a:lnTo>
                  <a:lnTo>
                    <a:pt x="8" y="189"/>
                  </a:lnTo>
                  <a:lnTo>
                    <a:pt x="7" y="189"/>
                  </a:lnTo>
                  <a:lnTo>
                    <a:pt x="5" y="189"/>
                  </a:lnTo>
                  <a:lnTo>
                    <a:pt x="5" y="188"/>
                  </a:lnTo>
                  <a:lnTo>
                    <a:pt x="7" y="188"/>
                  </a:lnTo>
                  <a:lnTo>
                    <a:pt x="5" y="188"/>
                  </a:lnTo>
                  <a:lnTo>
                    <a:pt x="4" y="188"/>
                  </a:lnTo>
                  <a:lnTo>
                    <a:pt x="3" y="188"/>
                  </a:lnTo>
                  <a:lnTo>
                    <a:pt x="4" y="189"/>
                  </a:lnTo>
                  <a:lnTo>
                    <a:pt x="3" y="189"/>
                  </a:lnTo>
                  <a:lnTo>
                    <a:pt x="1" y="188"/>
                  </a:lnTo>
                  <a:lnTo>
                    <a:pt x="3" y="186"/>
                  </a:lnTo>
                  <a:lnTo>
                    <a:pt x="1" y="186"/>
                  </a:lnTo>
                  <a:lnTo>
                    <a:pt x="1" y="185"/>
                  </a:lnTo>
                  <a:lnTo>
                    <a:pt x="3" y="185"/>
                  </a:lnTo>
                  <a:lnTo>
                    <a:pt x="4" y="185"/>
                  </a:lnTo>
                  <a:lnTo>
                    <a:pt x="5" y="185"/>
                  </a:lnTo>
                  <a:lnTo>
                    <a:pt x="5" y="184"/>
                  </a:lnTo>
                  <a:lnTo>
                    <a:pt x="7" y="184"/>
                  </a:lnTo>
                  <a:lnTo>
                    <a:pt x="7" y="182"/>
                  </a:lnTo>
                  <a:lnTo>
                    <a:pt x="8" y="182"/>
                  </a:lnTo>
                  <a:lnTo>
                    <a:pt x="8" y="181"/>
                  </a:lnTo>
                  <a:lnTo>
                    <a:pt x="9" y="181"/>
                  </a:lnTo>
                  <a:lnTo>
                    <a:pt x="8" y="181"/>
                  </a:lnTo>
                  <a:lnTo>
                    <a:pt x="7" y="181"/>
                  </a:lnTo>
                  <a:lnTo>
                    <a:pt x="7" y="182"/>
                  </a:lnTo>
                  <a:lnTo>
                    <a:pt x="5" y="182"/>
                  </a:lnTo>
                  <a:lnTo>
                    <a:pt x="4" y="182"/>
                  </a:lnTo>
                  <a:lnTo>
                    <a:pt x="4" y="181"/>
                  </a:lnTo>
                  <a:lnTo>
                    <a:pt x="3" y="181"/>
                  </a:lnTo>
                  <a:lnTo>
                    <a:pt x="1" y="180"/>
                  </a:lnTo>
                  <a:lnTo>
                    <a:pt x="0" y="180"/>
                  </a:lnTo>
                  <a:lnTo>
                    <a:pt x="1" y="180"/>
                  </a:lnTo>
                  <a:lnTo>
                    <a:pt x="3" y="180"/>
                  </a:lnTo>
                  <a:lnTo>
                    <a:pt x="3" y="181"/>
                  </a:lnTo>
                  <a:lnTo>
                    <a:pt x="4" y="180"/>
                  </a:lnTo>
                  <a:lnTo>
                    <a:pt x="4" y="181"/>
                  </a:lnTo>
                  <a:lnTo>
                    <a:pt x="5" y="181"/>
                  </a:lnTo>
                  <a:lnTo>
                    <a:pt x="4" y="180"/>
                  </a:lnTo>
                  <a:lnTo>
                    <a:pt x="3" y="180"/>
                  </a:lnTo>
                  <a:lnTo>
                    <a:pt x="4" y="180"/>
                  </a:lnTo>
                  <a:lnTo>
                    <a:pt x="3" y="178"/>
                  </a:lnTo>
                  <a:lnTo>
                    <a:pt x="1" y="178"/>
                  </a:lnTo>
                  <a:lnTo>
                    <a:pt x="0" y="178"/>
                  </a:lnTo>
                  <a:lnTo>
                    <a:pt x="1" y="178"/>
                  </a:lnTo>
                  <a:lnTo>
                    <a:pt x="3" y="178"/>
                  </a:lnTo>
                  <a:lnTo>
                    <a:pt x="4" y="178"/>
                  </a:lnTo>
                  <a:lnTo>
                    <a:pt x="5" y="178"/>
                  </a:lnTo>
                  <a:lnTo>
                    <a:pt x="4" y="177"/>
                  </a:lnTo>
                  <a:lnTo>
                    <a:pt x="3" y="177"/>
                  </a:lnTo>
                  <a:lnTo>
                    <a:pt x="3" y="176"/>
                  </a:lnTo>
                  <a:lnTo>
                    <a:pt x="4" y="175"/>
                  </a:lnTo>
                  <a:lnTo>
                    <a:pt x="3" y="175"/>
                  </a:lnTo>
                  <a:lnTo>
                    <a:pt x="1" y="175"/>
                  </a:lnTo>
                  <a:lnTo>
                    <a:pt x="1" y="173"/>
                  </a:lnTo>
                  <a:lnTo>
                    <a:pt x="3" y="173"/>
                  </a:lnTo>
                  <a:lnTo>
                    <a:pt x="4" y="173"/>
                  </a:lnTo>
                  <a:lnTo>
                    <a:pt x="5" y="173"/>
                  </a:lnTo>
                  <a:lnTo>
                    <a:pt x="8" y="175"/>
                  </a:lnTo>
                  <a:lnTo>
                    <a:pt x="8" y="173"/>
                  </a:lnTo>
                  <a:lnTo>
                    <a:pt x="9" y="173"/>
                  </a:lnTo>
                  <a:lnTo>
                    <a:pt x="12" y="172"/>
                  </a:lnTo>
                  <a:lnTo>
                    <a:pt x="12" y="173"/>
                  </a:lnTo>
                  <a:lnTo>
                    <a:pt x="13" y="172"/>
                  </a:lnTo>
                  <a:lnTo>
                    <a:pt x="14" y="172"/>
                  </a:lnTo>
                  <a:lnTo>
                    <a:pt x="16" y="173"/>
                  </a:lnTo>
                  <a:lnTo>
                    <a:pt x="17" y="172"/>
                  </a:lnTo>
                  <a:lnTo>
                    <a:pt x="18" y="172"/>
                  </a:lnTo>
                  <a:lnTo>
                    <a:pt x="18" y="173"/>
                  </a:lnTo>
                  <a:lnTo>
                    <a:pt x="20" y="173"/>
                  </a:lnTo>
                  <a:lnTo>
                    <a:pt x="21" y="173"/>
                  </a:lnTo>
                  <a:lnTo>
                    <a:pt x="22" y="173"/>
                  </a:lnTo>
                  <a:lnTo>
                    <a:pt x="23" y="172"/>
                  </a:lnTo>
                  <a:lnTo>
                    <a:pt x="26" y="172"/>
                  </a:lnTo>
                  <a:lnTo>
                    <a:pt x="27" y="173"/>
                  </a:lnTo>
                  <a:lnTo>
                    <a:pt x="29" y="173"/>
                  </a:lnTo>
                  <a:lnTo>
                    <a:pt x="29" y="172"/>
                  </a:lnTo>
                  <a:lnTo>
                    <a:pt x="30" y="172"/>
                  </a:lnTo>
                  <a:lnTo>
                    <a:pt x="31" y="172"/>
                  </a:lnTo>
                  <a:lnTo>
                    <a:pt x="29" y="172"/>
                  </a:lnTo>
                  <a:lnTo>
                    <a:pt x="27" y="172"/>
                  </a:lnTo>
                  <a:lnTo>
                    <a:pt x="29" y="172"/>
                  </a:lnTo>
                  <a:lnTo>
                    <a:pt x="29" y="171"/>
                  </a:lnTo>
                  <a:lnTo>
                    <a:pt x="26" y="172"/>
                  </a:lnTo>
                  <a:lnTo>
                    <a:pt x="25" y="171"/>
                  </a:lnTo>
                  <a:lnTo>
                    <a:pt x="22" y="171"/>
                  </a:lnTo>
                  <a:lnTo>
                    <a:pt x="22" y="172"/>
                  </a:lnTo>
                  <a:lnTo>
                    <a:pt x="21" y="172"/>
                  </a:lnTo>
                  <a:lnTo>
                    <a:pt x="20" y="172"/>
                  </a:lnTo>
                  <a:lnTo>
                    <a:pt x="18" y="172"/>
                  </a:lnTo>
                  <a:lnTo>
                    <a:pt x="17" y="172"/>
                  </a:lnTo>
                  <a:lnTo>
                    <a:pt x="16" y="172"/>
                  </a:lnTo>
                  <a:lnTo>
                    <a:pt x="14" y="172"/>
                  </a:lnTo>
                  <a:lnTo>
                    <a:pt x="13" y="172"/>
                  </a:lnTo>
                  <a:lnTo>
                    <a:pt x="12" y="172"/>
                  </a:lnTo>
                  <a:lnTo>
                    <a:pt x="9" y="172"/>
                  </a:lnTo>
                  <a:lnTo>
                    <a:pt x="8" y="172"/>
                  </a:lnTo>
                  <a:lnTo>
                    <a:pt x="7" y="173"/>
                  </a:lnTo>
                  <a:lnTo>
                    <a:pt x="5" y="173"/>
                  </a:lnTo>
                  <a:lnTo>
                    <a:pt x="5" y="172"/>
                  </a:lnTo>
                  <a:lnTo>
                    <a:pt x="4" y="172"/>
                  </a:lnTo>
                  <a:lnTo>
                    <a:pt x="5" y="172"/>
                  </a:lnTo>
                  <a:lnTo>
                    <a:pt x="4" y="172"/>
                  </a:lnTo>
                  <a:lnTo>
                    <a:pt x="3" y="172"/>
                  </a:lnTo>
                  <a:lnTo>
                    <a:pt x="3" y="171"/>
                  </a:lnTo>
                  <a:lnTo>
                    <a:pt x="4" y="172"/>
                  </a:lnTo>
                  <a:lnTo>
                    <a:pt x="5" y="171"/>
                  </a:lnTo>
                  <a:lnTo>
                    <a:pt x="4" y="171"/>
                  </a:lnTo>
                  <a:lnTo>
                    <a:pt x="1" y="171"/>
                  </a:lnTo>
                  <a:lnTo>
                    <a:pt x="3" y="171"/>
                  </a:lnTo>
                  <a:lnTo>
                    <a:pt x="1" y="171"/>
                  </a:lnTo>
                  <a:lnTo>
                    <a:pt x="1" y="169"/>
                  </a:lnTo>
                  <a:lnTo>
                    <a:pt x="3" y="169"/>
                  </a:lnTo>
                  <a:lnTo>
                    <a:pt x="4" y="169"/>
                  </a:lnTo>
                  <a:lnTo>
                    <a:pt x="5" y="168"/>
                  </a:lnTo>
                  <a:lnTo>
                    <a:pt x="4" y="168"/>
                  </a:lnTo>
                  <a:lnTo>
                    <a:pt x="1" y="168"/>
                  </a:lnTo>
                  <a:lnTo>
                    <a:pt x="3" y="167"/>
                  </a:lnTo>
                  <a:lnTo>
                    <a:pt x="1" y="167"/>
                  </a:lnTo>
                  <a:lnTo>
                    <a:pt x="0" y="167"/>
                  </a:lnTo>
                  <a:lnTo>
                    <a:pt x="1" y="167"/>
                  </a:lnTo>
                  <a:lnTo>
                    <a:pt x="3" y="167"/>
                  </a:lnTo>
                  <a:lnTo>
                    <a:pt x="4" y="167"/>
                  </a:lnTo>
                  <a:lnTo>
                    <a:pt x="5" y="165"/>
                  </a:lnTo>
                  <a:lnTo>
                    <a:pt x="7" y="167"/>
                  </a:lnTo>
                  <a:lnTo>
                    <a:pt x="8" y="167"/>
                  </a:lnTo>
                  <a:lnTo>
                    <a:pt x="9" y="167"/>
                  </a:lnTo>
                  <a:lnTo>
                    <a:pt x="10" y="165"/>
                  </a:lnTo>
                  <a:lnTo>
                    <a:pt x="12" y="167"/>
                  </a:lnTo>
                  <a:lnTo>
                    <a:pt x="12" y="165"/>
                  </a:lnTo>
                  <a:lnTo>
                    <a:pt x="10" y="165"/>
                  </a:lnTo>
                  <a:lnTo>
                    <a:pt x="9" y="165"/>
                  </a:lnTo>
                  <a:lnTo>
                    <a:pt x="8" y="167"/>
                  </a:lnTo>
                  <a:lnTo>
                    <a:pt x="7" y="165"/>
                  </a:lnTo>
                  <a:lnTo>
                    <a:pt x="5" y="165"/>
                  </a:lnTo>
                  <a:lnTo>
                    <a:pt x="3" y="165"/>
                  </a:lnTo>
                  <a:lnTo>
                    <a:pt x="3" y="164"/>
                  </a:lnTo>
                  <a:lnTo>
                    <a:pt x="4" y="164"/>
                  </a:lnTo>
                  <a:lnTo>
                    <a:pt x="4" y="165"/>
                  </a:lnTo>
                  <a:lnTo>
                    <a:pt x="5" y="164"/>
                  </a:lnTo>
                  <a:lnTo>
                    <a:pt x="4" y="164"/>
                  </a:lnTo>
                  <a:lnTo>
                    <a:pt x="3" y="164"/>
                  </a:lnTo>
                  <a:lnTo>
                    <a:pt x="4" y="163"/>
                  </a:lnTo>
                  <a:lnTo>
                    <a:pt x="3" y="163"/>
                  </a:lnTo>
                  <a:lnTo>
                    <a:pt x="0" y="163"/>
                  </a:lnTo>
                  <a:lnTo>
                    <a:pt x="0" y="162"/>
                  </a:lnTo>
                  <a:lnTo>
                    <a:pt x="0" y="160"/>
                  </a:lnTo>
                  <a:lnTo>
                    <a:pt x="1" y="160"/>
                  </a:lnTo>
                  <a:lnTo>
                    <a:pt x="1" y="162"/>
                  </a:lnTo>
                  <a:lnTo>
                    <a:pt x="3" y="162"/>
                  </a:lnTo>
                  <a:lnTo>
                    <a:pt x="4" y="162"/>
                  </a:lnTo>
                  <a:lnTo>
                    <a:pt x="3" y="160"/>
                  </a:lnTo>
                  <a:lnTo>
                    <a:pt x="5" y="160"/>
                  </a:lnTo>
                  <a:lnTo>
                    <a:pt x="1" y="160"/>
                  </a:lnTo>
                  <a:lnTo>
                    <a:pt x="3" y="160"/>
                  </a:lnTo>
                  <a:lnTo>
                    <a:pt x="5" y="159"/>
                  </a:lnTo>
                  <a:lnTo>
                    <a:pt x="4" y="159"/>
                  </a:lnTo>
                  <a:lnTo>
                    <a:pt x="5" y="159"/>
                  </a:lnTo>
                  <a:lnTo>
                    <a:pt x="4" y="159"/>
                  </a:lnTo>
                  <a:lnTo>
                    <a:pt x="5" y="158"/>
                  </a:lnTo>
                  <a:lnTo>
                    <a:pt x="9" y="159"/>
                  </a:lnTo>
                  <a:lnTo>
                    <a:pt x="12" y="159"/>
                  </a:lnTo>
                  <a:lnTo>
                    <a:pt x="14" y="159"/>
                  </a:lnTo>
                  <a:lnTo>
                    <a:pt x="13" y="159"/>
                  </a:lnTo>
                  <a:lnTo>
                    <a:pt x="13" y="160"/>
                  </a:lnTo>
                  <a:lnTo>
                    <a:pt x="13" y="162"/>
                  </a:lnTo>
                  <a:lnTo>
                    <a:pt x="13" y="160"/>
                  </a:lnTo>
                  <a:lnTo>
                    <a:pt x="14" y="160"/>
                  </a:lnTo>
                  <a:lnTo>
                    <a:pt x="14" y="159"/>
                  </a:lnTo>
                  <a:lnTo>
                    <a:pt x="13" y="159"/>
                  </a:lnTo>
                  <a:lnTo>
                    <a:pt x="12" y="159"/>
                  </a:lnTo>
                  <a:lnTo>
                    <a:pt x="10" y="159"/>
                  </a:lnTo>
                  <a:lnTo>
                    <a:pt x="10" y="158"/>
                  </a:lnTo>
                  <a:lnTo>
                    <a:pt x="12" y="158"/>
                  </a:lnTo>
                  <a:lnTo>
                    <a:pt x="14" y="158"/>
                  </a:lnTo>
                  <a:lnTo>
                    <a:pt x="13" y="158"/>
                  </a:lnTo>
                  <a:lnTo>
                    <a:pt x="10" y="158"/>
                  </a:lnTo>
                  <a:lnTo>
                    <a:pt x="9" y="158"/>
                  </a:lnTo>
                  <a:lnTo>
                    <a:pt x="8" y="158"/>
                  </a:lnTo>
                  <a:lnTo>
                    <a:pt x="7" y="158"/>
                  </a:lnTo>
                  <a:lnTo>
                    <a:pt x="4" y="158"/>
                  </a:lnTo>
                  <a:lnTo>
                    <a:pt x="1" y="158"/>
                  </a:lnTo>
                  <a:lnTo>
                    <a:pt x="0" y="158"/>
                  </a:lnTo>
                  <a:lnTo>
                    <a:pt x="1" y="156"/>
                  </a:lnTo>
                  <a:lnTo>
                    <a:pt x="0" y="156"/>
                  </a:lnTo>
                  <a:lnTo>
                    <a:pt x="1" y="156"/>
                  </a:lnTo>
                  <a:lnTo>
                    <a:pt x="3" y="158"/>
                  </a:lnTo>
                  <a:lnTo>
                    <a:pt x="4" y="156"/>
                  </a:lnTo>
                  <a:lnTo>
                    <a:pt x="5" y="156"/>
                  </a:lnTo>
                  <a:lnTo>
                    <a:pt x="5" y="155"/>
                  </a:lnTo>
                  <a:lnTo>
                    <a:pt x="4" y="155"/>
                  </a:lnTo>
                  <a:lnTo>
                    <a:pt x="1" y="155"/>
                  </a:lnTo>
                  <a:lnTo>
                    <a:pt x="1" y="154"/>
                  </a:lnTo>
                  <a:lnTo>
                    <a:pt x="3" y="154"/>
                  </a:lnTo>
                  <a:lnTo>
                    <a:pt x="1" y="154"/>
                  </a:lnTo>
                  <a:lnTo>
                    <a:pt x="3" y="152"/>
                  </a:lnTo>
                  <a:lnTo>
                    <a:pt x="4" y="154"/>
                  </a:lnTo>
                  <a:lnTo>
                    <a:pt x="8" y="155"/>
                  </a:lnTo>
                  <a:lnTo>
                    <a:pt x="9" y="155"/>
                  </a:lnTo>
                  <a:lnTo>
                    <a:pt x="8" y="155"/>
                  </a:lnTo>
                  <a:lnTo>
                    <a:pt x="7" y="155"/>
                  </a:lnTo>
                  <a:lnTo>
                    <a:pt x="5" y="154"/>
                  </a:lnTo>
                  <a:lnTo>
                    <a:pt x="7" y="154"/>
                  </a:lnTo>
                  <a:lnTo>
                    <a:pt x="7" y="152"/>
                  </a:lnTo>
                  <a:lnTo>
                    <a:pt x="8" y="154"/>
                  </a:lnTo>
                  <a:lnTo>
                    <a:pt x="9" y="154"/>
                  </a:lnTo>
                  <a:lnTo>
                    <a:pt x="9" y="155"/>
                  </a:lnTo>
                  <a:lnTo>
                    <a:pt x="10" y="155"/>
                  </a:lnTo>
                  <a:lnTo>
                    <a:pt x="9" y="154"/>
                  </a:lnTo>
                  <a:lnTo>
                    <a:pt x="10" y="152"/>
                  </a:lnTo>
                  <a:lnTo>
                    <a:pt x="12" y="152"/>
                  </a:lnTo>
                  <a:lnTo>
                    <a:pt x="13" y="154"/>
                  </a:lnTo>
                  <a:lnTo>
                    <a:pt x="13" y="155"/>
                  </a:lnTo>
                  <a:lnTo>
                    <a:pt x="12" y="155"/>
                  </a:lnTo>
                  <a:lnTo>
                    <a:pt x="12" y="156"/>
                  </a:lnTo>
                  <a:lnTo>
                    <a:pt x="13" y="155"/>
                  </a:lnTo>
                  <a:lnTo>
                    <a:pt x="13" y="154"/>
                  </a:lnTo>
                  <a:lnTo>
                    <a:pt x="14" y="155"/>
                  </a:lnTo>
                  <a:lnTo>
                    <a:pt x="16" y="155"/>
                  </a:lnTo>
                  <a:lnTo>
                    <a:pt x="18" y="155"/>
                  </a:lnTo>
                  <a:lnTo>
                    <a:pt x="16" y="155"/>
                  </a:lnTo>
                  <a:lnTo>
                    <a:pt x="14" y="154"/>
                  </a:lnTo>
                  <a:lnTo>
                    <a:pt x="13" y="152"/>
                  </a:lnTo>
                  <a:lnTo>
                    <a:pt x="16" y="151"/>
                  </a:lnTo>
                  <a:lnTo>
                    <a:pt x="18" y="150"/>
                  </a:lnTo>
                  <a:lnTo>
                    <a:pt x="20" y="151"/>
                  </a:lnTo>
                  <a:lnTo>
                    <a:pt x="20" y="152"/>
                  </a:lnTo>
                  <a:lnTo>
                    <a:pt x="21" y="152"/>
                  </a:lnTo>
                  <a:lnTo>
                    <a:pt x="22" y="154"/>
                  </a:lnTo>
                  <a:lnTo>
                    <a:pt x="21" y="152"/>
                  </a:lnTo>
                  <a:lnTo>
                    <a:pt x="20" y="151"/>
                  </a:lnTo>
                  <a:lnTo>
                    <a:pt x="20" y="150"/>
                  </a:lnTo>
                  <a:lnTo>
                    <a:pt x="21" y="150"/>
                  </a:lnTo>
                  <a:lnTo>
                    <a:pt x="22" y="151"/>
                  </a:lnTo>
                  <a:lnTo>
                    <a:pt x="21" y="148"/>
                  </a:lnTo>
                  <a:lnTo>
                    <a:pt x="18" y="148"/>
                  </a:lnTo>
                  <a:lnTo>
                    <a:pt x="17" y="148"/>
                  </a:lnTo>
                  <a:lnTo>
                    <a:pt x="16" y="150"/>
                  </a:lnTo>
                  <a:lnTo>
                    <a:pt x="14" y="148"/>
                  </a:lnTo>
                  <a:lnTo>
                    <a:pt x="16" y="148"/>
                  </a:lnTo>
                  <a:lnTo>
                    <a:pt x="17" y="148"/>
                  </a:lnTo>
                  <a:lnTo>
                    <a:pt x="18" y="148"/>
                  </a:lnTo>
                  <a:lnTo>
                    <a:pt x="17" y="148"/>
                  </a:lnTo>
                  <a:lnTo>
                    <a:pt x="16" y="148"/>
                  </a:lnTo>
                  <a:lnTo>
                    <a:pt x="16" y="147"/>
                  </a:lnTo>
                  <a:lnTo>
                    <a:pt x="17" y="147"/>
                  </a:lnTo>
                  <a:lnTo>
                    <a:pt x="20" y="147"/>
                  </a:lnTo>
                  <a:lnTo>
                    <a:pt x="21" y="147"/>
                  </a:lnTo>
                  <a:lnTo>
                    <a:pt x="17" y="147"/>
                  </a:lnTo>
                  <a:lnTo>
                    <a:pt x="17" y="146"/>
                  </a:lnTo>
                  <a:lnTo>
                    <a:pt x="18" y="146"/>
                  </a:lnTo>
                  <a:lnTo>
                    <a:pt x="20" y="146"/>
                  </a:lnTo>
                  <a:lnTo>
                    <a:pt x="21" y="146"/>
                  </a:lnTo>
                  <a:lnTo>
                    <a:pt x="22" y="146"/>
                  </a:lnTo>
                  <a:lnTo>
                    <a:pt x="22" y="145"/>
                  </a:lnTo>
                  <a:lnTo>
                    <a:pt x="23" y="145"/>
                  </a:lnTo>
                  <a:lnTo>
                    <a:pt x="25" y="146"/>
                  </a:lnTo>
                  <a:lnTo>
                    <a:pt x="26" y="146"/>
                  </a:lnTo>
                  <a:lnTo>
                    <a:pt x="26" y="145"/>
                  </a:lnTo>
                  <a:lnTo>
                    <a:pt x="27" y="145"/>
                  </a:lnTo>
                  <a:lnTo>
                    <a:pt x="29" y="147"/>
                  </a:lnTo>
                  <a:lnTo>
                    <a:pt x="29" y="146"/>
                  </a:lnTo>
                  <a:lnTo>
                    <a:pt x="31" y="146"/>
                  </a:lnTo>
                  <a:lnTo>
                    <a:pt x="33" y="146"/>
                  </a:lnTo>
                  <a:lnTo>
                    <a:pt x="33" y="147"/>
                  </a:lnTo>
                  <a:lnTo>
                    <a:pt x="34" y="147"/>
                  </a:lnTo>
                  <a:lnTo>
                    <a:pt x="35" y="147"/>
                  </a:lnTo>
                  <a:lnTo>
                    <a:pt x="38" y="146"/>
                  </a:lnTo>
                  <a:lnTo>
                    <a:pt x="37" y="146"/>
                  </a:lnTo>
                  <a:lnTo>
                    <a:pt x="35" y="146"/>
                  </a:lnTo>
                  <a:lnTo>
                    <a:pt x="34" y="146"/>
                  </a:lnTo>
                  <a:lnTo>
                    <a:pt x="34" y="145"/>
                  </a:lnTo>
                  <a:lnTo>
                    <a:pt x="33" y="143"/>
                  </a:lnTo>
                  <a:lnTo>
                    <a:pt x="31" y="143"/>
                  </a:lnTo>
                  <a:lnTo>
                    <a:pt x="29" y="143"/>
                  </a:lnTo>
                  <a:lnTo>
                    <a:pt x="26" y="143"/>
                  </a:lnTo>
                  <a:lnTo>
                    <a:pt x="26" y="142"/>
                  </a:lnTo>
                  <a:lnTo>
                    <a:pt x="27" y="142"/>
                  </a:lnTo>
                  <a:lnTo>
                    <a:pt x="30" y="142"/>
                  </a:lnTo>
                  <a:lnTo>
                    <a:pt x="29" y="141"/>
                  </a:lnTo>
                  <a:lnTo>
                    <a:pt x="26" y="141"/>
                  </a:lnTo>
                  <a:lnTo>
                    <a:pt x="27" y="139"/>
                  </a:lnTo>
                  <a:lnTo>
                    <a:pt x="30" y="138"/>
                  </a:lnTo>
                  <a:lnTo>
                    <a:pt x="33" y="139"/>
                  </a:lnTo>
                  <a:lnTo>
                    <a:pt x="35" y="139"/>
                  </a:lnTo>
                  <a:lnTo>
                    <a:pt x="37" y="139"/>
                  </a:lnTo>
                  <a:lnTo>
                    <a:pt x="37" y="138"/>
                  </a:lnTo>
                  <a:lnTo>
                    <a:pt x="35" y="138"/>
                  </a:lnTo>
                  <a:lnTo>
                    <a:pt x="34" y="139"/>
                  </a:lnTo>
                  <a:lnTo>
                    <a:pt x="33" y="139"/>
                  </a:lnTo>
                  <a:lnTo>
                    <a:pt x="31" y="138"/>
                  </a:lnTo>
                  <a:lnTo>
                    <a:pt x="33" y="138"/>
                  </a:lnTo>
                  <a:lnTo>
                    <a:pt x="31" y="138"/>
                  </a:lnTo>
                  <a:lnTo>
                    <a:pt x="34" y="138"/>
                  </a:lnTo>
                  <a:lnTo>
                    <a:pt x="34" y="137"/>
                  </a:lnTo>
                  <a:lnTo>
                    <a:pt x="35" y="137"/>
                  </a:lnTo>
                  <a:lnTo>
                    <a:pt x="37" y="138"/>
                  </a:lnTo>
                  <a:lnTo>
                    <a:pt x="37" y="137"/>
                  </a:lnTo>
                  <a:lnTo>
                    <a:pt x="38" y="137"/>
                  </a:lnTo>
                  <a:lnTo>
                    <a:pt x="38" y="138"/>
                  </a:lnTo>
                  <a:lnTo>
                    <a:pt x="39" y="138"/>
                  </a:lnTo>
                  <a:lnTo>
                    <a:pt x="39" y="137"/>
                  </a:lnTo>
                  <a:lnTo>
                    <a:pt x="40" y="137"/>
                  </a:lnTo>
                  <a:lnTo>
                    <a:pt x="42" y="137"/>
                  </a:lnTo>
                  <a:lnTo>
                    <a:pt x="43" y="138"/>
                  </a:lnTo>
                  <a:lnTo>
                    <a:pt x="44" y="139"/>
                  </a:lnTo>
                  <a:lnTo>
                    <a:pt x="44" y="141"/>
                  </a:lnTo>
                  <a:lnTo>
                    <a:pt x="47" y="141"/>
                  </a:lnTo>
                  <a:lnTo>
                    <a:pt x="48" y="141"/>
                  </a:lnTo>
                  <a:lnTo>
                    <a:pt x="46" y="139"/>
                  </a:lnTo>
                  <a:lnTo>
                    <a:pt x="44" y="138"/>
                  </a:lnTo>
                  <a:lnTo>
                    <a:pt x="43" y="138"/>
                  </a:lnTo>
                  <a:lnTo>
                    <a:pt x="42" y="137"/>
                  </a:lnTo>
                  <a:lnTo>
                    <a:pt x="43" y="135"/>
                  </a:lnTo>
                  <a:lnTo>
                    <a:pt x="46" y="135"/>
                  </a:lnTo>
                  <a:lnTo>
                    <a:pt x="47" y="137"/>
                  </a:lnTo>
                  <a:lnTo>
                    <a:pt x="48" y="137"/>
                  </a:lnTo>
                  <a:lnTo>
                    <a:pt x="48" y="135"/>
                  </a:lnTo>
                  <a:lnTo>
                    <a:pt x="46" y="135"/>
                  </a:lnTo>
                  <a:lnTo>
                    <a:pt x="44" y="135"/>
                  </a:lnTo>
                  <a:lnTo>
                    <a:pt x="43" y="134"/>
                  </a:lnTo>
                  <a:lnTo>
                    <a:pt x="44" y="134"/>
                  </a:lnTo>
                  <a:lnTo>
                    <a:pt x="46" y="134"/>
                  </a:lnTo>
                  <a:lnTo>
                    <a:pt x="47" y="134"/>
                  </a:lnTo>
                  <a:lnTo>
                    <a:pt x="47" y="135"/>
                  </a:lnTo>
                  <a:lnTo>
                    <a:pt x="48" y="135"/>
                  </a:lnTo>
                  <a:lnTo>
                    <a:pt x="47" y="134"/>
                  </a:lnTo>
                  <a:lnTo>
                    <a:pt x="47" y="133"/>
                  </a:lnTo>
                  <a:lnTo>
                    <a:pt x="50" y="133"/>
                  </a:lnTo>
                  <a:lnTo>
                    <a:pt x="48" y="132"/>
                  </a:lnTo>
                  <a:lnTo>
                    <a:pt x="50" y="132"/>
                  </a:lnTo>
                  <a:lnTo>
                    <a:pt x="51" y="132"/>
                  </a:lnTo>
                  <a:lnTo>
                    <a:pt x="52" y="132"/>
                  </a:lnTo>
                  <a:lnTo>
                    <a:pt x="53" y="132"/>
                  </a:lnTo>
                  <a:lnTo>
                    <a:pt x="52" y="130"/>
                  </a:lnTo>
                  <a:lnTo>
                    <a:pt x="53" y="130"/>
                  </a:lnTo>
                  <a:lnTo>
                    <a:pt x="55" y="132"/>
                  </a:lnTo>
                  <a:lnTo>
                    <a:pt x="53" y="133"/>
                  </a:lnTo>
                  <a:lnTo>
                    <a:pt x="53" y="134"/>
                  </a:lnTo>
                  <a:lnTo>
                    <a:pt x="55" y="134"/>
                  </a:lnTo>
                  <a:lnTo>
                    <a:pt x="56" y="133"/>
                  </a:lnTo>
                  <a:lnTo>
                    <a:pt x="57" y="132"/>
                  </a:lnTo>
                  <a:lnTo>
                    <a:pt x="60" y="132"/>
                  </a:lnTo>
                  <a:lnTo>
                    <a:pt x="59" y="132"/>
                  </a:lnTo>
                  <a:lnTo>
                    <a:pt x="57" y="132"/>
                  </a:lnTo>
                  <a:lnTo>
                    <a:pt x="56" y="132"/>
                  </a:lnTo>
                  <a:lnTo>
                    <a:pt x="55" y="132"/>
                  </a:lnTo>
                  <a:lnTo>
                    <a:pt x="57" y="130"/>
                  </a:lnTo>
                  <a:lnTo>
                    <a:pt x="59" y="130"/>
                  </a:lnTo>
                  <a:lnTo>
                    <a:pt x="60" y="130"/>
                  </a:lnTo>
                  <a:lnTo>
                    <a:pt x="57" y="130"/>
                  </a:lnTo>
                  <a:lnTo>
                    <a:pt x="56" y="130"/>
                  </a:lnTo>
                  <a:lnTo>
                    <a:pt x="55" y="130"/>
                  </a:lnTo>
                  <a:lnTo>
                    <a:pt x="56" y="129"/>
                  </a:lnTo>
                  <a:lnTo>
                    <a:pt x="57" y="129"/>
                  </a:lnTo>
                  <a:lnTo>
                    <a:pt x="59" y="129"/>
                  </a:lnTo>
                  <a:lnTo>
                    <a:pt x="60" y="129"/>
                  </a:lnTo>
                  <a:lnTo>
                    <a:pt x="60" y="128"/>
                  </a:lnTo>
                  <a:lnTo>
                    <a:pt x="63" y="128"/>
                  </a:lnTo>
                  <a:lnTo>
                    <a:pt x="63" y="129"/>
                  </a:lnTo>
                  <a:lnTo>
                    <a:pt x="64" y="129"/>
                  </a:lnTo>
                  <a:lnTo>
                    <a:pt x="64" y="130"/>
                  </a:lnTo>
                  <a:lnTo>
                    <a:pt x="65" y="130"/>
                  </a:lnTo>
                  <a:lnTo>
                    <a:pt x="66" y="130"/>
                  </a:lnTo>
                  <a:lnTo>
                    <a:pt x="65" y="132"/>
                  </a:lnTo>
                  <a:lnTo>
                    <a:pt x="65" y="133"/>
                  </a:lnTo>
                  <a:lnTo>
                    <a:pt x="64" y="133"/>
                  </a:lnTo>
                  <a:lnTo>
                    <a:pt x="65" y="133"/>
                  </a:lnTo>
                  <a:lnTo>
                    <a:pt x="66" y="133"/>
                  </a:lnTo>
                  <a:lnTo>
                    <a:pt x="68" y="133"/>
                  </a:lnTo>
                  <a:lnTo>
                    <a:pt x="69" y="133"/>
                  </a:lnTo>
                  <a:lnTo>
                    <a:pt x="70" y="133"/>
                  </a:lnTo>
                  <a:lnTo>
                    <a:pt x="68" y="133"/>
                  </a:lnTo>
                  <a:lnTo>
                    <a:pt x="68" y="132"/>
                  </a:lnTo>
                  <a:lnTo>
                    <a:pt x="69" y="132"/>
                  </a:lnTo>
                  <a:lnTo>
                    <a:pt x="69" y="130"/>
                  </a:lnTo>
                  <a:lnTo>
                    <a:pt x="70" y="130"/>
                  </a:lnTo>
                  <a:lnTo>
                    <a:pt x="72" y="130"/>
                  </a:lnTo>
                  <a:lnTo>
                    <a:pt x="73" y="130"/>
                  </a:lnTo>
                  <a:lnTo>
                    <a:pt x="74" y="130"/>
                  </a:lnTo>
                  <a:lnTo>
                    <a:pt x="77" y="130"/>
                  </a:lnTo>
                  <a:lnTo>
                    <a:pt x="78" y="130"/>
                  </a:lnTo>
                  <a:lnTo>
                    <a:pt x="77" y="130"/>
                  </a:lnTo>
                  <a:lnTo>
                    <a:pt x="77" y="129"/>
                  </a:lnTo>
                  <a:lnTo>
                    <a:pt x="78" y="129"/>
                  </a:lnTo>
                  <a:lnTo>
                    <a:pt x="78" y="128"/>
                  </a:lnTo>
                  <a:lnTo>
                    <a:pt x="76" y="129"/>
                  </a:lnTo>
                  <a:lnTo>
                    <a:pt x="76" y="128"/>
                  </a:lnTo>
                  <a:lnTo>
                    <a:pt x="77" y="128"/>
                  </a:lnTo>
                  <a:lnTo>
                    <a:pt x="78" y="126"/>
                  </a:lnTo>
                  <a:lnTo>
                    <a:pt x="80" y="126"/>
                  </a:lnTo>
                  <a:lnTo>
                    <a:pt x="82" y="125"/>
                  </a:lnTo>
                  <a:lnTo>
                    <a:pt x="83" y="125"/>
                  </a:lnTo>
                  <a:lnTo>
                    <a:pt x="85" y="125"/>
                  </a:lnTo>
                  <a:lnTo>
                    <a:pt x="85" y="124"/>
                  </a:lnTo>
                  <a:lnTo>
                    <a:pt x="83" y="124"/>
                  </a:lnTo>
                  <a:lnTo>
                    <a:pt x="82" y="124"/>
                  </a:lnTo>
                  <a:lnTo>
                    <a:pt x="81" y="124"/>
                  </a:lnTo>
                  <a:lnTo>
                    <a:pt x="82" y="122"/>
                  </a:lnTo>
                  <a:lnTo>
                    <a:pt x="83" y="122"/>
                  </a:lnTo>
                  <a:lnTo>
                    <a:pt x="85" y="122"/>
                  </a:lnTo>
                  <a:lnTo>
                    <a:pt x="85" y="121"/>
                  </a:lnTo>
                  <a:lnTo>
                    <a:pt x="82" y="121"/>
                  </a:lnTo>
                  <a:lnTo>
                    <a:pt x="82" y="120"/>
                  </a:lnTo>
                  <a:lnTo>
                    <a:pt x="83" y="120"/>
                  </a:lnTo>
                  <a:lnTo>
                    <a:pt x="81" y="120"/>
                  </a:lnTo>
                  <a:lnTo>
                    <a:pt x="82" y="121"/>
                  </a:lnTo>
                  <a:lnTo>
                    <a:pt x="81" y="121"/>
                  </a:lnTo>
                  <a:lnTo>
                    <a:pt x="78" y="122"/>
                  </a:lnTo>
                  <a:lnTo>
                    <a:pt x="77" y="124"/>
                  </a:lnTo>
                  <a:lnTo>
                    <a:pt x="78" y="124"/>
                  </a:lnTo>
                  <a:lnTo>
                    <a:pt x="80" y="124"/>
                  </a:lnTo>
                  <a:lnTo>
                    <a:pt x="78" y="125"/>
                  </a:lnTo>
                  <a:lnTo>
                    <a:pt x="76" y="126"/>
                  </a:lnTo>
                  <a:lnTo>
                    <a:pt x="74" y="126"/>
                  </a:lnTo>
                  <a:lnTo>
                    <a:pt x="72" y="129"/>
                  </a:lnTo>
                  <a:lnTo>
                    <a:pt x="69" y="129"/>
                  </a:lnTo>
                  <a:lnTo>
                    <a:pt x="68" y="130"/>
                  </a:lnTo>
                  <a:lnTo>
                    <a:pt x="65" y="130"/>
                  </a:lnTo>
                  <a:lnTo>
                    <a:pt x="65" y="129"/>
                  </a:lnTo>
                  <a:lnTo>
                    <a:pt x="65" y="128"/>
                  </a:lnTo>
                  <a:lnTo>
                    <a:pt x="64" y="128"/>
                  </a:lnTo>
                  <a:lnTo>
                    <a:pt x="64" y="126"/>
                  </a:lnTo>
                  <a:lnTo>
                    <a:pt x="65" y="126"/>
                  </a:lnTo>
                  <a:lnTo>
                    <a:pt x="66" y="125"/>
                  </a:lnTo>
                  <a:lnTo>
                    <a:pt x="68" y="125"/>
                  </a:lnTo>
                  <a:lnTo>
                    <a:pt x="65" y="125"/>
                  </a:lnTo>
                  <a:lnTo>
                    <a:pt x="64" y="126"/>
                  </a:lnTo>
                  <a:lnTo>
                    <a:pt x="61" y="126"/>
                  </a:lnTo>
                  <a:lnTo>
                    <a:pt x="60" y="126"/>
                  </a:lnTo>
                  <a:lnTo>
                    <a:pt x="60" y="125"/>
                  </a:lnTo>
                  <a:lnTo>
                    <a:pt x="63" y="125"/>
                  </a:lnTo>
                  <a:lnTo>
                    <a:pt x="60" y="125"/>
                  </a:lnTo>
                  <a:lnTo>
                    <a:pt x="61" y="124"/>
                  </a:lnTo>
                  <a:lnTo>
                    <a:pt x="64" y="124"/>
                  </a:lnTo>
                  <a:lnTo>
                    <a:pt x="65" y="124"/>
                  </a:lnTo>
                  <a:lnTo>
                    <a:pt x="68" y="122"/>
                  </a:lnTo>
                  <a:lnTo>
                    <a:pt x="69" y="124"/>
                  </a:lnTo>
                  <a:lnTo>
                    <a:pt x="68" y="122"/>
                  </a:lnTo>
                  <a:lnTo>
                    <a:pt x="66" y="122"/>
                  </a:lnTo>
                  <a:lnTo>
                    <a:pt x="68" y="121"/>
                  </a:lnTo>
                  <a:lnTo>
                    <a:pt x="66" y="122"/>
                  </a:lnTo>
                  <a:lnTo>
                    <a:pt x="65" y="122"/>
                  </a:lnTo>
                  <a:lnTo>
                    <a:pt x="65" y="121"/>
                  </a:lnTo>
                  <a:lnTo>
                    <a:pt x="66" y="121"/>
                  </a:lnTo>
                  <a:lnTo>
                    <a:pt x="65" y="121"/>
                  </a:lnTo>
                  <a:lnTo>
                    <a:pt x="64" y="120"/>
                  </a:lnTo>
                  <a:lnTo>
                    <a:pt x="65" y="120"/>
                  </a:lnTo>
                  <a:lnTo>
                    <a:pt x="66" y="120"/>
                  </a:lnTo>
                  <a:lnTo>
                    <a:pt x="68" y="120"/>
                  </a:lnTo>
                  <a:lnTo>
                    <a:pt x="69" y="120"/>
                  </a:lnTo>
                  <a:lnTo>
                    <a:pt x="68" y="120"/>
                  </a:lnTo>
                  <a:lnTo>
                    <a:pt x="68" y="118"/>
                  </a:lnTo>
                  <a:lnTo>
                    <a:pt x="68" y="117"/>
                  </a:lnTo>
                  <a:lnTo>
                    <a:pt x="69" y="117"/>
                  </a:lnTo>
                  <a:lnTo>
                    <a:pt x="70" y="118"/>
                  </a:lnTo>
                  <a:lnTo>
                    <a:pt x="70" y="117"/>
                  </a:lnTo>
                  <a:lnTo>
                    <a:pt x="69" y="117"/>
                  </a:lnTo>
                  <a:lnTo>
                    <a:pt x="70" y="117"/>
                  </a:lnTo>
                  <a:lnTo>
                    <a:pt x="69" y="116"/>
                  </a:lnTo>
                  <a:lnTo>
                    <a:pt x="70" y="116"/>
                  </a:lnTo>
                  <a:lnTo>
                    <a:pt x="72" y="116"/>
                  </a:lnTo>
                  <a:lnTo>
                    <a:pt x="70" y="115"/>
                  </a:lnTo>
                  <a:lnTo>
                    <a:pt x="72" y="115"/>
                  </a:lnTo>
                  <a:lnTo>
                    <a:pt x="73" y="115"/>
                  </a:lnTo>
                  <a:lnTo>
                    <a:pt x="73" y="113"/>
                  </a:lnTo>
                  <a:lnTo>
                    <a:pt x="74" y="112"/>
                  </a:lnTo>
                  <a:lnTo>
                    <a:pt x="76" y="112"/>
                  </a:lnTo>
                  <a:lnTo>
                    <a:pt x="77" y="112"/>
                  </a:lnTo>
                  <a:lnTo>
                    <a:pt x="78" y="111"/>
                  </a:lnTo>
                  <a:lnTo>
                    <a:pt x="77" y="111"/>
                  </a:lnTo>
                  <a:lnTo>
                    <a:pt x="77" y="109"/>
                  </a:lnTo>
                  <a:lnTo>
                    <a:pt x="78" y="111"/>
                  </a:lnTo>
                  <a:lnTo>
                    <a:pt x="80" y="112"/>
                  </a:lnTo>
                  <a:lnTo>
                    <a:pt x="81" y="113"/>
                  </a:lnTo>
                  <a:lnTo>
                    <a:pt x="82" y="113"/>
                  </a:lnTo>
                  <a:lnTo>
                    <a:pt x="82" y="115"/>
                  </a:lnTo>
                  <a:lnTo>
                    <a:pt x="81" y="115"/>
                  </a:lnTo>
                  <a:lnTo>
                    <a:pt x="82" y="116"/>
                  </a:lnTo>
                  <a:lnTo>
                    <a:pt x="83" y="113"/>
                  </a:lnTo>
                  <a:lnTo>
                    <a:pt x="85" y="113"/>
                  </a:lnTo>
                  <a:lnTo>
                    <a:pt x="86" y="113"/>
                  </a:lnTo>
                  <a:lnTo>
                    <a:pt x="87" y="113"/>
                  </a:lnTo>
                  <a:lnTo>
                    <a:pt x="90" y="113"/>
                  </a:lnTo>
                  <a:lnTo>
                    <a:pt x="91" y="112"/>
                  </a:lnTo>
                  <a:lnTo>
                    <a:pt x="90" y="112"/>
                  </a:lnTo>
                  <a:lnTo>
                    <a:pt x="90" y="113"/>
                  </a:lnTo>
                  <a:lnTo>
                    <a:pt x="86" y="112"/>
                  </a:lnTo>
                  <a:lnTo>
                    <a:pt x="83" y="113"/>
                  </a:lnTo>
                  <a:lnTo>
                    <a:pt x="82" y="112"/>
                  </a:lnTo>
                  <a:lnTo>
                    <a:pt x="80" y="111"/>
                  </a:lnTo>
                  <a:lnTo>
                    <a:pt x="78" y="109"/>
                  </a:lnTo>
                  <a:lnTo>
                    <a:pt x="80" y="109"/>
                  </a:lnTo>
                  <a:lnTo>
                    <a:pt x="81" y="108"/>
                  </a:lnTo>
                  <a:lnTo>
                    <a:pt x="82" y="108"/>
                  </a:lnTo>
                  <a:lnTo>
                    <a:pt x="83" y="108"/>
                  </a:lnTo>
                  <a:lnTo>
                    <a:pt x="85" y="107"/>
                  </a:lnTo>
                  <a:lnTo>
                    <a:pt x="87" y="107"/>
                  </a:lnTo>
                  <a:lnTo>
                    <a:pt x="89" y="107"/>
                  </a:lnTo>
                  <a:lnTo>
                    <a:pt x="89" y="105"/>
                  </a:lnTo>
                  <a:lnTo>
                    <a:pt x="87" y="107"/>
                  </a:lnTo>
                  <a:lnTo>
                    <a:pt x="85" y="105"/>
                  </a:lnTo>
                  <a:lnTo>
                    <a:pt x="83" y="107"/>
                  </a:lnTo>
                  <a:lnTo>
                    <a:pt x="81" y="108"/>
                  </a:lnTo>
                  <a:lnTo>
                    <a:pt x="83" y="107"/>
                  </a:lnTo>
                  <a:lnTo>
                    <a:pt x="81" y="105"/>
                  </a:lnTo>
                  <a:lnTo>
                    <a:pt x="82" y="104"/>
                  </a:lnTo>
                  <a:lnTo>
                    <a:pt x="83" y="104"/>
                  </a:lnTo>
                  <a:lnTo>
                    <a:pt x="85" y="103"/>
                  </a:lnTo>
                  <a:lnTo>
                    <a:pt x="87" y="103"/>
                  </a:lnTo>
                  <a:lnTo>
                    <a:pt x="85" y="103"/>
                  </a:lnTo>
                  <a:lnTo>
                    <a:pt x="86" y="103"/>
                  </a:lnTo>
                  <a:lnTo>
                    <a:pt x="87" y="103"/>
                  </a:lnTo>
                  <a:lnTo>
                    <a:pt x="87" y="102"/>
                  </a:lnTo>
                  <a:lnTo>
                    <a:pt x="89" y="100"/>
                  </a:lnTo>
                  <a:lnTo>
                    <a:pt x="90" y="100"/>
                  </a:lnTo>
                  <a:lnTo>
                    <a:pt x="91" y="100"/>
                  </a:lnTo>
                  <a:lnTo>
                    <a:pt x="90" y="102"/>
                  </a:lnTo>
                  <a:lnTo>
                    <a:pt x="91" y="102"/>
                  </a:lnTo>
                  <a:lnTo>
                    <a:pt x="93" y="102"/>
                  </a:lnTo>
                  <a:lnTo>
                    <a:pt x="93" y="100"/>
                  </a:lnTo>
                  <a:lnTo>
                    <a:pt x="94" y="99"/>
                  </a:lnTo>
                  <a:lnTo>
                    <a:pt x="94" y="100"/>
                  </a:lnTo>
                  <a:lnTo>
                    <a:pt x="94" y="102"/>
                  </a:lnTo>
                  <a:lnTo>
                    <a:pt x="95" y="102"/>
                  </a:lnTo>
                  <a:lnTo>
                    <a:pt x="94" y="102"/>
                  </a:lnTo>
                  <a:lnTo>
                    <a:pt x="94" y="103"/>
                  </a:lnTo>
                  <a:lnTo>
                    <a:pt x="96" y="102"/>
                  </a:lnTo>
                  <a:lnTo>
                    <a:pt x="99" y="100"/>
                  </a:lnTo>
                  <a:lnTo>
                    <a:pt x="102" y="99"/>
                  </a:lnTo>
                  <a:lnTo>
                    <a:pt x="103" y="98"/>
                  </a:lnTo>
                  <a:lnTo>
                    <a:pt x="100" y="99"/>
                  </a:lnTo>
                  <a:lnTo>
                    <a:pt x="99" y="100"/>
                  </a:lnTo>
                  <a:lnTo>
                    <a:pt x="98" y="100"/>
                  </a:lnTo>
                  <a:lnTo>
                    <a:pt x="95" y="100"/>
                  </a:lnTo>
                  <a:lnTo>
                    <a:pt x="96" y="100"/>
                  </a:lnTo>
                  <a:lnTo>
                    <a:pt x="98" y="100"/>
                  </a:lnTo>
                  <a:lnTo>
                    <a:pt x="96" y="99"/>
                  </a:lnTo>
                  <a:lnTo>
                    <a:pt x="95" y="99"/>
                  </a:lnTo>
                  <a:lnTo>
                    <a:pt x="98" y="99"/>
                  </a:lnTo>
                  <a:lnTo>
                    <a:pt x="95" y="99"/>
                  </a:lnTo>
                  <a:lnTo>
                    <a:pt x="94" y="99"/>
                  </a:lnTo>
                  <a:lnTo>
                    <a:pt x="95" y="98"/>
                  </a:lnTo>
                  <a:lnTo>
                    <a:pt x="96" y="98"/>
                  </a:lnTo>
                  <a:lnTo>
                    <a:pt x="98" y="96"/>
                  </a:lnTo>
                  <a:lnTo>
                    <a:pt x="95" y="96"/>
                  </a:lnTo>
                  <a:lnTo>
                    <a:pt x="95" y="98"/>
                  </a:lnTo>
                  <a:lnTo>
                    <a:pt x="94" y="98"/>
                  </a:lnTo>
                  <a:lnTo>
                    <a:pt x="94" y="99"/>
                  </a:lnTo>
                  <a:lnTo>
                    <a:pt x="91" y="99"/>
                  </a:lnTo>
                  <a:lnTo>
                    <a:pt x="93" y="99"/>
                  </a:lnTo>
                  <a:lnTo>
                    <a:pt x="93" y="98"/>
                  </a:lnTo>
                  <a:lnTo>
                    <a:pt x="91" y="98"/>
                  </a:lnTo>
                  <a:lnTo>
                    <a:pt x="93" y="96"/>
                  </a:lnTo>
                  <a:lnTo>
                    <a:pt x="93" y="98"/>
                  </a:lnTo>
                  <a:lnTo>
                    <a:pt x="93" y="96"/>
                  </a:lnTo>
                  <a:lnTo>
                    <a:pt x="95" y="95"/>
                  </a:lnTo>
                  <a:lnTo>
                    <a:pt x="94" y="95"/>
                  </a:lnTo>
                  <a:lnTo>
                    <a:pt x="93" y="95"/>
                  </a:lnTo>
                  <a:lnTo>
                    <a:pt x="94" y="94"/>
                  </a:lnTo>
                  <a:lnTo>
                    <a:pt x="96" y="95"/>
                  </a:lnTo>
                  <a:lnTo>
                    <a:pt x="96" y="96"/>
                  </a:lnTo>
                  <a:lnTo>
                    <a:pt x="98" y="95"/>
                  </a:lnTo>
                  <a:lnTo>
                    <a:pt x="99" y="96"/>
                  </a:lnTo>
                  <a:lnTo>
                    <a:pt x="99" y="95"/>
                  </a:lnTo>
                  <a:lnTo>
                    <a:pt x="98" y="95"/>
                  </a:lnTo>
                  <a:lnTo>
                    <a:pt x="98" y="94"/>
                  </a:lnTo>
                  <a:lnTo>
                    <a:pt x="96" y="95"/>
                  </a:lnTo>
                  <a:lnTo>
                    <a:pt x="96" y="94"/>
                  </a:lnTo>
                  <a:lnTo>
                    <a:pt x="95" y="94"/>
                  </a:lnTo>
                  <a:lnTo>
                    <a:pt x="95" y="92"/>
                  </a:lnTo>
                  <a:lnTo>
                    <a:pt x="96" y="91"/>
                  </a:lnTo>
                  <a:lnTo>
                    <a:pt x="98" y="92"/>
                  </a:lnTo>
                  <a:lnTo>
                    <a:pt x="99" y="92"/>
                  </a:lnTo>
                  <a:lnTo>
                    <a:pt x="100" y="92"/>
                  </a:lnTo>
                  <a:lnTo>
                    <a:pt x="99" y="92"/>
                  </a:lnTo>
                  <a:lnTo>
                    <a:pt x="99" y="91"/>
                  </a:lnTo>
                  <a:lnTo>
                    <a:pt x="98" y="91"/>
                  </a:lnTo>
                  <a:lnTo>
                    <a:pt x="96" y="91"/>
                  </a:lnTo>
                  <a:lnTo>
                    <a:pt x="98" y="90"/>
                  </a:lnTo>
                  <a:lnTo>
                    <a:pt x="99" y="90"/>
                  </a:lnTo>
                  <a:lnTo>
                    <a:pt x="98" y="89"/>
                  </a:lnTo>
                  <a:lnTo>
                    <a:pt x="98" y="90"/>
                  </a:lnTo>
                  <a:lnTo>
                    <a:pt x="98" y="89"/>
                  </a:lnTo>
                  <a:lnTo>
                    <a:pt x="98" y="87"/>
                  </a:lnTo>
                  <a:lnTo>
                    <a:pt x="100" y="87"/>
                  </a:lnTo>
                  <a:lnTo>
                    <a:pt x="102" y="87"/>
                  </a:lnTo>
                  <a:lnTo>
                    <a:pt x="103" y="87"/>
                  </a:lnTo>
                  <a:lnTo>
                    <a:pt x="103" y="89"/>
                  </a:lnTo>
                  <a:lnTo>
                    <a:pt x="104" y="89"/>
                  </a:lnTo>
                  <a:lnTo>
                    <a:pt x="104" y="90"/>
                  </a:lnTo>
                  <a:lnTo>
                    <a:pt x="106" y="90"/>
                  </a:lnTo>
                  <a:lnTo>
                    <a:pt x="106" y="89"/>
                  </a:lnTo>
                  <a:lnTo>
                    <a:pt x="104" y="89"/>
                  </a:lnTo>
                  <a:lnTo>
                    <a:pt x="104" y="87"/>
                  </a:lnTo>
                  <a:lnTo>
                    <a:pt x="103" y="87"/>
                  </a:lnTo>
                  <a:lnTo>
                    <a:pt x="102" y="87"/>
                  </a:lnTo>
                  <a:lnTo>
                    <a:pt x="102" y="86"/>
                  </a:lnTo>
                  <a:lnTo>
                    <a:pt x="103" y="85"/>
                  </a:lnTo>
                  <a:lnTo>
                    <a:pt x="100" y="86"/>
                  </a:lnTo>
                  <a:lnTo>
                    <a:pt x="98" y="86"/>
                  </a:lnTo>
                  <a:lnTo>
                    <a:pt x="98" y="87"/>
                  </a:lnTo>
                  <a:lnTo>
                    <a:pt x="100" y="86"/>
                  </a:lnTo>
                  <a:lnTo>
                    <a:pt x="99" y="87"/>
                  </a:lnTo>
                  <a:lnTo>
                    <a:pt x="96" y="89"/>
                  </a:lnTo>
                  <a:lnTo>
                    <a:pt x="95" y="89"/>
                  </a:lnTo>
                  <a:lnTo>
                    <a:pt x="95" y="87"/>
                  </a:lnTo>
                  <a:lnTo>
                    <a:pt x="96" y="86"/>
                  </a:lnTo>
                  <a:lnTo>
                    <a:pt x="98" y="85"/>
                  </a:lnTo>
                  <a:lnTo>
                    <a:pt x="99" y="85"/>
                  </a:lnTo>
                  <a:lnTo>
                    <a:pt x="103" y="83"/>
                  </a:lnTo>
                  <a:lnTo>
                    <a:pt x="104" y="83"/>
                  </a:lnTo>
                  <a:lnTo>
                    <a:pt x="106" y="82"/>
                  </a:lnTo>
                  <a:lnTo>
                    <a:pt x="107" y="82"/>
                  </a:lnTo>
                  <a:lnTo>
                    <a:pt x="109" y="82"/>
                  </a:lnTo>
                  <a:lnTo>
                    <a:pt x="108" y="83"/>
                  </a:lnTo>
                  <a:lnTo>
                    <a:pt x="109" y="83"/>
                  </a:lnTo>
                  <a:lnTo>
                    <a:pt x="109" y="85"/>
                  </a:lnTo>
                  <a:lnTo>
                    <a:pt x="109" y="83"/>
                  </a:lnTo>
                  <a:lnTo>
                    <a:pt x="112" y="83"/>
                  </a:lnTo>
                  <a:lnTo>
                    <a:pt x="113" y="83"/>
                  </a:lnTo>
                  <a:lnTo>
                    <a:pt x="112" y="83"/>
                  </a:lnTo>
                  <a:lnTo>
                    <a:pt x="111" y="83"/>
                  </a:lnTo>
                  <a:lnTo>
                    <a:pt x="109" y="82"/>
                  </a:lnTo>
                  <a:lnTo>
                    <a:pt x="112" y="82"/>
                  </a:lnTo>
                  <a:lnTo>
                    <a:pt x="115" y="82"/>
                  </a:lnTo>
                  <a:lnTo>
                    <a:pt x="116" y="81"/>
                  </a:lnTo>
                  <a:lnTo>
                    <a:pt x="113" y="82"/>
                  </a:lnTo>
                  <a:lnTo>
                    <a:pt x="112" y="82"/>
                  </a:lnTo>
                  <a:lnTo>
                    <a:pt x="109" y="82"/>
                  </a:lnTo>
                  <a:lnTo>
                    <a:pt x="108" y="82"/>
                  </a:lnTo>
                  <a:lnTo>
                    <a:pt x="107" y="82"/>
                  </a:lnTo>
                  <a:lnTo>
                    <a:pt x="106" y="82"/>
                  </a:lnTo>
                  <a:lnTo>
                    <a:pt x="104" y="83"/>
                  </a:lnTo>
                  <a:lnTo>
                    <a:pt x="102" y="83"/>
                  </a:lnTo>
                  <a:lnTo>
                    <a:pt x="104" y="82"/>
                  </a:lnTo>
                  <a:lnTo>
                    <a:pt x="107" y="81"/>
                  </a:lnTo>
                  <a:lnTo>
                    <a:pt x="109" y="81"/>
                  </a:lnTo>
                  <a:lnTo>
                    <a:pt x="108" y="81"/>
                  </a:lnTo>
                  <a:lnTo>
                    <a:pt x="106" y="81"/>
                  </a:lnTo>
                  <a:lnTo>
                    <a:pt x="104" y="81"/>
                  </a:lnTo>
                  <a:lnTo>
                    <a:pt x="103" y="81"/>
                  </a:lnTo>
                  <a:lnTo>
                    <a:pt x="102" y="81"/>
                  </a:lnTo>
                  <a:lnTo>
                    <a:pt x="103" y="79"/>
                  </a:lnTo>
                  <a:lnTo>
                    <a:pt x="104" y="79"/>
                  </a:lnTo>
                  <a:lnTo>
                    <a:pt x="103" y="79"/>
                  </a:lnTo>
                  <a:lnTo>
                    <a:pt x="103" y="78"/>
                  </a:lnTo>
                  <a:lnTo>
                    <a:pt x="104" y="78"/>
                  </a:lnTo>
                  <a:lnTo>
                    <a:pt x="102" y="78"/>
                  </a:lnTo>
                  <a:lnTo>
                    <a:pt x="102" y="77"/>
                  </a:lnTo>
                  <a:lnTo>
                    <a:pt x="103" y="77"/>
                  </a:lnTo>
                  <a:lnTo>
                    <a:pt x="104" y="77"/>
                  </a:lnTo>
                  <a:lnTo>
                    <a:pt x="104" y="78"/>
                  </a:lnTo>
                  <a:lnTo>
                    <a:pt x="106" y="78"/>
                  </a:lnTo>
                  <a:lnTo>
                    <a:pt x="107" y="78"/>
                  </a:lnTo>
                  <a:lnTo>
                    <a:pt x="106" y="78"/>
                  </a:lnTo>
                  <a:lnTo>
                    <a:pt x="104" y="77"/>
                  </a:lnTo>
                  <a:lnTo>
                    <a:pt x="107" y="77"/>
                  </a:lnTo>
                  <a:lnTo>
                    <a:pt x="108" y="77"/>
                  </a:lnTo>
                  <a:lnTo>
                    <a:pt x="109" y="78"/>
                  </a:lnTo>
                  <a:lnTo>
                    <a:pt x="111" y="78"/>
                  </a:lnTo>
                  <a:lnTo>
                    <a:pt x="109" y="77"/>
                  </a:lnTo>
                  <a:lnTo>
                    <a:pt x="108" y="77"/>
                  </a:lnTo>
                  <a:lnTo>
                    <a:pt x="109" y="77"/>
                  </a:lnTo>
                  <a:lnTo>
                    <a:pt x="111" y="77"/>
                  </a:lnTo>
                  <a:lnTo>
                    <a:pt x="111" y="75"/>
                  </a:lnTo>
                  <a:lnTo>
                    <a:pt x="109" y="75"/>
                  </a:lnTo>
                  <a:lnTo>
                    <a:pt x="108" y="77"/>
                  </a:lnTo>
                  <a:lnTo>
                    <a:pt x="107" y="77"/>
                  </a:lnTo>
                  <a:lnTo>
                    <a:pt x="106" y="77"/>
                  </a:lnTo>
                  <a:lnTo>
                    <a:pt x="104" y="77"/>
                  </a:lnTo>
                  <a:lnTo>
                    <a:pt x="104" y="75"/>
                  </a:lnTo>
                  <a:lnTo>
                    <a:pt x="106" y="75"/>
                  </a:lnTo>
                  <a:lnTo>
                    <a:pt x="104" y="75"/>
                  </a:lnTo>
                  <a:lnTo>
                    <a:pt x="103" y="75"/>
                  </a:lnTo>
                  <a:lnTo>
                    <a:pt x="104" y="75"/>
                  </a:lnTo>
                  <a:lnTo>
                    <a:pt x="106" y="75"/>
                  </a:lnTo>
                  <a:lnTo>
                    <a:pt x="107" y="75"/>
                  </a:lnTo>
                  <a:lnTo>
                    <a:pt x="108" y="75"/>
                  </a:lnTo>
                  <a:lnTo>
                    <a:pt x="107" y="74"/>
                  </a:lnTo>
                  <a:lnTo>
                    <a:pt x="104" y="74"/>
                  </a:lnTo>
                  <a:lnTo>
                    <a:pt x="106" y="74"/>
                  </a:lnTo>
                  <a:lnTo>
                    <a:pt x="107" y="74"/>
                  </a:lnTo>
                  <a:lnTo>
                    <a:pt x="108" y="74"/>
                  </a:lnTo>
                  <a:lnTo>
                    <a:pt x="109" y="74"/>
                  </a:lnTo>
                  <a:lnTo>
                    <a:pt x="111" y="74"/>
                  </a:lnTo>
                  <a:lnTo>
                    <a:pt x="112" y="74"/>
                  </a:lnTo>
                  <a:lnTo>
                    <a:pt x="111" y="74"/>
                  </a:lnTo>
                  <a:lnTo>
                    <a:pt x="109" y="74"/>
                  </a:lnTo>
                  <a:lnTo>
                    <a:pt x="108" y="74"/>
                  </a:lnTo>
                  <a:lnTo>
                    <a:pt x="108" y="73"/>
                  </a:lnTo>
                  <a:lnTo>
                    <a:pt x="107" y="73"/>
                  </a:lnTo>
                  <a:lnTo>
                    <a:pt x="109" y="73"/>
                  </a:lnTo>
                  <a:lnTo>
                    <a:pt x="111" y="73"/>
                  </a:lnTo>
                  <a:lnTo>
                    <a:pt x="113" y="73"/>
                  </a:lnTo>
                  <a:lnTo>
                    <a:pt x="112" y="73"/>
                  </a:lnTo>
                  <a:lnTo>
                    <a:pt x="111" y="72"/>
                  </a:lnTo>
                  <a:lnTo>
                    <a:pt x="109" y="72"/>
                  </a:lnTo>
                  <a:lnTo>
                    <a:pt x="108" y="72"/>
                  </a:lnTo>
                  <a:lnTo>
                    <a:pt x="108" y="70"/>
                  </a:lnTo>
                  <a:lnTo>
                    <a:pt x="107" y="70"/>
                  </a:lnTo>
                  <a:lnTo>
                    <a:pt x="108" y="70"/>
                  </a:lnTo>
                  <a:lnTo>
                    <a:pt x="109" y="70"/>
                  </a:lnTo>
                  <a:lnTo>
                    <a:pt x="111" y="70"/>
                  </a:lnTo>
                  <a:lnTo>
                    <a:pt x="109" y="70"/>
                  </a:lnTo>
                  <a:lnTo>
                    <a:pt x="111" y="70"/>
                  </a:lnTo>
                  <a:lnTo>
                    <a:pt x="112" y="70"/>
                  </a:lnTo>
                  <a:lnTo>
                    <a:pt x="112" y="69"/>
                  </a:lnTo>
                  <a:lnTo>
                    <a:pt x="113" y="69"/>
                  </a:lnTo>
                  <a:lnTo>
                    <a:pt x="113" y="70"/>
                  </a:lnTo>
                  <a:lnTo>
                    <a:pt x="112" y="70"/>
                  </a:lnTo>
                  <a:lnTo>
                    <a:pt x="113" y="70"/>
                  </a:lnTo>
                  <a:lnTo>
                    <a:pt x="115" y="69"/>
                  </a:lnTo>
                  <a:lnTo>
                    <a:pt x="113" y="69"/>
                  </a:lnTo>
                  <a:lnTo>
                    <a:pt x="115" y="68"/>
                  </a:lnTo>
                  <a:lnTo>
                    <a:pt x="115" y="69"/>
                  </a:lnTo>
                  <a:lnTo>
                    <a:pt x="116" y="69"/>
                  </a:lnTo>
                  <a:lnTo>
                    <a:pt x="117" y="69"/>
                  </a:lnTo>
                  <a:lnTo>
                    <a:pt x="117" y="68"/>
                  </a:lnTo>
                  <a:lnTo>
                    <a:pt x="117" y="66"/>
                  </a:lnTo>
                  <a:lnTo>
                    <a:pt x="119" y="66"/>
                  </a:lnTo>
                  <a:lnTo>
                    <a:pt x="121" y="66"/>
                  </a:lnTo>
                  <a:lnTo>
                    <a:pt x="121" y="65"/>
                  </a:lnTo>
                  <a:lnTo>
                    <a:pt x="122" y="65"/>
                  </a:lnTo>
                  <a:lnTo>
                    <a:pt x="120" y="65"/>
                  </a:lnTo>
                  <a:lnTo>
                    <a:pt x="119" y="65"/>
                  </a:lnTo>
                  <a:lnTo>
                    <a:pt x="117" y="65"/>
                  </a:lnTo>
                  <a:lnTo>
                    <a:pt x="117" y="64"/>
                  </a:lnTo>
                  <a:lnTo>
                    <a:pt x="119" y="64"/>
                  </a:lnTo>
                  <a:lnTo>
                    <a:pt x="120" y="64"/>
                  </a:lnTo>
                  <a:lnTo>
                    <a:pt x="121" y="62"/>
                  </a:lnTo>
                  <a:lnTo>
                    <a:pt x="122" y="62"/>
                  </a:lnTo>
                  <a:lnTo>
                    <a:pt x="122" y="61"/>
                  </a:lnTo>
                  <a:lnTo>
                    <a:pt x="124" y="62"/>
                  </a:lnTo>
                  <a:lnTo>
                    <a:pt x="125" y="62"/>
                  </a:lnTo>
                  <a:lnTo>
                    <a:pt x="126" y="61"/>
                  </a:lnTo>
                  <a:lnTo>
                    <a:pt x="124" y="61"/>
                  </a:lnTo>
                  <a:lnTo>
                    <a:pt x="122" y="61"/>
                  </a:lnTo>
                  <a:lnTo>
                    <a:pt x="121" y="61"/>
                  </a:lnTo>
                  <a:lnTo>
                    <a:pt x="122" y="61"/>
                  </a:lnTo>
                  <a:lnTo>
                    <a:pt x="124" y="60"/>
                  </a:lnTo>
                  <a:lnTo>
                    <a:pt x="125" y="59"/>
                  </a:lnTo>
                  <a:lnTo>
                    <a:pt x="126" y="60"/>
                  </a:lnTo>
                  <a:lnTo>
                    <a:pt x="125" y="60"/>
                  </a:lnTo>
                  <a:lnTo>
                    <a:pt x="125" y="61"/>
                  </a:lnTo>
                  <a:lnTo>
                    <a:pt x="126" y="60"/>
                  </a:lnTo>
                  <a:lnTo>
                    <a:pt x="128" y="60"/>
                  </a:lnTo>
                  <a:lnTo>
                    <a:pt x="128" y="61"/>
                  </a:lnTo>
                  <a:lnTo>
                    <a:pt x="126" y="61"/>
                  </a:lnTo>
                  <a:lnTo>
                    <a:pt x="128" y="61"/>
                  </a:lnTo>
                  <a:lnTo>
                    <a:pt x="129" y="60"/>
                  </a:lnTo>
                  <a:lnTo>
                    <a:pt x="130" y="61"/>
                  </a:lnTo>
                  <a:lnTo>
                    <a:pt x="132" y="61"/>
                  </a:lnTo>
                  <a:lnTo>
                    <a:pt x="132" y="62"/>
                  </a:lnTo>
                  <a:lnTo>
                    <a:pt x="133" y="62"/>
                  </a:lnTo>
                  <a:lnTo>
                    <a:pt x="133" y="64"/>
                  </a:lnTo>
                  <a:lnTo>
                    <a:pt x="134" y="64"/>
                  </a:lnTo>
                  <a:lnTo>
                    <a:pt x="134" y="62"/>
                  </a:lnTo>
                  <a:lnTo>
                    <a:pt x="133" y="62"/>
                  </a:lnTo>
                  <a:lnTo>
                    <a:pt x="133" y="61"/>
                  </a:lnTo>
                  <a:lnTo>
                    <a:pt x="133" y="60"/>
                  </a:lnTo>
                  <a:lnTo>
                    <a:pt x="134" y="60"/>
                  </a:lnTo>
                  <a:lnTo>
                    <a:pt x="136" y="60"/>
                  </a:lnTo>
                  <a:lnTo>
                    <a:pt x="137" y="59"/>
                  </a:lnTo>
                  <a:lnTo>
                    <a:pt x="136" y="59"/>
                  </a:lnTo>
                  <a:lnTo>
                    <a:pt x="134" y="60"/>
                  </a:lnTo>
                  <a:lnTo>
                    <a:pt x="133" y="60"/>
                  </a:lnTo>
                  <a:lnTo>
                    <a:pt x="132" y="60"/>
                  </a:lnTo>
                  <a:lnTo>
                    <a:pt x="130" y="60"/>
                  </a:lnTo>
                  <a:lnTo>
                    <a:pt x="129" y="60"/>
                  </a:lnTo>
                  <a:lnTo>
                    <a:pt x="128" y="60"/>
                  </a:lnTo>
                  <a:lnTo>
                    <a:pt x="128" y="59"/>
                  </a:lnTo>
                  <a:lnTo>
                    <a:pt x="129" y="59"/>
                  </a:lnTo>
                  <a:lnTo>
                    <a:pt x="132" y="59"/>
                  </a:lnTo>
                  <a:lnTo>
                    <a:pt x="130" y="59"/>
                  </a:lnTo>
                  <a:lnTo>
                    <a:pt x="129" y="59"/>
                  </a:lnTo>
                  <a:lnTo>
                    <a:pt x="128" y="59"/>
                  </a:lnTo>
                  <a:lnTo>
                    <a:pt x="126" y="59"/>
                  </a:lnTo>
                  <a:lnTo>
                    <a:pt x="129" y="57"/>
                  </a:lnTo>
                  <a:lnTo>
                    <a:pt x="130" y="57"/>
                  </a:lnTo>
                  <a:lnTo>
                    <a:pt x="132" y="57"/>
                  </a:lnTo>
                  <a:lnTo>
                    <a:pt x="130" y="56"/>
                  </a:lnTo>
                  <a:lnTo>
                    <a:pt x="132" y="56"/>
                  </a:lnTo>
                  <a:lnTo>
                    <a:pt x="133" y="56"/>
                  </a:lnTo>
                  <a:lnTo>
                    <a:pt x="134" y="57"/>
                  </a:lnTo>
                  <a:lnTo>
                    <a:pt x="136" y="57"/>
                  </a:lnTo>
                  <a:lnTo>
                    <a:pt x="134" y="56"/>
                  </a:lnTo>
                  <a:lnTo>
                    <a:pt x="133" y="56"/>
                  </a:lnTo>
                  <a:lnTo>
                    <a:pt x="132" y="56"/>
                  </a:lnTo>
                  <a:lnTo>
                    <a:pt x="130" y="56"/>
                  </a:lnTo>
                  <a:lnTo>
                    <a:pt x="130" y="55"/>
                  </a:lnTo>
                  <a:lnTo>
                    <a:pt x="129" y="55"/>
                  </a:lnTo>
                  <a:lnTo>
                    <a:pt x="128" y="56"/>
                  </a:lnTo>
                  <a:lnTo>
                    <a:pt x="126" y="57"/>
                  </a:lnTo>
                  <a:lnTo>
                    <a:pt x="125" y="57"/>
                  </a:lnTo>
                  <a:lnTo>
                    <a:pt x="124" y="57"/>
                  </a:lnTo>
                  <a:lnTo>
                    <a:pt x="122" y="59"/>
                  </a:lnTo>
                  <a:lnTo>
                    <a:pt x="122" y="57"/>
                  </a:lnTo>
                  <a:lnTo>
                    <a:pt x="121" y="57"/>
                  </a:lnTo>
                  <a:lnTo>
                    <a:pt x="122" y="57"/>
                  </a:lnTo>
                  <a:lnTo>
                    <a:pt x="122" y="56"/>
                  </a:lnTo>
                  <a:lnTo>
                    <a:pt x="124" y="56"/>
                  </a:lnTo>
                  <a:lnTo>
                    <a:pt x="125" y="56"/>
                  </a:lnTo>
                  <a:lnTo>
                    <a:pt x="126" y="56"/>
                  </a:lnTo>
                  <a:lnTo>
                    <a:pt x="125" y="56"/>
                  </a:lnTo>
                  <a:lnTo>
                    <a:pt x="124" y="56"/>
                  </a:lnTo>
                  <a:lnTo>
                    <a:pt x="122" y="56"/>
                  </a:lnTo>
                  <a:lnTo>
                    <a:pt x="121" y="56"/>
                  </a:lnTo>
                  <a:lnTo>
                    <a:pt x="122" y="55"/>
                  </a:lnTo>
                  <a:lnTo>
                    <a:pt x="124" y="55"/>
                  </a:lnTo>
                  <a:lnTo>
                    <a:pt x="125" y="55"/>
                  </a:lnTo>
                  <a:lnTo>
                    <a:pt x="124" y="55"/>
                  </a:lnTo>
                  <a:lnTo>
                    <a:pt x="122" y="55"/>
                  </a:lnTo>
                  <a:lnTo>
                    <a:pt x="124" y="53"/>
                  </a:lnTo>
                  <a:lnTo>
                    <a:pt x="125" y="53"/>
                  </a:lnTo>
                  <a:lnTo>
                    <a:pt x="126" y="53"/>
                  </a:lnTo>
                  <a:lnTo>
                    <a:pt x="128" y="55"/>
                  </a:lnTo>
                  <a:lnTo>
                    <a:pt x="128" y="53"/>
                  </a:lnTo>
                  <a:lnTo>
                    <a:pt x="129" y="53"/>
                  </a:lnTo>
                  <a:lnTo>
                    <a:pt x="130" y="53"/>
                  </a:lnTo>
                  <a:lnTo>
                    <a:pt x="132" y="53"/>
                  </a:lnTo>
                  <a:lnTo>
                    <a:pt x="133" y="53"/>
                  </a:lnTo>
                  <a:lnTo>
                    <a:pt x="133" y="52"/>
                  </a:lnTo>
                  <a:lnTo>
                    <a:pt x="134" y="52"/>
                  </a:lnTo>
                  <a:lnTo>
                    <a:pt x="134" y="53"/>
                  </a:lnTo>
                  <a:lnTo>
                    <a:pt x="136" y="55"/>
                  </a:lnTo>
                  <a:lnTo>
                    <a:pt x="137" y="55"/>
                  </a:lnTo>
                  <a:lnTo>
                    <a:pt x="136" y="55"/>
                  </a:lnTo>
                  <a:lnTo>
                    <a:pt x="136" y="53"/>
                  </a:lnTo>
                  <a:lnTo>
                    <a:pt x="136" y="52"/>
                  </a:lnTo>
                  <a:lnTo>
                    <a:pt x="137" y="52"/>
                  </a:lnTo>
                  <a:lnTo>
                    <a:pt x="136" y="52"/>
                  </a:lnTo>
                  <a:lnTo>
                    <a:pt x="134" y="51"/>
                  </a:lnTo>
                  <a:lnTo>
                    <a:pt x="133" y="51"/>
                  </a:lnTo>
                  <a:lnTo>
                    <a:pt x="132" y="51"/>
                  </a:lnTo>
                  <a:lnTo>
                    <a:pt x="130" y="51"/>
                  </a:lnTo>
                  <a:lnTo>
                    <a:pt x="129" y="52"/>
                  </a:lnTo>
                  <a:lnTo>
                    <a:pt x="128" y="52"/>
                  </a:lnTo>
                  <a:lnTo>
                    <a:pt x="128" y="51"/>
                  </a:lnTo>
                  <a:lnTo>
                    <a:pt x="129" y="49"/>
                  </a:lnTo>
                  <a:lnTo>
                    <a:pt x="130" y="49"/>
                  </a:lnTo>
                  <a:lnTo>
                    <a:pt x="130" y="51"/>
                  </a:lnTo>
                  <a:lnTo>
                    <a:pt x="132" y="49"/>
                  </a:lnTo>
                  <a:lnTo>
                    <a:pt x="133" y="49"/>
                  </a:lnTo>
                  <a:lnTo>
                    <a:pt x="134" y="49"/>
                  </a:lnTo>
                  <a:lnTo>
                    <a:pt x="136" y="49"/>
                  </a:lnTo>
                  <a:lnTo>
                    <a:pt x="134" y="49"/>
                  </a:lnTo>
                  <a:lnTo>
                    <a:pt x="134" y="48"/>
                  </a:lnTo>
                  <a:lnTo>
                    <a:pt x="136" y="48"/>
                  </a:lnTo>
                  <a:lnTo>
                    <a:pt x="136" y="49"/>
                  </a:lnTo>
                  <a:lnTo>
                    <a:pt x="136" y="48"/>
                  </a:lnTo>
                  <a:lnTo>
                    <a:pt x="137" y="48"/>
                  </a:lnTo>
                  <a:lnTo>
                    <a:pt x="138" y="49"/>
                  </a:lnTo>
                  <a:lnTo>
                    <a:pt x="138" y="51"/>
                  </a:lnTo>
                  <a:lnTo>
                    <a:pt x="137" y="51"/>
                  </a:lnTo>
                  <a:lnTo>
                    <a:pt x="137" y="52"/>
                  </a:lnTo>
                  <a:lnTo>
                    <a:pt x="139" y="52"/>
                  </a:lnTo>
                  <a:lnTo>
                    <a:pt x="139" y="53"/>
                  </a:lnTo>
                  <a:lnTo>
                    <a:pt x="141" y="55"/>
                  </a:lnTo>
                  <a:lnTo>
                    <a:pt x="142" y="55"/>
                  </a:lnTo>
                  <a:lnTo>
                    <a:pt x="143" y="56"/>
                  </a:lnTo>
                  <a:lnTo>
                    <a:pt x="145" y="55"/>
                  </a:lnTo>
                  <a:lnTo>
                    <a:pt x="143" y="55"/>
                  </a:lnTo>
                  <a:lnTo>
                    <a:pt x="142" y="55"/>
                  </a:lnTo>
                  <a:lnTo>
                    <a:pt x="142" y="53"/>
                  </a:lnTo>
                  <a:lnTo>
                    <a:pt x="141" y="53"/>
                  </a:lnTo>
                  <a:lnTo>
                    <a:pt x="139" y="53"/>
                  </a:lnTo>
                  <a:lnTo>
                    <a:pt x="141" y="53"/>
                  </a:lnTo>
                  <a:lnTo>
                    <a:pt x="141" y="52"/>
                  </a:lnTo>
                  <a:lnTo>
                    <a:pt x="139" y="52"/>
                  </a:lnTo>
                  <a:lnTo>
                    <a:pt x="141" y="52"/>
                  </a:lnTo>
                  <a:lnTo>
                    <a:pt x="142" y="53"/>
                  </a:lnTo>
                  <a:lnTo>
                    <a:pt x="143" y="53"/>
                  </a:lnTo>
                  <a:lnTo>
                    <a:pt x="142" y="52"/>
                  </a:lnTo>
                  <a:lnTo>
                    <a:pt x="143" y="52"/>
                  </a:lnTo>
                  <a:lnTo>
                    <a:pt x="143" y="53"/>
                  </a:lnTo>
                  <a:lnTo>
                    <a:pt x="143" y="52"/>
                  </a:lnTo>
                  <a:lnTo>
                    <a:pt x="142" y="52"/>
                  </a:lnTo>
                  <a:lnTo>
                    <a:pt x="142" y="51"/>
                  </a:lnTo>
                  <a:lnTo>
                    <a:pt x="143" y="51"/>
                  </a:lnTo>
                  <a:lnTo>
                    <a:pt x="145" y="51"/>
                  </a:lnTo>
                  <a:lnTo>
                    <a:pt x="146" y="51"/>
                  </a:lnTo>
                  <a:lnTo>
                    <a:pt x="145" y="51"/>
                  </a:lnTo>
                  <a:lnTo>
                    <a:pt x="143" y="51"/>
                  </a:lnTo>
                  <a:lnTo>
                    <a:pt x="143" y="49"/>
                  </a:lnTo>
                  <a:lnTo>
                    <a:pt x="142" y="51"/>
                  </a:lnTo>
                  <a:lnTo>
                    <a:pt x="141" y="51"/>
                  </a:lnTo>
                  <a:lnTo>
                    <a:pt x="141" y="49"/>
                  </a:lnTo>
                  <a:lnTo>
                    <a:pt x="142" y="49"/>
                  </a:lnTo>
                  <a:lnTo>
                    <a:pt x="143" y="49"/>
                  </a:lnTo>
                  <a:lnTo>
                    <a:pt x="142" y="49"/>
                  </a:lnTo>
                  <a:lnTo>
                    <a:pt x="142" y="48"/>
                  </a:lnTo>
                  <a:lnTo>
                    <a:pt x="141" y="48"/>
                  </a:lnTo>
                  <a:lnTo>
                    <a:pt x="139" y="48"/>
                  </a:lnTo>
                  <a:lnTo>
                    <a:pt x="138" y="48"/>
                  </a:lnTo>
                  <a:lnTo>
                    <a:pt x="138" y="47"/>
                  </a:lnTo>
                  <a:lnTo>
                    <a:pt x="139" y="47"/>
                  </a:lnTo>
                  <a:lnTo>
                    <a:pt x="141" y="47"/>
                  </a:lnTo>
                  <a:lnTo>
                    <a:pt x="142" y="47"/>
                  </a:lnTo>
                  <a:lnTo>
                    <a:pt x="143" y="48"/>
                  </a:lnTo>
                  <a:lnTo>
                    <a:pt x="145" y="48"/>
                  </a:lnTo>
                  <a:lnTo>
                    <a:pt x="145" y="49"/>
                  </a:lnTo>
                  <a:lnTo>
                    <a:pt x="146" y="49"/>
                  </a:lnTo>
                  <a:lnTo>
                    <a:pt x="147" y="49"/>
                  </a:lnTo>
                  <a:lnTo>
                    <a:pt x="146" y="49"/>
                  </a:lnTo>
                  <a:lnTo>
                    <a:pt x="145" y="48"/>
                  </a:lnTo>
                  <a:lnTo>
                    <a:pt x="143" y="47"/>
                  </a:lnTo>
                  <a:lnTo>
                    <a:pt x="142" y="47"/>
                  </a:lnTo>
                  <a:lnTo>
                    <a:pt x="141" y="47"/>
                  </a:lnTo>
                  <a:lnTo>
                    <a:pt x="139" y="47"/>
                  </a:lnTo>
                  <a:lnTo>
                    <a:pt x="141" y="47"/>
                  </a:lnTo>
                  <a:lnTo>
                    <a:pt x="139" y="47"/>
                  </a:lnTo>
                  <a:lnTo>
                    <a:pt x="139" y="46"/>
                  </a:lnTo>
                  <a:lnTo>
                    <a:pt x="141" y="46"/>
                  </a:lnTo>
                  <a:lnTo>
                    <a:pt x="142" y="46"/>
                  </a:lnTo>
                  <a:lnTo>
                    <a:pt x="143" y="46"/>
                  </a:lnTo>
                  <a:lnTo>
                    <a:pt x="145" y="46"/>
                  </a:lnTo>
                  <a:lnTo>
                    <a:pt x="146" y="46"/>
                  </a:lnTo>
                  <a:lnTo>
                    <a:pt x="147" y="46"/>
                  </a:lnTo>
                  <a:lnTo>
                    <a:pt x="147" y="47"/>
                  </a:lnTo>
                  <a:lnTo>
                    <a:pt x="149" y="47"/>
                  </a:lnTo>
                  <a:lnTo>
                    <a:pt x="150" y="46"/>
                  </a:lnTo>
                  <a:lnTo>
                    <a:pt x="151" y="46"/>
                  </a:lnTo>
                  <a:lnTo>
                    <a:pt x="152" y="46"/>
                  </a:lnTo>
                  <a:lnTo>
                    <a:pt x="154" y="46"/>
                  </a:lnTo>
                  <a:lnTo>
                    <a:pt x="154" y="44"/>
                  </a:lnTo>
                  <a:lnTo>
                    <a:pt x="155" y="44"/>
                  </a:lnTo>
                  <a:lnTo>
                    <a:pt x="156" y="44"/>
                  </a:lnTo>
                  <a:lnTo>
                    <a:pt x="158" y="46"/>
                  </a:lnTo>
                  <a:lnTo>
                    <a:pt x="158" y="44"/>
                  </a:lnTo>
                  <a:lnTo>
                    <a:pt x="156" y="44"/>
                  </a:lnTo>
                  <a:lnTo>
                    <a:pt x="155" y="44"/>
                  </a:lnTo>
                  <a:lnTo>
                    <a:pt x="155" y="43"/>
                  </a:lnTo>
                  <a:lnTo>
                    <a:pt x="154" y="43"/>
                  </a:lnTo>
                  <a:lnTo>
                    <a:pt x="152" y="44"/>
                  </a:lnTo>
                  <a:lnTo>
                    <a:pt x="150" y="44"/>
                  </a:lnTo>
                  <a:lnTo>
                    <a:pt x="149" y="44"/>
                  </a:lnTo>
                  <a:lnTo>
                    <a:pt x="150" y="44"/>
                  </a:lnTo>
                  <a:lnTo>
                    <a:pt x="149" y="43"/>
                  </a:lnTo>
                  <a:lnTo>
                    <a:pt x="147" y="44"/>
                  </a:lnTo>
                  <a:lnTo>
                    <a:pt x="146" y="44"/>
                  </a:lnTo>
                  <a:lnTo>
                    <a:pt x="143" y="44"/>
                  </a:lnTo>
                  <a:lnTo>
                    <a:pt x="142" y="44"/>
                  </a:lnTo>
                  <a:lnTo>
                    <a:pt x="142" y="43"/>
                  </a:lnTo>
                  <a:lnTo>
                    <a:pt x="139" y="43"/>
                  </a:lnTo>
                  <a:lnTo>
                    <a:pt x="138" y="43"/>
                  </a:lnTo>
                  <a:lnTo>
                    <a:pt x="137" y="43"/>
                  </a:lnTo>
                  <a:lnTo>
                    <a:pt x="137" y="44"/>
                  </a:lnTo>
                  <a:lnTo>
                    <a:pt x="136" y="44"/>
                  </a:lnTo>
                  <a:lnTo>
                    <a:pt x="136" y="46"/>
                  </a:lnTo>
                  <a:lnTo>
                    <a:pt x="134" y="46"/>
                  </a:lnTo>
                  <a:lnTo>
                    <a:pt x="134" y="44"/>
                  </a:lnTo>
                  <a:lnTo>
                    <a:pt x="134" y="46"/>
                  </a:lnTo>
                  <a:lnTo>
                    <a:pt x="133" y="44"/>
                  </a:lnTo>
                  <a:lnTo>
                    <a:pt x="133" y="46"/>
                  </a:lnTo>
                  <a:lnTo>
                    <a:pt x="132" y="46"/>
                  </a:lnTo>
                  <a:lnTo>
                    <a:pt x="133" y="47"/>
                  </a:lnTo>
                  <a:lnTo>
                    <a:pt x="132" y="47"/>
                  </a:lnTo>
                  <a:lnTo>
                    <a:pt x="130" y="47"/>
                  </a:lnTo>
                  <a:lnTo>
                    <a:pt x="129" y="47"/>
                  </a:lnTo>
                  <a:lnTo>
                    <a:pt x="128" y="47"/>
                  </a:lnTo>
                  <a:lnTo>
                    <a:pt x="128" y="46"/>
                  </a:lnTo>
                  <a:lnTo>
                    <a:pt x="129" y="46"/>
                  </a:lnTo>
                  <a:lnTo>
                    <a:pt x="129" y="44"/>
                  </a:lnTo>
                  <a:lnTo>
                    <a:pt x="130" y="44"/>
                  </a:lnTo>
                  <a:lnTo>
                    <a:pt x="130" y="43"/>
                  </a:lnTo>
                  <a:lnTo>
                    <a:pt x="130" y="44"/>
                  </a:lnTo>
                  <a:lnTo>
                    <a:pt x="129" y="44"/>
                  </a:lnTo>
                  <a:lnTo>
                    <a:pt x="129" y="46"/>
                  </a:lnTo>
                  <a:lnTo>
                    <a:pt x="128" y="46"/>
                  </a:lnTo>
                  <a:lnTo>
                    <a:pt x="126" y="46"/>
                  </a:lnTo>
                  <a:lnTo>
                    <a:pt x="126" y="47"/>
                  </a:lnTo>
                  <a:lnTo>
                    <a:pt x="125" y="47"/>
                  </a:lnTo>
                  <a:lnTo>
                    <a:pt x="124" y="47"/>
                  </a:lnTo>
                  <a:lnTo>
                    <a:pt x="125" y="46"/>
                  </a:lnTo>
                  <a:lnTo>
                    <a:pt x="125" y="44"/>
                  </a:lnTo>
                  <a:lnTo>
                    <a:pt x="126" y="44"/>
                  </a:lnTo>
                  <a:lnTo>
                    <a:pt x="128" y="44"/>
                  </a:lnTo>
                  <a:lnTo>
                    <a:pt x="126" y="44"/>
                  </a:lnTo>
                  <a:lnTo>
                    <a:pt x="126" y="43"/>
                  </a:lnTo>
                  <a:lnTo>
                    <a:pt x="126" y="44"/>
                  </a:lnTo>
                  <a:lnTo>
                    <a:pt x="128" y="44"/>
                  </a:lnTo>
                  <a:lnTo>
                    <a:pt x="128" y="43"/>
                  </a:lnTo>
                  <a:lnTo>
                    <a:pt x="126" y="43"/>
                  </a:lnTo>
                  <a:lnTo>
                    <a:pt x="125" y="43"/>
                  </a:lnTo>
                  <a:lnTo>
                    <a:pt x="126" y="43"/>
                  </a:lnTo>
                  <a:lnTo>
                    <a:pt x="128" y="42"/>
                  </a:lnTo>
                  <a:lnTo>
                    <a:pt x="129" y="42"/>
                  </a:lnTo>
                  <a:lnTo>
                    <a:pt x="129" y="40"/>
                  </a:lnTo>
                  <a:lnTo>
                    <a:pt x="128" y="40"/>
                  </a:lnTo>
                  <a:lnTo>
                    <a:pt x="128" y="42"/>
                  </a:lnTo>
                  <a:lnTo>
                    <a:pt x="126" y="42"/>
                  </a:lnTo>
                  <a:lnTo>
                    <a:pt x="125" y="42"/>
                  </a:lnTo>
                  <a:lnTo>
                    <a:pt x="124" y="42"/>
                  </a:lnTo>
                  <a:lnTo>
                    <a:pt x="124" y="43"/>
                  </a:lnTo>
                  <a:lnTo>
                    <a:pt x="122" y="43"/>
                  </a:lnTo>
                  <a:lnTo>
                    <a:pt x="121" y="43"/>
                  </a:lnTo>
                  <a:lnTo>
                    <a:pt x="120" y="44"/>
                  </a:lnTo>
                  <a:lnTo>
                    <a:pt x="120" y="43"/>
                  </a:lnTo>
                  <a:lnTo>
                    <a:pt x="119" y="43"/>
                  </a:lnTo>
                  <a:lnTo>
                    <a:pt x="119" y="42"/>
                  </a:lnTo>
                  <a:lnTo>
                    <a:pt x="120" y="43"/>
                  </a:lnTo>
                  <a:lnTo>
                    <a:pt x="121" y="43"/>
                  </a:lnTo>
                  <a:lnTo>
                    <a:pt x="121" y="42"/>
                  </a:lnTo>
                  <a:lnTo>
                    <a:pt x="120" y="42"/>
                  </a:lnTo>
                  <a:lnTo>
                    <a:pt x="121" y="42"/>
                  </a:lnTo>
                  <a:lnTo>
                    <a:pt x="122" y="40"/>
                  </a:lnTo>
                  <a:lnTo>
                    <a:pt x="124" y="40"/>
                  </a:lnTo>
                  <a:lnTo>
                    <a:pt x="125" y="40"/>
                  </a:lnTo>
                  <a:lnTo>
                    <a:pt x="125" y="39"/>
                  </a:lnTo>
                  <a:lnTo>
                    <a:pt x="124" y="39"/>
                  </a:lnTo>
                  <a:lnTo>
                    <a:pt x="124" y="40"/>
                  </a:lnTo>
                  <a:lnTo>
                    <a:pt x="122" y="40"/>
                  </a:lnTo>
                  <a:lnTo>
                    <a:pt x="121" y="40"/>
                  </a:lnTo>
                  <a:lnTo>
                    <a:pt x="120" y="40"/>
                  </a:lnTo>
                  <a:lnTo>
                    <a:pt x="120" y="42"/>
                  </a:lnTo>
                  <a:lnTo>
                    <a:pt x="119" y="40"/>
                  </a:lnTo>
                  <a:lnTo>
                    <a:pt x="119" y="42"/>
                  </a:lnTo>
                  <a:lnTo>
                    <a:pt x="117" y="42"/>
                  </a:lnTo>
                  <a:lnTo>
                    <a:pt x="116" y="42"/>
                  </a:lnTo>
                  <a:lnTo>
                    <a:pt x="116" y="40"/>
                  </a:lnTo>
                  <a:lnTo>
                    <a:pt x="115" y="40"/>
                  </a:lnTo>
                  <a:lnTo>
                    <a:pt x="116" y="40"/>
                  </a:lnTo>
                  <a:lnTo>
                    <a:pt x="117" y="40"/>
                  </a:lnTo>
                  <a:lnTo>
                    <a:pt x="117" y="39"/>
                  </a:lnTo>
                  <a:lnTo>
                    <a:pt x="116" y="39"/>
                  </a:lnTo>
                  <a:lnTo>
                    <a:pt x="117" y="39"/>
                  </a:lnTo>
                  <a:lnTo>
                    <a:pt x="119" y="39"/>
                  </a:lnTo>
                  <a:lnTo>
                    <a:pt x="117" y="39"/>
                  </a:lnTo>
                  <a:lnTo>
                    <a:pt x="119" y="38"/>
                  </a:lnTo>
                  <a:lnTo>
                    <a:pt x="119" y="39"/>
                  </a:lnTo>
                  <a:lnTo>
                    <a:pt x="120" y="39"/>
                  </a:lnTo>
                  <a:lnTo>
                    <a:pt x="121" y="39"/>
                  </a:lnTo>
                  <a:lnTo>
                    <a:pt x="122" y="39"/>
                  </a:lnTo>
                  <a:lnTo>
                    <a:pt x="121" y="38"/>
                  </a:lnTo>
                  <a:lnTo>
                    <a:pt x="122" y="38"/>
                  </a:lnTo>
                  <a:lnTo>
                    <a:pt x="122" y="39"/>
                  </a:lnTo>
                  <a:lnTo>
                    <a:pt x="122" y="38"/>
                  </a:lnTo>
                  <a:lnTo>
                    <a:pt x="124" y="38"/>
                  </a:lnTo>
                  <a:lnTo>
                    <a:pt x="124" y="39"/>
                  </a:lnTo>
                  <a:lnTo>
                    <a:pt x="124" y="38"/>
                  </a:lnTo>
                  <a:lnTo>
                    <a:pt x="122" y="36"/>
                  </a:lnTo>
                  <a:lnTo>
                    <a:pt x="122" y="35"/>
                  </a:lnTo>
                  <a:lnTo>
                    <a:pt x="124" y="35"/>
                  </a:lnTo>
                  <a:lnTo>
                    <a:pt x="124" y="36"/>
                  </a:lnTo>
                  <a:lnTo>
                    <a:pt x="125" y="36"/>
                  </a:lnTo>
                  <a:lnTo>
                    <a:pt x="126" y="36"/>
                  </a:lnTo>
                  <a:lnTo>
                    <a:pt x="126" y="38"/>
                  </a:lnTo>
                  <a:lnTo>
                    <a:pt x="125" y="38"/>
                  </a:lnTo>
                  <a:lnTo>
                    <a:pt x="126" y="38"/>
                  </a:lnTo>
                  <a:lnTo>
                    <a:pt x="128" y="38"/>
                  </a:lnTo>
                  <a:lnTo>
                    <a:pt x="126" y="39"/>
                  </a:lnTo>
                  <a:lnTo>
                    <a:pt x="128" y="39"/>
                  </a:lnTo>
                  <a:lnTo>
                    <a:pt x="128" y="40"/>
                  </a:lnTo>
                  <a:lnTo>
                    <a:pt x="129" y="40"/>
                  </a:lnTo>
                  <a:lnTo>
                    <a:pt x="129" y="39"/>
                  </a:lnTo>
                  <a:lnTo>
                    <a:pt x="128" y="39"/>
                  </a:lnTo>
                  <a:lnTo>
                    <a:pt x="129" y="39"/>
                  </a:lnTo>
                  <a:lnTo>
                    <a:pt x="129" y="38"/>
                  </a:lnTo>
                  <a:lnTo>
                    <a:pt x="130" y="38"/>
                  </a:lnTo>
                  <a:lnTo>
                    <a:pt x="129" y="38"/>
                  </a:lnTo>
                  <a:lnTo>
                    <a:pt x="130" y="38"/>
                  </a:lnTo>
                  <a:lnTo>
                    <a:pt x="130" y="36"/>
                  </a:lnTo>
                  <a:lnTo>
                    <a:pt x="130" y="35"/>
                  </a:lnTo>
                  <a:lnTo>
                    <a:pt x="129" y="35"/>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22" name="Freeform 1721"/>
            <p:cNvSpPr>
              <a:spLocks/>
            </p:cNvSpPr>
            <p:nvPr/>
          </p:nvSpPr>
          <p:spPr bwMode="auto">
            <a:xfrm>
              <a:off x="4642163" y="2112963"/>
              <a:ext cx="3175" cy="1587"/>
            </a:xfrm>
            <a:custGeom>
              <a:avLst/>
              <a:gdLst/>
              <a:ahLst/>
              <a:cxnLst>
                <a:cxn ang="0">
                  <a:pos x="2" y="0"/>
                </a:cxn>
                <a:cxn ang="0">
                  <a:pos x="0" y="0"/>
                </a:cxn>
                <a:cxn ang="0">
                  <a:pos x="2" y="0"/>
                </a:cxn>
              </a:cxnLst>
              <a:rect l="0" t="0" r="r" b="b"/>
              <a:pathLst>
                <a:path w="2">
                  <a:moveTo>
                    <a:pt x="2" y="0"/>
                  </a:moveTo>
                  <a:lnTo>
                    <a:pt x="0" y="0"/>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3" name="Freeform 1722"/>
            <p:cNvSpPr>
              <a:spLocks/>
            </p:cNvSpPr>
            <p:nvPr/>
          </p:nvSpPr>
          <p:spPr bwMode="auto">
            <a:xfrm>
              <a:off x="4645338" y="2112963"/>
              <a:ext cx="1587"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4" name="Freeform 1723"/>
            <p:cNvSpPr>
              <a:spLocks/>
            </p:cNvSpPr>
            <p:nvPr/>
          </p:nvSpPr>
          <p:spPr bwMode="auto">
            <a:xfrm>
              <a:off x="4754875" y="1955800"/>
              <a:ext cx="22225" cy="15875"/>
            </a:xfrm>
            <a:custGeom>
              <a:avLst/>
              <a:gdLst/>
              <a:ahLst/>
              <a:cxnLst>
                <a:cxn ang="0">
                  <a:pos x="4" y="9"/>
                </a:cxn>
                <a:cxn ang="0">
                  <a:pos x="1" y="9"/>
                </a:cxn>
                <a:cxn ang="0">
                  <a:pos x="0" y="8"/>
                </a:cxn>
                <a:cxn ang="0">
                  <a:pos x="2" y="8"/>
                </a:cxn>
                <a:cxn ang="0">
                  <a:pos x="2" y="8"/>
                </a:cxn>
                <a:cxn ang="0">
                  <a:pos x="2" y="6"/>
                </a:cxn>
                <a:cxn ang="0">
                  <a:pos x="2" y="6"/>
                </a:cxn>
                <a:cxn ang="0">
                  <a:pos x="4" y="5"/>
                </a:cxn>
                <a:cxn ang="0">
                  <a:pos x="1" y="5"/>
                </a:cxn>
                <a:cxn ang="0">
                  <a:pos x="4" y="4"/>
                </a:cxn>
                <a:cxn ang="0">
                  <a:pos x="1" y="4"/>
                </a:cxn>
                <a:cxn ang="0">
                  <a:pos x="1" y="4"/>
                </a:cxn>
                <a:cxn ang="0">
                  <a:pos x="4" y="3"/>
                </a:cxn>
                <a:cxn ang="0">
                  <a:pos x="6" y="3"/>
                </a:cxn>
                <a:cxn ang="0">
                  <a:pos x="4" y="3"/>
                </a:cxn>
                <a:cxn ang="0">
                  <a:pos x="5" y="3"/>
                </a:cxn>
                <a:cxn ang="0">
                  <a:pos x="5" y="1"/>
                </a:cxn>
                <a:cxn ang="0">
                  <a:pos x="7" y="1"/>
                </a:cxn>
                <a:cxn ang="0">
                  <a:pos x="9" y="1"/>
                </a:cxn>
                <a:cxn ang="0">
                  <a:pos x="6" y="0"/>
                </a:cxn>
                <a:cxn ang="0">
                  <a:pos x="9" y="0"/>
                </a:cxn>
                <a:cxn ang="0">
                  <a:pos x="10" y="1"/>
                </a:cxn>
                <a:cxn ang="0">
                  <a:pos x="9" y="0"/>
                </a:cxn>
                <a:cxn ang="0">
                  <a:pos x="10" y="1"/>
                </a:cxn>
                <a:cxn ang="0">
                  <a:pos x="13" y="1"/>
                </a:cxn>
                <a:cxn ang="0">
                  <a:pos x="11" y="3"/>
                </a:cxn>
                <a:cxn ang="0">
                  <a:pos x="14" y="1"/>
                </a:cxn>
                <a:cxn ang="0">
                  <a:pos x="13" y="3"/>
                </a:cxn>
                <a:cxn ang="0">
                  <a:pos x="14" y="4"/>
                </a:cxn>
                <a:cxn ang="0">
                  <a:pos x="13" y="5"/>
                </a:cxn>
                <a:cxn ang="0">
                  <a:pos x="14" y="6"/>
                </a:cxn>
                <a:cxn ang="0">
                  <a:pos x="11" y="8"/>
                </a:cxn>
                <a:cxn ang="0">
                  <a:pos x="7" y="8"/>
                </a:cxn>
                <a:cxn ang="0">
                  <a:pos x="9" y="6"/>
                </a:cxn>
                <a:cxn ang="0">
                  <a:pos x="7" y="8"/>
                </a:cxn>
                <a:cxn ang="0">
                  <a:pos x="5" y="9"/>
                </a:cxn>
              </a:cxnLst>
              <a:rect l="0" t="0" r="r" b="b"/>
              <a:pathLst>
                <a:path w="14" h="9">
                  <a:moveTo>
                    <a:pt x="5" y="9"/>
                  </a:moveTo>
                  <a:lnTo>
                    <a:pt x="4" y="9"/>
                  </a:lnTo>
                  <a:lnTo>
                    <a:pt x="2" y="9"/>
                  </a:lnTo>
                  <a:lnTo>
                    <a:pt x="1" y="9"/>
                  </a:lnTo>
                  <a:lnTo>
                    <a:pt x="0" y="9"/>
                  </a:lnTo>
                  <a:lnTo>
                    <a:pt x="0" y="8"/>
                  </a:lnTo>
                  <a:lnTo>
                    <a:pt x="1" y="8"/>
                  </a:lnTo>
                  <a:lnTo>
                    <a:pt x="2" y="8"/>
                  </a:lnTo>
                  <a:lnTo>
                    <a:pt x="4" y="8"/>
                  </a:lnTo>
                  <a:lnTo>
                    <a:pt x="2" y="8"/>
                  </a:lnTo>
                  <a:lnTo>
                    <a:pt x="4" y="8"/>
                  </a:lnTo>
                  <a:lnTo>
                    <a:pt x="2" y="6"/>
                  </a:lnTo>
                  <a:lnTo>
                    <a:pt x="1" y="6"/>
                  </a:lnTo>
                  <a:lnTo>
                    <a:pt x="2" y="6"/>
                  </a:lnTo>
                  <a:lnTo>
                    <a:pt x="4" y="6"/>
                  </a:lnTo>
                  <a:lnTo>
                    <a:pt x="4" y="5"/>
                  </a:lnTo>
                  <a:lnTo>
                    <a:pt x="2" y="5"/>
                  </a:lnTo>
                  <a:lnTo>
                    <a:pt x="1" y="5"/>
                  </a:lnTo>
                  <a:lnTo>
                    <a:pt x="2" y="5"/>
                  </a:lnTo>
                  <a:lnTo>
                    <a:pt x="4" y="4"/>
                  </a:lnTo>
                  <a:lnTo>
                    <a:pt x="2" y="4"/>
                  </a:lnTo>
                  <a:lnTo>
                    <a:pt x="1" y="4"/>
                  </a:lnTo>
                  <a:lnTo>
                    <a:pt x="0" y="4"/>
                  </a:lnTo>
                  <a:lnTo>
                    <a:pt x="1" y="4"/>
                  </a:lnTo>
                  <a:lnTo>
                    <a:pt x="2" y="4"/>
                  </a:lnTo>
                  <a:lnTo>
                    <a:pt x="4" y="3"/>
                  </a:lnTo>
                  <a:lnTo>
                    <a:pt x="5" y="3"/>
                  </a:lnTo>
                  <a:lnTo>
                    <a:pt x="6" y="3"/>
                  </a:lnTo>
                  <a:lnTo>
                    <a:pt x="5" y="3"/>
                  </a:lnTo>
                  <a:lnTo>
                    <a:pt x="4" y="3"/>
                  </a:lnTo>
                  <a:lnTo>
                    <a:pt x="4" y="1"/>
                  </a:lnTo>
                  <a:lnTo>
                    <a:pt x="5" y="3"/>
                  </a:lnTo>
                  <a:lnTo>
                    <a:pt x="6" y="1"/>
                  </a:lnTo>
                  <a:lnTo>
                    <a:pt x="5" y="1"/>
                  </a:lnTo>
                  <a:lnTo>
                    <a:pt x="6" y="1"/>
                  </a:lnTo>
                  <a:lnTo>
                    <a:pt x="7" y="1"/>
                  </a:lnTo>
                  <a:lnTo>
                    <a:pt x="9" y="3"/>
                  </a:lnTo>
                  <a:lnTo>
                    <a:pt x="9" y="1"/>
                  </a:lnTo>
                  <a:lnTo>
                    <a:pt x="7" y="1"/>
                  </a:lnTo>
                  <a:lnTo>
                    <a:pt x="6" y="0"/>
                  </a:lnTo>
                  <a:lnTo>
                    <a:pt x="7" y="0"/>
                  </a:lnTo>
                  <a:lnTo>
                    <a:pt x="9" y="0"/>
                  </a:lnTo>
                  <a:lnTo>
                    <a:pt x="9" y="1"/>
                  </a:lnTo>
                  <a:lnTo>
                    <a:pt x="10" y="1"/>
                  </a:lnTo>
                  <a:lnTo>
                    <a:pt x="9" y="1"/>
                  </a:lnTo>
                  <a:lnTo>
                    <a:pt x="9" y="0"/>
                  </a:lnTo>
                  <a:lnTo>
                    <a:pt x="10" y="0"/>
                  </a:lnTo>
                  <a:lnTo>
                    <a:pt x="10" y="1"/>
                  </a:lnTo>
                  <a:lnTo>
                    <a:pt x="11" y="0"/>
                  </a:lnTo>
                  <a:lnTo>
                    <a:pt x="13" y="1"/>
                  </a:lnTo>
                  <a:lnTo>
                    <a:pt x="11" y="1"/>
                  </a:lnTo>
                  <a:lnTo>
                    <a:pt x="11" y="3"/>
                  </a:lnTo>
                  <a:lnTo>
                    <a:pt x="13" y="1"/>
                  </a:lnTo>
                  <a:lnTo>
                    <a:pt x="14" y="1"/>
                  </a:lnTo>
                  <a:lnTo>
                    <a:pt x="14" y="3"/>
                  </a:lnTo>
                  <a:lnTo>
                    <a:pt x="13" y="3"/>
                  </a:lnTo>
                  <a:lnTo>
                    <a:pt x="14" y="3"/>
                  </a:lnTo>
                  <a:lnTo>
                    <a:pt x="14" y="4"/>
                  </a:lnTo>
                  <a:lnTo>
                    <a:pt x="13" y="4"/>
                  </a:lnTo>
                  <a:lnTo>
                    <a:pt x="13" y="5"/>
                  </a:lnTo>
                  <a:lnTo>
                    <a:pt x="13" y="6"/>
                  </a:lnTo>
                  <a:lnTo>
                    <a:pt x="14" y="6"/>
                  </a:lnTo>
                  <a:lnTo>
                    <a:pt x="13" y="8"/>
                  </a:lnTo>
                  <a:lnTo>
                    <a:pt x="11" y="8"/>
                  </a:lnTo>
                  <a:lnTo>
                    <a:pt x="9" y="8"/>
                  </a:lnTo>
                  <a:lnTo>
                    <a:pt x="7" y="8"/>
                  </a:lnTo>
                  <a:lnTo>
                    <a:pt x="7" y="6"/>
                  </a:lnTo>
                  <a:lnTo>
                    <a:pt x="9" y="6"/>
                  </a:lnTo>
                  <a:lnTo>
                    <a:pt x="7" y="6"/>
                  </a:lnTo>
                  <a:lnTo>
                    <a:pt x="7" y="8"/>
                  </a:lnTo>
                  <a:lnTo>
                    <a:pt x="6" y="8"/>
                  </a:lnTo>
                  <a:lnTo>
                    <a:pt x="5"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5" name="Freeform 1724"/>
            <p:cNvSpPr>
              <a:spLocks/>
            </p:cNvSpPr>
            <p:nvPr/>
          </p:nvSpPr>
          <p:spPr bwMode="auto">
            <a:xfrm>
              <a:off x="4677088" y="1985963"/>
              <a:ext cx="46037" cy="17462"/>
            </a:xfrm>
            <a:custGeom>
              <a:avLst/>
              <a:gdLst/>
              <a:ahLst/>
              <a:cxnLst>
                <a:cxn ang="0">
                  <a:pos x="2" y="11"/>
                </a:cxn>
                <a:cxn ang="0">
                  <a:pos x="4" y="9"/>
                </a:cxn>
                <a:cxn ang="0">
                  <a:pos x="6" y="7"/>
                </a:cxn>
                <a:cxn ang="0">
                  <a:pos x="7" y="7"/>
                </a:cxn>
                <a:cxn ang="0">
                  <a:pos x="8" y="7"/>
                </a:cxn>
                <a:cxn ang="0">
                  <a:pos x="10" y="5"/>
                </a:cxn>
                <a:cxn ang="0">
                  <a:pos x="11" y="7"/>
                </a:cxn>
                <a:cxn ang="0">
                  <a:pos x="12" y="7"/>
                </a:cxn>
                <a:cxn ang="0">
                  <a:pos x="13" y="5"/>
                </a:cxn>
                <a:cxn ang="0">
                  <a:pos x="13" y="5"/>
                </a:cxn>
                <a:cxn ang="0">
                  <a:pos x="16" y="4"/>
                </a:cxn>
                <a:cxn ang="0">
                  <a:pos x="17" y="5"/>
                </a:cxn>
                <a:cxn ang="0">
                  <a:pos x="20" y="5"/>
                </a:cxn>
                <a:cxn ang="0">
                  <a:pos x="23" y="4"/>
                </a:cxn>
                <a:cxn ang="0">
                  <a:pos x="24" y="2"/>
                </a:cxn>
                <a:cxn ang="0">
                  <a:pos x="24" y="4"/>
                </a:cxn>
                <a:cxn ang="0">
                  <a:pos x="26" y="3"/>
                </a:cxn>
                <a:cxn ang="0">
                  <a:pos x="29" y="2"/>
                </a:cxn>
                <a:cxn ang="0">
                  <a:pos x="28" y="0"/>
                </a:cxn>
                <a:cxn ang="0">
                  <a:pos x="25" y="2"/>
                </a:cxn>
                <a:cxn ang="0">
                  <a:pos x="24" y="2"/>
                </a:cxn>
                <a:cxn ang="0">
                  <a:pos x="21" y="2"/>
                </a:cxn>
                <a:cxn ang="0">
                  <a:pos x="21" y="2"/>
                </a:cxn>
                <a:cxn ang="0">
                  <a:pos x="21" y="2"/>
                </a:cxn>
                <a:cxn ang="0">
                  <a:pos x="19" y="3"/>
                </a:cxn>
                <a:cxn ang="0">
                  <a:pos x="17" y="4"/>
                </a:cxn>
                <a:cxn ang="0">
                  <a:pos x="17" y="3"/>
                </a:cxn>
                <a:cxn ang="0">
                  <a:pos x="15" y="3"/>
                </a:cxn>
                <a:cxn ang="0">
                  <a:pos x="15" y="3"/>
                </a:cxn>
                <a:cxn ang="0">
                  <a:pos x="12" y="3"/>
                </a:cxn>
                <a:cxn ang="0">
                  <a:pos x="11" y="3"/>
                </a:cxn>
                <a:cxn ang="0">
                  <a:pos x="10" y="4"/>
                </a:cxn>
                <a:cxn ang="0">
                  <a:pos x="10" y="4"/>
                </a:cxn>
                <a:cxn ang="0">
                  <a:pos x="8" y="5"/>
                </a:cxn>
                <a:cxn ang="0">
                  <a:pos x="6" y="5"/>
                </a:cxn>
                <a:cxn ang="0">
                  <a:pos x="4" y="7"/>
                </a:cxn>
                <a:cxn ang="0">
                  <a:pos x="2" y="8"/>
                </a:cxn>
                <a:cxn ang="0">
                  <a:pos x="0" y="11"/>
                </a:cxn>
              </a:cxnLst>
              <a:rect l="0" t="0" r="r" b="b"/>
              <a:pathLst>
                <a:path w="29" h="11">
                  <a:moveTo>
                    <a:pt x="0" y="11"/>
                  </a:moveTo>
                  <a:lnTo>
                    <a:pt x="2" y="11"/>
                  </a:lnTo>
                  <a:lnTo>
                    <a:pt x="3" y="9"/>
                  </a:lnTo>
                  <a:lnTo>
                    <a:pt x="4" y="9"/>
                  </a:lnTo>
                  <a:lnTo>
                    <a:pt x="4" y="8"/>
                  </a:lnTo>
                  <a:lnTo>
                    <a:pt x="6" y="7"/>
                  </a:lnTo>
                  <a:lnTo>
                    <a:pt x="6" y="8"/>
                  </a:lnTo>
                  <a:lnTo>
                    <a:pt x="7" y="7"/>
                  </a:lnTo>
                  <a:lnTo>
                    <a:pt x="8" y="5"/>
                  </a:lnTo>
                  <a:lnTo>
                    <a:pt x="8" y="7"/>
                  </a:lnTo>
                  <a:lnTo>
                    <a:pt x="10" y="7"/>
                  </a:lnTo>
                  <a:lnTo>
                    <a:pt x="10" y="5"/>
                  </a:lnTo>
                  <a:lnTo>
                    <a:pt x="11" y="5"/>
                  </a:lnTo>
                  <a:lnTo>
                    <a:pt x="11" y="7"/>
                  </a:lnTo>
                  <a:lnTo>
                    <a:pt x="12" y="5"/>
                  </a:lnTo>
                  <a:lnTo>
                    <a:pt x="12" y="7"/>
                  </a:lnTo>
                  <a:lnTo>
                    <a:pt x="12" y="5"/>
                  </a:lnTo>
                  <a:lnTo>
                    <a:pt x="13" y="5"/>
                  </a:lnTo>
                  <a:lnTo>
                    <a:pt x="12" y="5"/>
                  </a:lnTo>
                  <a:lnTo>
                    <a:pt x="13" y="5"/>
                  </a:lnTo>
                  <a:lnTo>
                    <a:pt x="15" y="5"/>
                  </a:lnTo>
                  <a:lnTo>
                    <a:pt x="16" y="4"/>
                  </a:lnTo>
                  <a:lnTo>
                    <a:pt x="17" y="4"/>
                  </a:lnTo>
                  <a:lnTo>
                    <a:pt x="17" y="5"/>
                  </a:lnTo>
                  <a:lnTo>
                    <a:pt x="19" y="5"/>
                  </a:lnTo>
                  <a:lnTo>
                    <a:pt x="20" y="5"/>
                  </a:lnTo>
                  <a:lnTo>
                    <a:pt x="21" y="4"/>
                  </a:lnTo>
                  <a:lnTo>
                    <a:pt x="23" y="4"/>
                  </a:lnTo>
                  <a:lnTo>
                    <a:pt x="24" y="3"/>
                  </a:lnTo>
                  <a:lnTo>
                    <a:pt x="24" y="2"/>
                  </a:lnTo>
                  <a:lnTo>
                    <a:pt x="24" y="3"/>
                  </a:lnTo>
                  <a:lnTo>
                    <a:pt x="24" y="4"/>
                  </a:lnTo>
                  <a:lnTo>
                    <a:pt x="25" y="3"/>
                  </a:lnTo>
                  <a:lnTo>
                    <a:pt x="26" y="3"/>
                  </a:lnTo>
                  <a:lnTo>
                    <a:pt x="28" y="2"/>
                  </a:lnTo>
                  <a:lnTo>
                    <a:pt x="29" y="2"/>
                  </a:lnTo>
                  <a:lnTo>
                    <a:pt x="29" y="0"/>
                  </a:lnTo>
                  <a:lnTo>
                    <a:pt x="28" y="0"/>
                  </a:lnTo>
                  <a:lnTo>
                    <a:pt x="26" y="0"/>
                  </a:lnTo>
                  <a:lnTo>
                    <a:pt x="25" y="2"/>
                  </a:lnTo>
                  <a:lnTo>
                    <a:pt x="24" y="0"/>
                  </a:lnTo>
                  <a:lnTo>
                    <a:pt x="24" y="2"/>
                  </a:lnTo>
                  <a:lnTo>
                    <a:pt x="23" y="0"/>
                  </a:lnTo>
                  <a:lnTo>
                    <a:pt x="21" y="2"/>
                  </a:lnTo>
                  <a:lnTo>
                    <a:pt x="23" y="2"/>
                  </a:lnTo>
                  <a:lnTo>
                    <a:pt x="21" y="2"/>
                  </a:lnTo>
                  <a:lnTo>
                    <a:pt x="20" y="2"/>
                  </a:lnTo>
                  <a:lnTo>
                    <a:pt x="21" y="2"/>
                  </a:lnTo>
                  <a:lnTo>
                    <a:pt x="20" y="3"/>
                  </a:lnTo>
                  <a:lnTo>
                    <a:pt x="19" y="3"/>
                  </a:lnTo>
                  <a:lnTo>
                    <a:pt x="19" y="4"/>
                  </a:lnTo>
                  <a:lnTo>
                    <a:pt x="17" y="4"/>
                  </a:lnTo>
                  <a:lnTo>
                    <a:pt x="19" y="3"/>
                  </a:lnTo>
                  <a:lnTo>
                    <a:pt x="17" y="3"/>
                  </a:lnTo>
                  <a:lnTo>
                    <a:pt x="16" y="3"/>
                  </a:lnTo>
                  <a:lnTo>
                    <a:pt x="15" y="3"/>
                  </a:lnTo>
                  <a:lnTo>
                    <a:pt x="16" y="3"/>
                  </a:lnTo>
                  <a:lnTo>
                    <a:pt x="15" y="3"/>
                  </a:lnTo>
                  <a:lnTo>
                    <a:pt x="13" y="3"/>
                  </a:lnTo>
                  <a:lnTo>
                    <a:pt x="12" y="3"/>
                  </a:lnTo>
                  <a:lnTo>
                    <a:pt x="12" y="4"/>
                  </a:lnTo>
                  <a:lnTo>
                    <a:pt x="11" y="3"/>
                  </a:lnTo>
                  <a:lnTo>
                    <a:pt x="10" y="3"/>
                  </a:lnTo>
                  <a:lnTo>
                    <a:pt x="10" y="4"/>
                  </a:lnTo>
                  <a:lnTo>
                    <a:pt x="8" y="4"/>
                  </a:lnTo>
                  <a:lnTo>
                    <a:pt x="10" y="4"/>
                  </a:lnTo>
                  <a:lnTo>
                    <a:pt x="8" y="4"/>
                  </a:lnTo>
                  <a:lnTo>
                    <a:pt x="8" y="5"/>
                  </a:lnTo>
                  <a:lnTo>
                    <a:pt x="7" y="5"/>
                  </a:lnTo>
                  <a:lnTo>
                    <a:pt x="6" y="5"/>
                  </a:lnTo>
                  <a:lnTo>
                    <a:pt x="6" y="7"/>
                  </a:lnTo>
                  <a:lnTo>
                    <a:pt x="4" y="7"/>
                  </a:lnTo>
                  <a:lnTo>
                    <a:pt x="3" y="7"/>
                  </a:lnTo>
                  <a:lnTo>
                    <a:pt x="2" y="8"/>
                  </a:lnTo>
                  <a:lnTo>
                    <a:pt x="0" y="9"/>
                  </a:lnTo>
                  <a:lnTo>
                    <a:pt x="0" y="1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6" name="Freeform 1725"/>
            <p:cNvSpPr>
              <a:spLocks/>
            </p:cNvSpPr>
            <p:nvPr/>
          </p:nvSpPr>
          <p:spPr bwMode="auto">
            <a:xfrm>
              <a:off x="4594538" y="2116138"/>
              <a:ext cx="17462" cy="9525"/>
            </a:xfrm>
            <a:custGeom>
              <a:avLst/>
              <a:gdLst/>
              <a:ahLst/>
              <a:cxnLst>
                <a:cxn ang="0">
                  <a:pos x="0" y="4"/>
                </a:cxn>
                <a:cxn ang="0">
                  <a:pos x="2" y="6"/>
                </a:cxn>
                <a:cxn ang="0">
                  <a:pos x="3" y="6"/>
                </a:cxn>
                <a:cxn ang="0">
                  <a:pos x="4" y="4"/>
                </a:cxn>
                <a:cxn ang="0">
                  <a:pos x="6" y="4"/>
                </a:cxn>
                <a:cxn ang="0">
                  <a:pos x="7" y="4"/>
                </a:cxn>
                <a:cxn ang="0">
                  <a:pos x="9" y="3"/>
                </a:cxn>
                <a:cxn ang="0">
                  <a:pos x="11" y="3"/>
                </a:cxn>
                <a:cxn ang="0">
                  <a:pos x="11" y="2"/>
                </a:cxn>
                <a:cxn ang="0">
                  <a:pos x="9" y="2"/>
                </a:cxn>
                <a:cxn ang="0">
                  <a:pos x="8" y="2"/>
                </a:cxn>
                <a:cxn ang="0">
                  <a:pos x="8" y="0"/>
                </a:cxn>
                <a:cxn ang="0">
                  <a:pos x="7" y="2"/>
                </a:cxn>
                <a:cxn ang="0">
                  <a:pos x="8" y="2"/>
                </a:cxn>
                <a:cxn ang="0">
                  <a:pos x="7" y="2"/>
                </a:cxn>
                <a:cxn ang="0">
                  <a:pos x="3" y="2"/>
                </a:cxn>
                <a:cxn ang="0">
                  <a:pos x="2" y="3"/>
                </a:cxn>
                <a:cxn ang="0">
                  <a:pos x="3" y="3"/>
                </a:cxn>
                <a:cxn ang="0">
                  <a:pos x="2" y="3"/>
                </a:cxn>
                <a:cxn ang="0">
                  <a:pos x="0" y="3"/>
                </a:cxn>
                <a:cxn ang="0">
                  <a:pos x="0" y="4"/>
                </a:cxn>
              </a:cxnLst>
              <a:rect l="0" t="0" r="r" b="b"/>
              <a:pathLst>
                <a:path w="11" h="6">
                  <a:moveTo>
                    <a:pt x="0" y="4"/>
                  </a:moveTo>
                  <a:lnTo>
                    <a:pt x="2" y="6"/>
                  </a:lnTo>
                  <a:lnTo>
                    <a:pt x="3" y="6"/>
                  </a:lnTo>
                  <a:lnTo>
                    <a:pt x="4" y="4"/>
                  </a:lnTo>
                  <a:lnTo>
                    <a:pt x="6" y="4"/>
                  </a:lnTo>
                  <a:lnTo>
                    <a:pt x="7" y="4"/>
                  </a:lnTo>
                  <a:lnTo>
                    <a:pt x="9" y="3"/>
                  </a:lnTo>
                  <a:lnTo>
                    <a:pt x="11" y="3"/>
                  </a:lnTo>
                  <a:lnTo>
                    <a:pt x="11" y="2"/>
                  </a:lnTo>
                  <a:lnTo>
                    <a:pt x="9" y="2"/>
                  </a:lnTo>
                  <a:lnTo>
                    <a:pt x="8" y="2"/>
                  </a:lnTo>
                  <a:lnTo>
                    <a:pt x="8" y="0"/>
                  </a:lnTo>
                  <a:lnTo>
                    <a:pt x="7" y="2"/>
                  </a:lnTo>
                  <a:lnTo>
                    <a:pt x="8" y="2"/>
                  </a:lnTo>
                  <a:lnTo>
                    <a:pt x="7" y="2"/>
                  </a:lnTo>
                  <a:lnTo>
                    <a:pt x="3" y="2"/>
                  </a:lnTo>
                  <a:lnTo>
                    <a:pt x="2" y="3"/>
                  </a:lnTo>
                  <a:lnTo>
                    <a:pt x="3" y="3"/>
                  </a:lnTo>
                  <a:lnTo>
                    <a:pt x="2" y="3"/>
                  </a:lnTo>
                  <a:lnTo>
                    <a:pt x="0" y="3"/>
                  </a:lnTo>
                  <a:lnTo>
                    <a:pt x="0" y="4"/>
                  </a:lnTo>
                  <a:close/>
                </a:path>
              </a:pathLst>
            </a:custGeom>
            <a:grpFill/>
            <a:ln w="3175">
              <a:solidFill>
                <a:srgbClr val="C2AC9D"/>
              </a:solidFill>
              <a:prstDash val="solid"/>
              <a:round/>
              <a:headEnd/>
              <a:tailEnd/>
            </a:ln>
          </p:spPr>
          <p:txBody>
            <a:bodyPr/>
            <a:lstStyle/>
            <a:p>
              <a:pPr defTabSz="457200">
                <a:defRPr/>
              </a:pPr>
              <a:r>
                <a:rPr lang="en-US" kern="0" dirty="0" smtClean="0">
                  <a:solidFill>
                    <a:srgbClr val="000000"/>
                  </a:solidFill>
                  <a:sym typeface="Arial"/>
                </a:rPr>
                <a:t> </a:t>
              </a:r>
            </a:p>
          </p:txBody>
        </p:sp>
        <p:sp>
          <p:nvSpPr>
            <p:cNvPr id="1727" name="Freeform 1726"/>
            <p:cNvSpPr>
              <a:spLocks/>
            </p:cNvSpPr>
            <p:nvPr/>
          </p:nvSpPr>
          <p:spPr bwMode="auto">
            <a:xfrm>
              <a:off x="4583425" y="2120900"/>
              <a:ext cx="7938" cy="6350"/>
            </a:xfrm>
            <a:custGeom>
              <a:avLst/>
              <a:gdLst/>
              <a:ahLst/>
              <a:cxnLst>
                <a:cxn ang="0">
                  <a:pos x="0" y="2"/>
                </a:cxn>
                <a:cxn ang="0">
                  <a:pos x="1" y="2"/>
                </a:cxn>
                <a:cxn ang="0">
                  <a:pos x="2" y="0"/>
                </a:cxn>
                <a:cxn ang="0">
                  <a:pos x="3" y="0"/>
                </a:cxn>
                <a:cxn ang="0">
                  <a:pos x="5" y="0"/>
                </a:cxn>
                <a:cxn ang="0">
                  <a:pos x="5" y="2"/>
                </a:cxn>
                <a:cxn ang="0">
                  <a:pos x="5" y="3"/>
                </a:cxn>
                <a:cxn ang="0">
                  <a:pos x="3" y="3"/>
                </a:cxn>
                <a:cxn ang="0">
                  <a:pos x="2" y="3"/>
                </a:cxn>
                <a:cxn ang="0">
                  <a:pos x="1" y="2"/>
                </a:cxn>
                <a:cxn ang="0">
                  <a:pos x="0" y="2"/>
                </a:cxn>
              </a:cxnLst>
              <a:rect l="0" t="0" r="r" b="b"/>
              <a:pathLst>
                <a:path w="5" h="3">
                  <a:moveTo>
                    <a:pt x="0" y="2"/>
                  </a:moveTo>
                  <a:lnTo>
                    <a:pt x="1" y="2"/>
                  </a:lnTo>
                  <a:lnTo>
                    <a:pt x="2" y="0"/>
                  </a:lnTo>
                  <a:lnTo>
                    <a:pt x="3" y="0"/>
                  </a:lnTo>
                  <a:lnTo>
                    <a:pt x="5" y="0"/>
                  </a:lnTo>
                  <a:lnTo>
                    <a:pt x="5" y="2"/>
                  </a:lnTo>
                  <a:lnTo>
                    <a:pt x="5" y="3"/>
                  </a:lnTo>
                  <a:lnTo>
                    <a:pt x="3" y="3"/>
                  </a:lnTo>
                  <a:lnTo>
                    <a:pt x="2" y="3"/>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8" name="Freeform 1727"/>
            <p:cNvSpPr>
              <a:spLocks/>
            </p:cNvSpPr>
            <p:nvPr/>
          </p:nvSpPr>
          <p:spPr bwMode="auto">
            <a:xfrm>
              <a:off x="4761225" y="1973263"/>
              <a:ext cx="7938" cy="4762"/>
            </a:xfrm>
            <a:custGeom>
              <a:avLst/>
              <a:gdLst/>
              <a:ahLst/>
              <a:cxnLst>
                <a:cxn ang="0">
                  <a:pos x="0" y="0"/>
                </a:cxn>
                <a:cxn ang="0">
                  <a:pos x="1" y="0"/>
                </a:cxn>
                <a:cxn ang="0">
                  <a:pos x="2" y="0"/>
                </a:cxn>
                <a:cxn ang="0">
                  <a:pos x="3" y="0"/>
                </a:cxn>
                <a:cxn ang="0">
                  <a:pos x="3" y="2"/>
                </a:cxn>
                <a:cxn ang="0">
                  <a:pos x="5" y="2"/>
                </a:cxn>
                <a:cxn ang="0">
                  <a:pos x="3" y="2"/>
                </a:cxn>
                <a:cxn ang="0">
                  <a:pos x="2" y="3"/>
                </a:cxn>
                <a:cxn ang="0">
                  <a:pos x="1" y="3"/>
                </a:cxn>
                <a:cxn ang="0">
                  <a:pos x="1" y="2"/>
                </a:cxn>
                <a:cxn ang="0">
                  <a:pos x="0" y="2"/>
                </a:cxn>
                <a:cxn ang="0">
                  <a:pos x="0" y="0"/>
                </a:cxn>
              </a:cxnLst>
              <a:rect l="0" t="0" r="r" b="b"/>
              <a:pathLst>
                <a:path w="5" h="3">
                  <a:moveTo>
                    <a:pt x="0" y="0"/>
                  </a:moveTo>
                  <a:lnTo>
                    <a:pt x="1" y="0"/>
                  </a:lnTo>
                  <a:lnTo>
                    <a:pt x="2" y="0"/>
                  </a:lnTo>
                  <a:lnTo>
                    <a:pt x="3" y="0"/>
                  </a:lnTo>
                  <a:lnTo>
                    <a:pt x="3" y="2"/>
                  </a:lnTo>
                  <a:lnTo>
                    <a:pt x="5" y="2"/>
                  </a:lnTo>
                  <a:lnTo>
                    <a:pt x="3" y="2"/>
                  </a:lnTo>
                  <a:lnTo>
                    <a:pt x="2" y="3"/>
                  </a:lnTo>
                  <a:lnTo>
                    <a:pt x="1" y="3"/>
                  </a:lnTo>
                  <a:lnTo>
                    <a:pt x="1" y="2"/>
                  </a:ln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29" name="Freeform 1728"/>
            <p:cNvSpPr>
              <a:spLocks/>
            </p:cNvSpPr>
            <p:nvPr/>
          </p:nvSpPr>
          <p:spPr bwMode="auto">
            <a:xfrm>
              <a:off x="4756463" y="1976438"/>
              <a:ext cx="6350" cy="3175"/>
            </a:xfrm>
            <a:custGeom>
              <a:avLst/>
              <a:gdLst/>
              <a:ahLst/>
              <a:cxnLst>
                <a:cxn ang="0">
                  <a:pos x="0" y="2"/>
                </a:cxn>
                <a:cxn ang="0">
                  <a:pos x="0" y="1"/>
                </a:cxn>
                <a:cxn ang="0">
                  <a:pos x="1" y="1"/>
                </a:cxn>
                <a:cxn ang="0">
                  <a:pos x="1" y="0"/>
                </a:cxn>
                <a:cxn ang="0">
                  <a:pos x="3" y="0"/>
                </a:cxn>
                <a:cxn ang="0">
                  <a:pos x="3" y="1"/>
                </a:cxn>
                <a:cxn ang="0">
                  <a:pos x="4" y="1"/>
                </a:cxn>
                <a:cxn ang="0">
                  <a:pos x="3" y="2"/>
                </a:cxn>
                <a:cxn ang="0">
                  <a:pos x="1" y="2"/>
                </a:cxn>
                <a:cxn ang="0">
                  <a:pos x="0" y="2"/>
                </a:cxn>
              </a:cxnLst>
              <a:rect l="0" t="0" r="r" b="b"/>
              <a:pathLst>
                <a:path w="4" h="2">
                  <a:moveTo>
                    <a:pt x="0" y="2"/>
                  </a:moveTo>
                  <a:lnTo>
                    <a:pt x="0" y="1"/>
                  </a:lnTo>
                  <a:lnTo>
                    <a:pt x="1" y="1"/>
                  </a:lnTo>
                  <a:lnTo>
                    <a:pt x="1" y="0"/>
                  </a:lnTo>
                  <a:lnTo>
                    <a:pt x="3" y="0"/>
                  </a:lnTo>
                  <a:lnTo>
                    <a:pt x="3" y="1"/>
                  </a:lnTo>
                  <a:lnTo>
                    <a:pt x="4" y="1"/>
                  </a:lnTo>
                  <a:lnTo>
                    <a:pt x="3" y="2"/>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0" name="Freeform 1729"/>
            <p:cNvSpPr>
              <a:spLocks/>
            </p:cNvSpPr>
            <p:nvPr/>
          </p:nvSpPr>
          <p:spPr bwMode="auto">
            <a:xfrm>
              <a:off x="4592950" y="2114550"/>
              <a:ext cx="12700" cy="1588"/>
            </a:xfrm>
            <a:custGeom>
              <a:avLst/>
              <a:gdLst/>
              <a:ahLst/>
              <a:cxnLst>
                <a:cxn ang="0">
                  <a:pos x="0" y="1"/>
                </a:cxn>
                <a:cxn ang="0">
                  <a:pos x="1" y="1"/>
                </a:cxn>
                <a:cxn ang="0">
                  <a:pos x="4" y="1"/>
                </a:cxn>
                <a:cxn ang="0">
                  <a:pos x="7" y="1"/>
                </a:cxn>
                <a:cxn ang="0">
                  <a:pos x="8" y="1"/>
                </a:cxn>
                <a:cxn ang="0">
                  <a:pos x="7" y="0"/>
                </a:cxn>
                <a:cxn ang="0">
                  <a:pos x="5" y="0"/>
                </a:cxn>
                <a:cxn ang="0">
                  <a:pos x="4" y="1"/>
                </a:cxn>
                <a:cxn ang="0">
                  <a:pos x="3" y="1"/>
                </a:cxn>
                <a:cxn ang="0">
                  <a:pos x="0" y="1"/>
                </a:cxn>
              </a:cxnLst>
              <a:rect l="0" t="0" r="r" b="b"/>
              <a:pathLst>
                <a:path w="8" h="1">
                  <a:moveTo>
                    <a:pt x="0" y="1"/>
                  </a:moveTo>
                  <a:lnTo>
                    <a:pt x="1" y="1"/>
                  </a:lnTo>
                  <a:lnTo>
                    <a:pt x="4" y="1"/>
                  </a:lnTo>
                  <a:lnTo>
                    <a:pt x="7" y="1"/>
                  </a:lnTo>
                  <a:lnTo>
                    <a:pt x="8" y="1"/>
                  </a:lnTo>
                  <a:lnTo>
                    <a:pt x="7" y="0"/>
                  </a:lnTo>
                  <a:lnTo>
                    <a:pt x="5" y="0"/>
                  </a:lnTo>
                  <a:lnTo>
                    <a:pt x="4" y="1"/>
                  </a:lnTo>
                  <a:lnTo>
                    <a:pt x="3"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1" name="Freeform 1730"/>
            <p:cNvSpPr>
              <a:spLocks/>
            </p:cNvSpPr>
            <p:nvPr/>
          </p:nvSpPr>
          <p:spPr bwMode="auto">
            <a:xfrm>
              <a:off x="4651688" y="2112963"/>
              <a:ext cx="1587" cy="1587"/>
            </a:xfrm>
            <a:custGeom>
              <a:avLst/>
              <a:gdLst/>
              <a:ahLst/>
              <a:cxnLst>
                <a:cxn ang="0">
                  <a:pos x="1" y="0"/>
                </a:cxn>
                <a:cxn ang="0">
                  <a:pos x="0" y="0"/>
                </a:cxn>
                <a:cxn ang="0">
                  <a:pos x="1" y="0"/>
                </a:cxn>
              </a:cxnLst>
              <a:rect l="0" t="0" r="r" b="b"/>
              <a:pathLst>
                <a:path w="1">
                  <a:moveTo>
                    <a:pt x="1" y="0"/>
                  </a:move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2" name="Freeform 1731"/>
            <p:cNvSpPr>
              <a:spLocks/>
            </p:cNvSpPr>
            <p:nvPr/>
          </p:nvSpPr>
          <p:spPr bwMode="auto">
            <a:xfrm>
              <a:off x="4915213" y="2570163"/>
              <a:ext cx="238125" cy="142875"/>
            </a:xfrm>
            <a:custGeom>
              <a:avLst/>
              <a:gdLst/>
              <a:ahLst/>
              <a:cxnLst>
                <a:cxn ang="0">
                  <a:pos x="4" y="40"/>
                </a:cxn>
                <a:cxn ang="0">
                  <a:pos x="9" y="37"/>
                </a:cxn>
                <a:cxn ang="0">
                  <a:pos x="13" y="39"/>
                </a:cxn>
                <a:cxn ang="0">
                  <a:pos x="16" y="35"/>
                </a:cxn>
                <a:cxn ang="0">
                  <a:pos x="18" y="31"/>
                </a:cxn>
                <a:cxn ang="0">
                  <a:pos x="20" y="27"/>
                </a:cxn>
                <a:cxn ang="0">
                  <a:pos x="21" y="23"/>
                </a:cxn>
                <a:cxn ang="0">
                  <a:pos x="22" y="19"/>
                </a:cxn>
                <a:cxn ang="0">
                  <a:pos x="25" y="15"/>
                </a:cxn>
                <a:cxn ang="0">
                  <a:pos x="28" y="10"/>
                </a:cxn>
                <a:cxn ang="0">
                  <a:pos x="33" y="9"/>
                </a:cxn>
                <a:cxn ang="0">
                  <a:pos x="37" y="5"/>
                </a:cxn>
                <a:cxn ang="0">
                  <a:pos x="41" y="2"/>
                </a:cxn>
                <a:cxn ang="0">
                  <a:pos x="46" y="5"/>
                </a:cxn>
                <a:cxn ang="0">
                  <a:pos x="52" y="6"/>
                </a:cxn>
                <a:cxn ang="0">
                  <a:pos x="59" y="6"/>
                </a:cxn>
                <a:cxn ang="0">
                  <a:pos x="65" y="8"/>
                </a:cxn>
                <a:cxn ang="0">
                  <a:pos x="72" y="9"/>
                </a:cxn>
                <a:cxn ang="0">
                  <a:pos x="82" y="5"/>
                </a:cxn>
                <a:cxn ang="0">
                  <a:pos x="88" y="4"/>
                </a:cxn>
                <a:cxn ang="0">
                  <a:pos x="91" y="1"/>
                </a:cxn>
                <a:cxn ang="0">
                  <a:pos x="97" y="0"/>
                </a:cxn>
                <a:cxn ang="0">
                  <a:pos x="101" y="4"/>
                </a:cxn>
                <a:cxn ang="0">
                  <a:pos x="103" y="5"/>
                </a:cxn>
                <a:cxn ang="0">
                  <a:pos x="106" y="10"/>
                </a:cxn>
                <a:cxn ang="0">
                  <a:pos x="104" y="10"/>
                </a:cxn>
                <a:cxn ang="0">
                  <a:pos x="110" y="15"/>
                </a:cxn>
                <a:cxn ang="0">
                  <a:pos x="111" y="18"/>
                </a:cxn>
                <a:cxn ang="0">
                  <a:pos x="115" y="21"/>
                </a:cxn>
                <a:cxn ang="0">
                  <a:pos x="120" y="24"/>
                </a:cxn>
                <a:cxn ang="0">
                  <a:pos x="121" y="30"/>
                </a:cxn>
                <a:cxn ang="0">
                  <a:pos x="124" y="34"/>
                </a:cxn>
                <a:cxn ang="0">
                  <a:pos x="123" y="35"/>
                </a:cxn>
                <a:cxn ang="0">
                  <a:pos x="123" y="39"/>
                </a:cxn>
                <a:cxn ang="0">
                  <a:pos x="123" y="43"/>
                </a:cxn>
                <a:cxn ang="0">
                  <a:pos x="123" y="47"/>
                </a:cxn>
                <a:cxn ang="0">
                  <a:pos x="124" y="51"/>
                </a:cxn>
                <a:cxn ang="0">
                  <a:pos x="128" y="56"/>
                </a:cxn>
                <a:cxn ang="0">
                  <a:pos x="134" y="57"/>
                </a:cxn>
                <a:cxn ang="0">
                  <a:pos x="136" y="57"/>
                </a:cxn>
                <a:cxn ang="0">
                  <a:pos x="140" y="54"/>
                </a:cxn>
                <a:cxn ang="0">
                  <a:pos x="147" y="54"/>
                </a:cxn>
                <a:cxn ang="0">
                  <a:pos x="150" y="60"/>
                </a:cxn>
                <a:cxn ang="0">
                  <a:pos x="145" y="66"/>
                </a:cxn>
                <a:cxn ang="0">
                  <a:pos x="140" y="70"/>
                </a:cxn>
                <a:cxn ang="0">
                  <a:pos x="136" y="78"/>
                </a:cxn>
                <a:cxn ang="0">
                  <a:pos x="136" y="84"/>
                </a:cxn>
                <a:cxn ang="0">
                  <a:pos x="125" y="82"/>
                </a:cxn>
                <a:cxn ang="0">
                  <a:pos x="115" y="80"/>
                </a:cxn>
                <a:cxn ang="0">
                  <a:pos x="91" y="87"/>
                </a:cxn>
                <a:cxn ang="0">
                  <a:pos x="75" y="87"/>
                </a:cxn>
                <a:cxn ang="0">
                  <a:pos x="58" y="86"/>
                </a:cxn>
                <a:cxn ang="0">
                  <a:pos x="46" y="82"/>
                </a:cxn>
                <a:cxn ang="0">
                  <a:pos x="41" y="77"/>
                </a:cxn>
                <a:cxn ang="0">
                  <a:pos x="41" y="71"/>
                </a:cxn>
                <a:cxn ang="0">
                  <a:pos x="34" y="70"/>
                </a:cxn>
                <a:cxn ang="0">
                  <a:pos x="24" y="67"/>
                </a:cxn>
                <a:cxn ang="0">
                  <a:pos x="20" y="62"/>
                </a:cxn>
                <a:cxn ang="0">
                  <a:pos x="16" y="57"/>
                </a:cxn>
                <a:cxn ang="0">
                  <a:pos x="5" y="45"/>
                </a:cxn>
              </a:cxnLst>
              <a:rect l="0" t="0" r="r" b="b"/>
              <a:pathLst>
                <a:path w="150" h="90">
                  <a:moveTo>
                    <a:pt x="0" y="41"/>
                  </a:moveTo>
                  <a:lnTo>
                    <a:pt x="0" y="40"/>
                  </a:lnTo>
                  <a:lnTo>
                    <a:pt x="2" y="40"/>
                  </a:lnTo>
                  <a:lnTo>
                    <a:pt x="3" y="40"/>
                  </a:lnTo>
                  <a:lnTo>
                    <a:pt x="4" y="40"/>
                  </a:lnTo>
                  <a:lnTo>
                    <a:pt x="7" y="40"/>
                  </a:lnTo>
                  <a:lnTo>
                    <a:pt x="8" y="40"/>
                  </a:lnTo>
                  <a:lnTo>
                    <a:pt x="8" y="39"/>
                  </a:lnTo>
                  <a:lnTo>
                    <a:pt x="8" y="37"/>
                  </a:lnTo>
                  <a:lnTo>
                    <a:pt x="9" y="37"/>
                  </a:lnTo>
                  <a:lnTo>
                    <a:pt x="11" y="39"/>
                  </a:lnTo>
                  <a:lnTo>
                    <a:pt x="11" y="37"/>
                  </a:lnTo>
                  <a:lnTo>
                    <a:pt x="11" y="39"/>
                  </a:lnTo>
                  <a:lnTo>
                    <a:pt x="12" y="39"/>
                  </a:lnTo>
                  <a:lnTo>
                    <a:pt x="13" y="39"/>
                  </a:lnTo>
                  <a:lnTo>
                    <a:pt x="13" y="37"/>
                  </a:lnTo>
                  <a:lnTo>
                    <a:pt x="15" y="37"/>
                  </a:lnTo>
                  <a:lnTo>
                    <a:pt x="15" y="36"/>
                  </a:lnTo>
                  <a:lnTo>
                    <a:pt x="15" y="35"/>
                  </a:lnTo>
                  <a:lnTo>
                    <a:pt x="16" y="35"/>
                  </a:lnTo>
                  <a:lnTo>
                    <a:pt x="16" y="34"/>
                  </a:lnTo>
                  <a:lnTo>
                    <a:pt x="16" y="32"/>
                  </a:lnTo>
                  <a:lnTo>
                    <a:pt x="16" y="31"/>
                  </a:lnTo>
                  <a:lnTo>
                    <a:pt x="17" y="31"/>
                  </a:lnTo>
                  <a:lnTo>
                    <a:pt x="18" y="31"/>
                  </a:lnTo>
                  <a:lnTo>
                    <a:pt x="17" y="30"/>
                  </a:lnTo>
                  <a:lnTo>
                    <a:pt x="18" y="30"/>
                  </a:lnTo>
                  <a:lnTo>
                    <a:pt x="18" y="28"/>
                  </a:lnTo>
                  <a:lnTo>
                    <a:pt x="18" y="27"/>
                  </a:lnTo>
                  <a:lnTo>
                    <a:pt x="20" y="27"/>
                  </a:lnTo>
                  <a:lnTo>
                    <a:pt x="20" y="26"/>
                  </a:lnTo>
                  <a:lnTo>
                    <a:pt x="20" y="24"/>
                  </a:lnTo>
                  <a:lnTo>
                    <a:pt x="21" y="24"/>
                  </a:lnTo>
                  <a:lnTo>
                    <a:pt x="20" y="23"/>
                  </a:lnTo>
                  <a:lnTo>
                    <a:pt x="21" y="23"/>
                  </a:lnTo>
                  <a:lnTo>
                    <a:pt x="21" y="22"/>
                  </a:lnTo>
                  <a:lnTo>
                    <a:pt x="22" y="22"/>
                  </a:lnTo>
                  <a:lnTo>
                    <a:pt x="22" y="21"/>
                  </a:lnTo>
                  <a:lnTo>
                    <a:pt x="24" y="21"/>
                  </a:lnTo>
                  <a:lnTo>
                    <a:pt x="22" y="19"/>
                  </a:lnTo>
                  <a:lnTo>
                    <a:pt x="24" y="19"/>
                  </a:lnTo>
                  <a:lnTo>
                    <a:pt x="24" y="18"/>
                  </a:lnTo>
                  <a:lnTo>
                    <a:pt x="24" y="17"/>
                  </a:lnTo>
                  <a:lnTo>
                    <a:pt x="25" y="17"/>
                  </a:lnTo>
                  <a:lnTo>
                    <a:pt x="25" y="15"/>
                  </a:lnTo>
                  <a:lnTo>
                    <a:pt x="25" y="14"/>
                  </a:lnTo>
                  <a:lnTo>
                    <a:pt x="26" y="13"/>
                  </a:lnTo>
                  <a:lnTo>
                    <a:pt x="28" y="13"/>
                  </a:lnTo>
                  <a:lnTo>
                    <a:pt x="28" y="11"/>
                  </a:lnTo>
                  <a:lnTo>
                    <a:pt x="28" y="10"/>
                  </a:lnTo>
                  <a:lnTo>
                    <a:pt x="29" y="9"/>
                  </a:lnTo>
                  <a:lnTo>
                    <a:pt x="30" y="10"/>
                  </a:lnTo>
                  <a:lnTo>
                    <a:pt x="30" y="9"/>
                  </a:lnTo>
                  <a:lnTo>
                    <a:pt x="32" y="9"/>
                  </a:lnTo>
                  <a:lnTo>
                    <a:pt x="33" y="9"/>
                  </a:lnTo>
                  <a:lnTo>
                    <a:pt x="34" y="9"/>
                  </a:lnTo>
                  <a:lnTo>
                    <a:pt x="35" y="8"/>
                  </a:lnTo>
                  <a:lnTo>
                    <a:pt x="35" y="6"/>
                  </a:lnTo>
                  <a:lnTo>
                    <a:pt x="37" y="6"/>
                  </a:lnTo>
                  <a:lnTo>
                    <a:pt x="37" y="5"/>
                  </a:lnTo>
                  <a:lnTo>
                    <a:pt x="38" y="5"/>
                  </a:lnTo>
                  <a:lnTo>
                    <a:pt x="39" y="5"/>
                  </a:lnTo>
                  <a:lnTo>
                    <a:pt x="41" y="5"/>
                  </a:lnTo>
                  <a:lnTo>
                    <a:pt x="41" y="4"/>
                  </a:lnTo>
                  <a:lnTo>
                    <a:pt x="41" y="2"/>
                  </a:lnTo>
                  <a:lnTo>
                    <a:pt x="42" y="2"/>
                  </a:lnTo>
                  <a:lnTo>
                    <a:pt x="43" y="4"/>
                  </a:lnTo>
                  <a:lnTo>
                    <a:pt x="43" y="5"/>
                  </a:lnTo>
                  <a:lnTo>
                    <a:pt x="45" y="5"/>
                  </a:lnTo>
                  <a:lnTo>
                    <a:pt x="46" y="5"/>
                  </a:lnTo>
                  <a:lnTo>
                    <a:pt x="47" y="5"/>
                  </a:lnTo>
                  <a:lnTo>
                    <a:pt x="48" y="5"/>
                  </a:lnTo>
                  <a:lnTo>
                    <a:pt x="50" y="5"/>
                  </a:lnTo>
                  <a:lnTo>
                    <a:pt x="51" y="5"/>
                  </a:lnTo>
                  <a:lnTo>
                    <a:pt x="52" y="6"/>
                  </a:lnTo>
                  <a:lnTo>
                    <a:pt x="54" y="5"/>
                  </a:lnTo>
                  <a:lnTo>
                    <a:pt x="55" y="6"/>
                  </a:lnTo>
                  <a:lnTo>
                    <a:pt x="56" y="6"/>
                  </a:lnTo>
                  <a:lnTo>
                    <a:pt x="58" y="6"/>
                  </a:lnTo>
                  <a:lnTo>
                    <a:pt x="59" y="6"/>
                  </a:lnTo>
                  <a:lnTo>
                    <a:pt x="60" y="6"/>
                  </a:lnTo>
                  <a:lnTo>
                    <a:pt x="61" y="5"/>
                  </a:lnTo>
                  <a:lnTo>
                    <a:pt x="63" y="5"/>
                  </a:lnTo>
                  <a:lnTo>
                    <a:pt x="64" y="6"/>
                  </a:lnTo>
                  <a:lnTo>
                    <a:pt x="65" y="8"/>
                  </a:lnTo>
                  <a:lnTo>
                    <a:pt x="67" y="8"/>
                  </a:lnTo>
                  <a:lnTo>
                    <a:pt x="67" y="9"/>
                  </a:lnTo>
                  <a:lnTo>
                    <a:pt x="68" y="10"/>
                  </a:lnTo>
                  <a:lnTo>
                    <a:pt x="71" y="10"/>
                  </a:lnTo>
                  <a:lnTo>
                    <a:pt x="72" y="9"/>
                  </a:lnTo>
                  <a:lnTo>
                    <a:pt x="73" y="8"/>
                  </a:lnTo>
                  <a:lnTo>
                    <a:pt x="75" y="6"/>
                  </a:lnTo>
                  <a:lnTo>
                    <a:pt x="80" y="6"/>
                  </a:lnTo>
                  <a:lnTo>
                    <a:pt x="81" y="6"/>
                  </a:lnTo>
                  <a:lnTo>
                    <a:pt x="82" y="5"/>
                  </a:lnTo>
                  <a:lnTo>
                    <a:pt x="84" y="5"/>
                  </a:lnTo>
                  <a:lnTo>
                    <a:pt x="85" y="5"/>
                  </a:lnTo>
                  <a:lnTo>
                    <a:pt x="86" y="5"/>
                  </a:lnTo>
                  <a:lnTo>
                    <a:pt x="88" y="5"/>
                  </a:lnTo>
                  <a:lnTo>
                    <a:pt x="88" y="4"/>
                  </a:lnTo>
                  <a:lnTo>
                    <a:pt x="89" y="4"/>
                  </a:lnTo>
                  <a:lnTo>
                    <a:pt x="89" y="2"/>
                  </a:lnTo>
                  <a:lnTo>
                    <a:pt x="89" y="1"/>
                  </a:lnTo>
                  <a:lnTo>
                    <a:pt x="90" y="1"/>
                  </a:lnTo>
                  <a:lnTo>
                    <a:pt x="91" y="1"/>
                  </a:lnTo>
                  <a:lnTo>
                    <a:pt x="93" y="1"/>
                  </a:lnTo>
                  <a:lnTo>
                    <a:pt x="93" y="0"/>
                  </a:lnTo>
                  <a:lnTo>
                    <a:pt x="94" y="0"/>
                  </a:lnTo>
                  <a:lnTo>
                    <a:pt x="95" y="0"/>
                  </a:lnTo>
                  <a:lnTo>
                    <a:pt x="97" y="0"/>
                  </a:lnTo>
                  <a:lnTo>
                    <a:pt x="98" y="1"/>
                  </a:lnTo>
                  <a:lnTo>
                    <a:pt x="99" y="1"/>
                  </a:lnTo>
                  <a:lnTo>
                    <a:pt x="99" y="2"/>
                  </a:lnTo>
                  <a:lnTo>
                    <a:pt x="101" y="2"/>
                  </a:lnTo>
                  <a:lnTo>
                    <a:pt x="101" y="4"/>
                  </a:lnTo>
                  <a:lnTo>
                    <a:pt x="102" y="4"/>
                  </a:lnTo>
                  <a:lnTo>
                    <a:pt x="102" y="5"/>
                  </a:lnTo>
                  <a:lnTo>
                    <a:pt x="103" y="5"/>
                  </a:lnTo>
                  <a:lnTo>
                    <a:pt x="102" y="5"/>
                  </a:lnTo>
                  <a:lnTo>
                    <a:pt x="103" y="5"/>
                  </a:lnTo>
                  <a:lnTo>
                    <a:pt x="103" y="6"/>
                  </a:lnTo>
                  <a:lnTo>
                    <a:pt x="103" y="8"/>
                  </a:lnTo>
                  <a:lnTo>
                    <a:pt x="104" y="8"/>
                  </a:lnTo>
                  <a:lnTo>
                    <a:pt x="104" y="9"/>
                  </a:lnTo>
                  <a:lnTo>
                    <a:pt x="106" y="10"/>
                  </a:lnTo>
                  <a:lnTo>
                    <a:pt x="104" y="10"/>
                  </a:lnTo>
                  <a:lnTo>
                    <a:pt x="106" y="10"/>
                  </a:lnTo>
                  <a:lnTo>
                    <a:pt x="104" y="10"/>
                  </a:lnTo>
                  <a:lnTo>
                    <a:pt x="106" y="10"/>
                  </a:lnTo>
                  <a:lnTo>
                    <a:pt x="104" y="10"/>
                  </a:lnTo>
                  <a:lnTo>
                    <a:pt x="106" y="11"/>
                  </a:lnTo>
                  <a:lnTo>
                    <a:pt x="107" y="13"/>
                  </a:lnTo>
                  <a:lnTo>
                    <a:pt x="108" y="14"/>
                  </a:lnTo>
                  <a:lnTo>
                    <a:pt x="110" y="14"/>
                  </a:lnTo>
                  <a:lnTo>
                    <a:pt x="110" y="15"/>
                  </a:lnTo>
                  <a:lnTo>
                    <a:pt x="110" y="14"/>
                  </a:lnTo>
                  <a:lnTo>
                    <a:pt x="110" y="15"/>
                  </a:lnTo>
                  <a:lnTo>
                    <a:pt x="111" y="15"/>
                  </a:lnTo>
                  <a:lnTo>
                    <a:pt x="111" y="17"/>
                  </a:lnTo>
                  <a:lnTo>
                    <a:pt x="111" y="18"/>
                  </a:lnTo>
                  <a:lnTo>
                    <a:pt x="112" y="18"/>
                  </a:lnTo>
                  <a:lnTo>
                    <a:pt x="114" y="18"/>
                  </a:lnTo>
                  <a:lnTo>
                    <a:pt x="114" y="19"/>
                  </a:lnTo>
                  <a:lnTo>
                    <a:pt x="115" y="19"/>
                  </a:lnTo>
                  <a:lnTo>
                    <a:pt x="115" y="21"/>
                  </a:lnTo>
                  <a:lnTo>
                    <a:pt x="115" y="22"/>
                  </a:lnTo>
                  <a:lnTo>
                    <a:pt x="116" y="22"/>
                  </a:lnTo>
                  <a:lnTo>
                    <a:pt x="117" y="23"/>
                  </a:lnTo>
                  <a:lnTo>
                    <a:pt x="119" y="23"/>
                  </a:lnTo>
                  <a:lnTo>
                    <a:pt x="120" y="24"/>
                  </a:lnTo>
                  <a:lnTo>
                    <a:pt x="120" y="26"/>
                  </a:lnTo>
                  <a:lnTo>
                    <a:pt x="120" y="27"/>
                  </a:lnTo>
                  <a:lnTo>
                    <a:pt x="121" y="27"/>
                  </a:lnTo>
                  <a:lnTo>
                    <a:pt x="121" y="28"/>
                  </a:lnTo>
                  <a:lnTo>
                    <a:pt x="121" y="30"/>
                  </a:lnTo>
                  <a:lnTo>
                    <a:pt x="123" y="30"/>
                  </a:lnTo>
                  <a:lnTo>
                    <a:pt x="123" y="31"/>
                  </a:lnTo>
                  <a:lnTo>
                    <a:pt x="123" y="32"/>
                  </a:lnTo>
                  <a:lnTo>
                    <a:pt x="123" y="34"/>
                  </a:lnTo>
                  <a:lnTo>
                    <a:pt x="124" y="34"/>
                  </a:lnTo>
                  <a:lnTo>
                    <a:pt x="123" y="35"/>
                  </a:lnTo>
                  <a:lnTo>
                    <a:pt x="124" y="35"/>
                  </a:lnTo>
                  <a:lnTo>
                    <a:pt x="123" y="35"/>
                  </a:lnTo>
                  <a:lnTo>
                    <a:pt x="124" y="35"/>
                  </a:lnTo>
                  <a:lnTo>
                    <a:pt x="123" y="35"/>
                  </a:lnTo>
                  <a:lnTo>
                    <a:pt x="124" y="35"/>
                  </a:lnTo>
                  <a:lnTo>
                    <a:pt x="124" y="36"/>
                  </a:lnTo>
                  <a:lnTo>
                    <a:pt x="123" y="36"/>
                  </a:lnTo>
                  <a:lnTo>
                    <a:pt x="123" y="37"/>
                  </a:lnTo>
                  <a:lnTo>
                    <a:pt x="123" y="39"/>
                  </a:lnTo>
                  <a:lnTo>
                    <a:pt x="121" y="39"/>
                  </a:lnTo>
                  <a:lnTo>
                    <a:pt x="123" y="39"/>
                  </a:lnTo>
                  <a:lnTo>
                    <a:pt x="123" y="40"/>
                  </a:lnTo>
                  <a:lnTo>
                    <a:pt x="123" y="41"/>
                  </a:lnTo>
                  <a:lnTo>
                    <a:pt x="123" y="43"/>
                  </a:lnTo>
                  <a:lnTo>
                    <a:pt x="123" y="44"/>
                  </a:lnTo>
                  <a:lnTo>
                    <a:pt x="123" y="45"/>
                  </a:lnTo>
                  <a:lnTo>
                    <a:pt x="123" y="47"/>
                  </a:lnTo>
                  <a:lnTo>
                    <a:pt x="124" y="47"/>
                  </a:lnTo>
                  <a:lnTo>
                    <a:pt x="123" y="47"/>
                  </a:lnTo>
                  <a:lnTo>
                    <a:pt x="124" y="48"/>
                  </a:lnTo>
                  <a:lnTo>
                    <a:pt x="124" y="49"/>
                  </a:lnTo>
                  <a:lnTo>
                    <a:pt x="124" y="51"/>
                  </a:lnTo>
                  <a:lnTo>
                    <a:pt x="123" y="51"/>
                  </a:lnTo>
                  <a:lnTo>
                    <a:pt x="124" y="51"/>
                  </a:lnTo>
                  <a:lnTo>
                    <a:pt x="124" y="52"/>
                  </a:lnTo>
                  <a:lnTo>
                    <a:pt x="125" y="52"/>
                  </a:lnTo>
                  <a:lnTo>
                    <a:pt x="125" y="53"/>
                  </a:lnTo>
                  <a:lnTo>
                    <a:pt x="127" y="54"/>
                  </a:lnTo>
                  <a:lnTo>
                    <a:pt x="128" y="56"/>
                  </a:lnTo>
                  <a:lnTo>
                    <a:pt x="132" y="57"/>
                  </a:lnTo>
                  <a:lnTo>
                    <a:pt x="133" y="58"/>
                  </a:lnTo>
                  <a:lnTo>
                    <a:pt x="134" y="58"/>
                  </a:lnTo>
                  <a:lnTo>
                    <a:pt x="136" y="58"/>
                  </a:lnTo>
                  <a:lnTo>
                    <a:pt x="134" y="57"/>
                  </a:lnTo>
                  <a:lnTo>
                    <a:pt x="136" y="57"/>
                  </a:lnTo>
                  <a:lnTo>
                    <a:pt x="136" y="56"/>
                  </a:lnTo>
                  <a:lnTo>
                    <a:pt x="134" y="56"/>
                  </a:lnTo>
                  <a:lnTo>
                    <a:pt x="136" y="56"/>
                  </a:lnTo>
                  <a:lnTo>
                    <a:pt x="136" y="57"/>
                  </a:lnTo>
                  <a:lnTo>
                    <a:pt x="137" y="57"/>
                  </a:lnTo>
                  <a:lnTo>
                    <a:pt x="138" y="57"/>
                  </a:lnTo>
                  <a:lnTo>
                    <a:pt x="137" y="56"/>
                  </a:lnTo>
                  <a:lnTo>
                    <a:pt x="138" y="56"/>
                  </a:lnTo>
                  <a:lnTo>
                    <a:pt x="140" y="54"/>
                  </a:lnTo>
                  <a:lnTo>
                    <a:pt x="140" y="56"/>
                  </a:lnTo>
                  <a:lnTo>
                    <a:pt x="142" y="54"/>
                  </a:lnTo>
                  <a:lnTo>
                    <a:pt x="144" y="54"/>
                  </a:lnTo>
                  <a:lnTo>
                    <a:pt x="145" y="54"/>
                  </a:lnTo>
                  <a:lnTo>
                    <a:pt x="147" y="54"/>
                  </a:lnTo>
                  <a:lnTo>
                    <a:pt x="149" y="56"/>
                  </a:lnTo>
                  <a:lnTo>
                    <a:pt x="149" y="57"/>
                  </a:lnTo>
                  <a:lnTo>
                    <a:pt x="149" y="58"/>
                  </a:lnTo>
                  <a:lnTo>
                    <a:pt x="149" y="60"/>
                  </a:lnTo>
                  <a:lnTo>
                    <a:pt x="150" y="60"/>
                  </a:lnTo>
                  <a:lnTo>
                    <a:pt x="149" y="61"/>
                  </a:lnTo>
                  <a:lnTo>
                    <a:pt x="149" y="62"/>
                  </a:lnTo>
                  <a:lnTo>
                    <a:pt x="149" y="65"/>
                  </a:lnTo>
                  <a:lnTo>
                    <a:pt x="149" y="66"/>
                  </a:lnTo>
                  <a:lnTo>
                    <a:pt x="145" y="66"/>
                  </a:lnTo>
                  <a:lnTo>
                    <a:pt x="144" y="66"/>
                  </a:lnTo>
                  <a:lnTo>
                    <a:pt x="142" y="66"/>
                  </a:lnTo>
                  <a:lnTo>
                    <a:pt x="141" y="67"/>
                  </a:lnTo>
                  <a:lnTo>
                    <a:pt x="140" y="69"/>
                  </a:lnTo>
                  <a:lnTo>
                    <a:pt x="140" y="70"/>
                  </a:lnTo>
                  <a:lnTo>
                    <a:pt x="138" y="73"/>
                  </a:lnTo>
                  <a:lnTo>
                    <a:pt x="137" y="74"/>
                  </a:lnTo>
                  <a:lnTo>
                    <a:pt x="136" y="75"/>
                  </a:lnTo>
                  <a:lnTo>
                    <a:pt x="136" y="77"/>
                  </a:lnTo>
                  <a:lnTo>
                    <a:pt x="136" y="78"/>
                  </a:lnTo>
                  <a:lnTo>
                    <a:pt x="136" y="79"/>
                  </a:lnTo>
                  <a:lnTo>
                    <a:pt x="136" y="80"/>
                  </a:lnTo>
                  <a:lnTo>
                    <a:pt x="137" y="82"/>
                  </a:lnTo>
                  <a:lnTo>
                    <a:pt x="136" y="83"/>
                  </a:lnTo>
                  <a:lnTo>
                    <a:pt x="136" y="84"/>
                  </a:lnTo>
                  <a:lnTo>
                    <a:pt x="136" y="86"/>
                  </a:lnTo>
                  <a:lnTo>
                    <a:pt x="136" y="87"/>
                  </a:lnTo>
                  <a:lnTo>
                    <a:pt x="131" y="87"/>
                  </a:lnTo>
                  <a:lnTo>
                    <a:pt x="127" y="84"/>
                  </a:lnTo>
                  <a:lnTo>
                    <a:pt x="125" y="82"/>
                  </a:lnTo>
                  <a:lnTo>
                    <a:pt x="123" y="83"/>
                  </a:lnTo>
                  <a:lnTo>
                    <a:pt x="120" y="80"/>
                  </a:lnTo>
                  <a:lnTo>
                    <a:pt x="120" y="82"/>
                  </a:lnTo>
                  <a:lnTo>
                    <a:pt x="116" y="82"/>
                  </a:lnTo>
                  <a:lnTo>
                    <a:pt x="115" y="80"/>
                  </a:lnTo>
                  <a:lnTo>
                    <a:pt x="115" y="79"/>
                  </a:lnTo>
                  <a:lnTo>
                    <a:pt x="108" y="79"/>
                  </a:lnTo>
                  <a:lnTo>
                    <a:pt x="106" y="80"/>
                  </a:lnTo>
                  <a:lnTo>
                    <a:pt x="97" y="82"/>
                  </a:lnTo>
                  <a:lnTo>
                    <a:pt x="91" y="87"/>
                  </a:lnTo>
                  <a:lnTo>
                    <a:pt x="86" y="90"/>
                  </a:lnTo>
                  <a:lnTo>
                    <a:pt x="84" y="88"/>
                  </a:lnTo>
                  <a:lnTo>
                    <a:pt x="81" y="88"/>
                  </a:lnTo>
                  <a:lnTo>
                    <a:pt x="80" y="87"/>
                  </a:lnTo>
                  <a:lnTo>
                    <a:pt x="75" y="87"/>
                  </a:lnTo>
                  <a:lnTo>
                    <a:pt x="72" y="87"/>
                  </a:lnTo>
                  <a:lnTo>
                    <a:pt x="69" y="88"/>
                  </a:lnTo>
                  <a:lnTo>
                    <a:pt x="67" y="88"/>
                  </a:lnTo>
                  <a:lnTo>
                    <a:pt x="59" y="86"/>
                  </a:lnTo>
                  <a:lnTo>
                    <a:pt x="58" y="86"/>
                  </a:lnTo>
                  <a:lnTo>
                    <a:pt x="55" y="84"/>
                  </a:lnTo>
                  <a:lnTo>
                    <a:pt x="48" y="86"/>
                  </a:lnTo>
                  <a:lnTo>
                    <a:pt x="46" y="86"/>
                  </a:lnTo>
                  <a:lnTo>
                    <a:pt x="46" y="84"/>
                  </a:lnTo>
                  <a:lnTo>
                    <a:pt x="46" y="82"/>
                  </a:lnTo>
                  <a:lnTo>
                    <a:pt x="48" y="80"/>
                  </a:lnTo>
                  <a:lnTo>
                    <a:pt x="47" y="80"/>
                  </a:lnTo>
                  <a:lnTo>
                    <a:pt x="42" y="78"/>
                  </a:lnTo>
                  <a:lnTo>
                    <a:pt x="42" y="77"/>
                  </a:lnTo>
                  <a:lnTo>
                    <a:pt x="41" y="77"/>
                  </a:lnTo>
                  <a:lnTo>
                    <a:pt x="39" y="75"/>
                  </a:lnTo>
                  <a:lnTo>
                    <a:pt x="38" y="73"/>
                  </a:lnTo>
                  <a:lnTo>
                    <a:pt x="39" y="73"/>
                  </a:lnTo>
                  <a:lnTo>
                    <a:pt x="39" y="71"/>
                  </a:lnTo>
                  <a:lnTo>
                    <a:pt x="41" y="71"/>
                  </a:lnTo>
                  <a:lnTo>
                    <a:pt x="42" y="71"/>
                  </a:lnTo>
                  <a:lnTo>
                    <a:pt x="42" y="70"/>
                  </a:lnTo>
                  <a:lnTo>
                    <a:pt x="41" y="70"/>
                  </a:lnTo>
                  <a:lnTo>
                    <a:pt x="37" y="67"/>
                  </a:lnTo>
                  <a:lnTo>
                    <a:pt x="34" y="70"/>
                  </a:lnTo>
                  <a:lnTo>
                    <a:pt x="34" y="73"/>
                  </a:lnTo>
                  <a:lnTo>
                    <a:pt x="32" y="73"/>
                  </a:lnTo>
                  <a:lnTo>
                    <a:pt x="30" y="70"/>
                  </a:lnTo>
                  <a:lnTo>
                    <a:pt x="25" y="69"/>
                  </a:lnTo>
                  <a:lnTo>
                    <a:pt x="24" y="67"/>
                  </a:lnTo>
                  <a:lnTo>
                    <a:pt x="21" y="66"/>
                  </a:lnTo>
                  <a:lnTo>
                    <a:pt x="20" y="65"/>
                  </a:lnTo>
                  <a:lnTo>
                    <a:pt x="24" y="65"/>
                  </a:lnTo>
                  <a:lnTo>
                    <a:pt x="24" y="64"/>
                  </a:lnTo>
                  <a:lnTo>
                    <a:pt x="20" y="62"/>
                  </a:lnTo>
                  <a:lnTo>
                    <a:pt x="22" y="60"/>
                  </a:lnTo>
                  <a:lnTo>
                    <a:pt x="20" y="58"/>
                  </a:lnTo>
                  <a:lnTo>
                    <a:pt x="17" y="57"/>
                  </a:lnTo>
                  <a:lnTo>
                    <a:pt x="16" y="56"/>
                  </a:lnTo>
                  <a:lnTo>
                    <a:pt x="16" y="57"/>
                  </a:lnTo>
                  <a:lnTo>
                    <a:pt x="13" y="56"/>
                  </a:lnTo>
                  <a:lnTo>
                    <a:pt x="11" y="53"/>
                  </a:lnTo>
                  <a:lnTo>
                    <a:pt x="9" y="48"/>
                  </a:lnTo>
                  <a:lnTo>
                    <a:pt x="8" y="48"/>
                  </a:lnTo>
                  <a:lnTo>
                    <a:pt x="5" y="45"/>
                  </a:lnTo>
                  <a:lnTo>
                    <a:pt x="4" y="45"/>
                  </a:lnTo>
                  <a:lnTo>
                    <a:pt x="3" y="44"/>
                  </a:lnTo>
                  <a:lnTo>
                    <a:pt x="2" y="43"/>
                  </a:lnTo>
                  <a:lnTo>
                    <a:pt x="0" y="4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3" name="Freeform 1732"/>
            <p:cNvSpPr>
              <a:spLocks/>
            </p:cNvSpPr>
            <p:nvPr/>
          </p:nvSpPr>
          <p:spPr bwMode="auto">
            <a:xfrm>
              <a:off x="4648513" y="2546350"/>
              <a:ext cx="185737" cy="80963"/>
            </a:xfrm>
            <a:custGeom>
              <a:avLst/>
              <a:gdLst/>
              <a:ahLst/>
              <a:cxnLst>
                <a:cxn ang="0">
                  <a:pos x="58" y="47"/>
                </a:cxn>
                <a:cxn ang="0">
                  <a:pos x="46" y="45"/>
                </a:cxn>
                <a:cxn ang="0">
                  <a:pos x="42" y="39"/>
                </a:cxn>
                <a:cxn ang="0">
                  <a:pos x="38" y="38"/>
                </a:cxn>
                <a:cxn ang="0">
                  <a:pos x="26" y="39"/>
                </a:cxn>
                <a:cxn ang="0">
                  <a:pos x="17" y="42"/>
                </a:cxn>
                <a:cxn ang="0">
                  <a:pos x="13" y="41"/>
                </a:cxn>
                <a:cxn ang="0">
                  <a:pos x="8" y="41"/>
                </a:cxn>
                <a:cxn ang="0">
                  <a:pos x="3" y="38"/>
                </a:cxn>
                <a:cxn ang="0">
                  <a:pos x="2" y="34"/>
                </a:cxn>
                <a:cxn ang="0">
                  <a:pos x="3" y="30"/>
                </a:cxn>
                <a:cxn ang="0">
                  <a:pos x="5" y="29"/>
                </a:cxn>
                <a:cxn ang="0">
                  <a:pos x="12" y="32"/>
                </a:cxn>
                <a:cxn ang="0">
                  <a:pos x="15" y="29"/>
                </a:cxn>
                <a:cxn ang="0">
                  <a:pos x="18" y="29"/>
                </a:cxn>
                <a:cxn ang="0">
                  <a:pos x="22" y="30"/>
                </a:cxn>
                <a:cxn ang="0">
                  <a:pos x="26" y="32"/>
                </a:cxn>
                <a:cxn ang="0">
                  <a:pos x="31" y="29"/>
                </a:cxn>
                <a:cxn ang="0">
                  <a:pos x="39" y="26"/>
                </a:cxn>
                <a:cxn ang="0">
                  <a:pos x="43" y="25"/>
                </a:cxn>
                <a:cxn ang="0">
                  <a:pos x="50" y="26"/>
                </a:cxn>
                <a:cxn ang="0">
                  <a:pos x="55" y="28"/>
                </a:cxn>
                <a:cxn ang="0">
                  <a:pos x="54" y="23"/>
                </a:cxn>
                <a:cxn ang="0">
                  <a:pos x="51" y="16"/>
                </a:cxn>
                <a:cxn ang="0">
                  <a:pos x="60" y="9"/>
                </a:cxn>
                <a:cxn ang="0">
                  <a:pos x="64" y="8"/>
                </a:cxn>
                <a:cxn ang="0">
                  <a:pos x="67" y="6"/>
                </a:cxn>
                <a:cxn ang="0">
                  <a:pos x="69" y="8"/>
                </a:cxn>
                <a:cxn ang="0">
                  <a:pos x="73" y="8"/>
                </a:cxn>
                <a:cxn ang="0">
                  <a:pos x="78" y="8"/>
                </a:cxn>
                <a:cxn ang="0">
                  <a:pos x="81" y="4"/>
                </a:cxn>
                <a:cxn ang="0">
                  <a:pos x="84" y="0"/>
                </a:cxn>
                <a:cxn ang="0">
                  <a:pos x="87" y="0"/>
                </a:cxn>
                <a:cxn ang="0">
                  <a:pos x="94" y="3"/>
                </a:cxn>
                <a:cxn ang="0">
                  <a:pos x="98" y="4"/>
                </a:cxn>
                <a:cxn ang="0">
                  <a:pos x="104" y="4"/>
                </a:cxn>
                <a:cxn ang="0">
                  <a:pos x="111" y="6"/>
                </a:cxn>
                <a:cxn ang="0">
                  <a:pos x="112" y="9"/>
                </a:cxn>
                <a:cxn ang="0">
                  <a:pos x="112" y="13"/>
                </a:cxn>
                <a:cxn ang="0">
                  <a:pos x="116" y="17"/>
                </a:cxn>
                <a:cxn ang="0">
                  <a:pos x="116" y="20"/>
                </a:cxn>
                <a:cxn ang="0">
                  <a:pos x="116" y="25"/>
                </a:cxn>
                <a:cxn ang="0">
                  <a:pos x="111" y="25"/>
                </a:cxn>
                <a:cxn ang="0">
                  <a:pos x="107" y="26"/>
                </a:cxn>
                <a:cxn ang="0">
                  <a:pos x="110" y="28"/>
                </a:cxn>
                <a:cxn ang="0">
                  <a:pos x="110" y="28"/>
                </a:cxn>
                <a:cxn ang="0">
                  <a:pos x="110" y="32"/>
                </a:cxn>
                <a:cxn ang="0">
                  <a:pos x="107" y="34"/>
                </a:cxn>
                <a:cxn ang="0">
                  <a:pos x="108" y="37"/>
                </a:cxn>
                <a:cxn ang="0">
                  <a:pos x="106" y="38"/>
                </a:cxn>
                <a:cxn ang="0">
                  <a:pos x="104" y="39"/>
                </a:cxn>
                <a:cxn ang="0">
                  <a:pos x="102" y="42"/>
                </a:cxn>
                <a:cxn ang="0">
                  <a:pos x="102" y="45"/>
                </a:cxn>
                <a:cxn ang="0">
                  <a:pos x="94" y="46"/>
                </a:cxn>
                <a:cxn ang="0">
                  <a:pos x="86" y="46"/>
                </a:cxn>
                <a:cxn ang="0">
                  <a:pos x="84" y="46"/>
                </a:cxn>
                <a:cxn ang="0">
                  <a:pos x="81" y="50"/>
                </a:cxn>
                <a:cxn ang="0">
                  <a:pos x="76" y="50"/>
                </a:cxn>
                <a:cxn ang="0">
                  <a:pos x="69" y="49"/>
                </a:cxn>
              </a:cxnLst>
              <a:rect l="0" t="0" r="r" b="b"/>
              <a:pathLst>
                <a:path w="117" h="51">
                  <a:moveTo>
                    <a:pt x="65" y="49"/>
                  </a:moveTo>
                  <a:lnTo>
                    <a:pt x="64" y="47"/>
                  </a:lnTo>
                  <a:lnTo>
                    <a:pt x="63" y="47"/>
                  </a:lnTo>
                  <a:lnTo>
                    <a:pt x="61" y="47"/>
                  </a:lnTo>
                  <a:lnTo>
                    <a:pt x="59" y="47"/>
                  </a:lnTo>
                  <a:lnTo>
                    <a:pt x="58" y="47"/>
                  </a:lnTo>
                  <a:lnTo>
                    <a:pt x="55" y="46"/>
                  </a:lnTo>
                  <a:lnTo>
                    <a:pt x="54" y="46"/>
                  </a:lnTo>
                  <a:lnTo>
                    <a:pt x="52" y="47"/>
                  </a:lnTo>
                  <a:lnTo>
                    <a:pt x="50" y="46"/>
                  </a:lnTo>
                  <a:lnTo>
                    <a:pt x="48" y="46"/>
                  </a:lnTo>
                  <a:lnTo>
                    <a:pt x="46" y="45"/>
                  </a:lnTo>
                  <a:lnTo>
                    <a:pt x="44" y="43"/>
                  </a:lnTo>
                  <a:lnTo>
                    <a:pt x="43" y="42"/>
                  </a:lnTo>
                  <a:lnTo>
                    <a:pt x="44" y="42"/>
                  </a:lnTo>
                  <a:lnTo>
                    <a:pt x="43" y="41"/>
                  </a:lnTo>
                  <a:lnTo>
                    <a:pt x="42" y="41"/>
                  </a:lnTo>
                  <a:lnTo>
                    <a:pt x="42" y="39"/>
                  </a:lnTo>
                  <a:lnTo>
                    <a:pt x="42" y="38"/>
                  </a:lnTo>
                  <a:lnTo>
                    <a:pt x="43" y="38"/>
                  </a:lnTo>
                  <a:lnTo>
                    <a:pt x="42" y="37"/>
                  </a:lnTo>
                  <a:lnTo>
                    <a:pt x="41" y="37"/>
                  </a:lnTo>
                  <a:lnTo>
                    <a:pt x="39" y="37"/>
                  </a:lnTo>
                  <a:lnTo>
                    <a:pt x="38" y="38"/>
                  </a:lnTo>
                  <a:lnTo>
                    <a:pt x="35" y="39"/>
                  </a:lnTo>
                  <a:lnTo>
                    <a:pt x="33" y="39"/>
                  </a:lnTo>
                  <a:lnTo>
                    <a:pt x="31" y="38"/>
                  </a:lnTo>
                  <a:lnTo>
                    <a:pt x="30" y="39"/>
                  </a:lnTo>
                  <a:lnTo>
                    <a:pt x="29" y="39"/>
                  </a:lnTo>
                  <a:lnTo>
                    <a:pt x="26" y="39"/>
                  </a:lnTo>
                  <a:lnTo>
                    <a:pt x="25" y="41"/>
                  </a:lnTo>
                  <a:lnTo>
                    <a:pt x="24" y="43"/>
                  </a:lnTo>
                  <a:lnTo>
                    <a:pt x="22" y="43"/>
                  </a:lnTo>
                  <a:lnTo>
                    <a:pt x="20" y="42"/>
                  </a:lnTo>
                  <a:lnTo>
                    <a:pt x="18" y="42"/>
                  </a:lnTo>
                  <a:lnTo>
                    <a:pt x="17" y="42"/>
                  </a:lnTo>
                  <a:lnTo>
                    <a:pt x="16" y="42"/>
                  </a:lnTo>
                  <a:lnTo>
                    <a:pt x="16" y="41"/>
                  </a:lnTo>
                  <a:lnTo>
                    <a:pt x="16" y="39"/>
                  </a:lnTo>
                  <a:lnTo>
                    <a:pt x="15" y="39"/>
                  </a:lnTo>
                  <a:lnTo>
                    <a:pt x="13" y="39"/>
                  </a:lnTo>
                  <a:lnTo>
                    <a:pt x="13" y="41"/>
                  </a:lnTo>
                  <a:lnTo>
                    <a:pt x="12" y="41"/>
                  </a:lnTo>
                  <a:lnTo>
                    <a:pt x="12" y="42"/>
                  </a:lnTo>
                  <a:lnTo>
                    <a:pt x="11" y="42"/>
                  </a:lnTo>
                  <a:lnTo>
                    <a:pt x="9" y="42"/>
                  </a:lnTo>
                  <a:lnTo>
                    <a:pt x="9" y="41"/>
                  </a:lnTo>
                  <a:lnTo>
                    <a:pt x="8" y="41"/>
                  </a:lnTo>
                  <a:lnTo>
                    <a:pt x="7" y="41"/>
                  </a:lnTo>
                  <a:lnTo>
                    <a:pt x="7" y="39"/>
                  </a:lnTo>
                  <a:lnTo>
                    <a:pt x="7" y="38"/>
                  </a:lnTo>
                  <a:lnTo>
                    <a:pt x="5" y="38"/>
                  </a:lnTo>
                  <a:lnTo>
                    <a:pt x="4" y="38"/>
                  </a:lnTo>
                  <a:lnTo>
                    <a:pt x="3" y="38"/>
                  </a:lnTo>
                  <a:lnTo>
                    <a:pt x="2" y="38"/>
                  </a:lnTo>
                  <a:lnTo>
                    <a:pt x="3" y="38"/>
                  </a:lnTo>
                  <a:lnTo>
                    <a:pt x="3" y="37"/>
                  </a:lnTo>
                  <a:lnTo>
                    <a:pt x="3" y="36"/>
                  </a:lnTo>
                  <a:lnTo>
                    <a:pt x="2" y="36"/>
                  </a:lnTo>
                  <a:lnTo>
                    <a:pt x="2" y="34"/>
                  </a:lnTo>
                  <a:lnTo>
                    <a:pt x="0" y="34"/>
                  </a:lnTo>
                  <a:lnTo>
                    <a:pt x="2" y="34"/>
                  </a:lnTo>
                  <a:lnTo>
                    <a:pt x="2" y="33"/>
                  </a:lnTo>
                  <a:lnTo>
                    <a:pt x="2" y="32"/>
                  </a:lnTo>
                  <a:lnTo>
                    <a:pt x="3" y="32"/>
                  </a:lnTo>
                  <a:lnTo>
                    <a:pt x="3" y="30"/>
                  </a:lnTo>
                  <a:lnTo>
                    <a:pt x="2" y="30"/>
                  </a:lnTo>
                  <a:lnTo>
                    <a:pt x="2" y="29"/>
                  </a:lnTo>
                  <a:lnTo>
                    <a:pt x="4" y="29"/>
                  </a:lnTo>
                  <a:lnTo>
                    <a:pt x="4" y="28"/>
                  </a:lnTo>
                  <a:lnTo>
                    <a:pt x="5" y="28"/>
                  </a:lnTo>
                  <a:lnTo>
                    <a:pt x="5" y="29"/>
                  </a:lnTo>
                  <a:lnTo>
                    <a:pt x="8" y="29"/>
                  </a:lnTo>
                  <a:lnTo>
                    <a:pt x="8" y="30"/>
                  </a:lnTo>
                  <a:lnTo>
                    <a:pt x="9" y="30"/>
                  </a:lnTo>
                  <a:lnTo>
                    <a:pt x="9" y="32"/>
                  </a:lnTo>
                  <a:lnTo>
                    <a:pt x="11" y="32"/>
                  </a:lnTo>
                  <a:lnTo>
                    <a:pt x="12" y="32"/>
                  </a:lnTo>
                  <a:lnTo>
                    <a:pt x="12" y="33"/>
                  </a:lnTo>
                  <a:lnTo>
                    <a:pt x="11" y="33"/>
                  </a:lnTo>
                  <a:lnTo>
                    <a:pt x="12" y="34"/>
                  </a:lnTo>
                  <a:lnTo>
                    <a:pt x="13" y="33"/>
                  </a:lnTo>
                  <a:lnTo>
                    <a:pt x="16" y="30"/>
                  </a:lnTo>
                  <a:lnTo>
                    <a:pt x="15" y="29"/>
                  </a:lnTo>
                  <a:lnTo>
                    <a:pt x="15" y="28"/>
                  </a:lnTo>
                  <a:lnTo>
                    <a:pt x="16" y="28"/>
                  </a:lnTo>
                  <a:lnTo>
                    <a:pt x="16" y="29"/>
                  </a:lnTo>
                  <a:lnTo>
                    <a:pt x="17" y="29"/>
                  </a:lnTo>
                  <a:lnTo>
                    <a:pt x="17" y="28"/>
                  </a:lnTo>
                  <a:lnTo>
                    <a:pt x="18" y="29"/>
                  </a:lnTo>
                  <a:lnTo>
                    <a:pt x="20" y="29"/>
                  </a:lnTo>
                  <a:lnTo>
                    <a:pt x="21" y="29"/>
                  </a:lnTo>
                  <a:lnTo>
                    <a:pt x="22" y="29"/>
                  </a:lnTo>
                  <a:lnTo>
                    <a:pt x="21" y="29"/>
                  </a:lnTo>
                  <a:lnTo>
                    <a:pt x="21" y="30"/>
                  </a:lnTo>
                  <a:lnTo>
                    <a:pt x="22" y="30"/>
                  </a:lnTo>
                  <a:lnTo>
                    <a:pt x="24" y="30"/>
                  </a:lnTo>
                  <a:lnTo>
                    <a:pt x="24" y="32"/>
                  </a:lnTo>
                  <a:lnTo>
                    <a:pt x="25" y="32"/>
                  </a:lnTo>
                  <a:lnTo>
                    <a:pt x="25" y="30"/>
                  </a:lnTo>
                  <a:lnTo>
                    <a:pt x="26" y="30"/>
                  </a:lnTo>
                  <a:lnTo>
                    <a:pt x="26" y="32"/>
                  </a:lnTo>
                  <a:lnTo>
                    <a:pt x="28" y="32"/>
                  </a:lnTo>
                  <a:lnTo>
                    <a:pt x="28" y="30"/>
                  </a:lnTo>
                  <a:lnTo>
                    <a:pt x="29" y="30"/>
                  </a:lnTo>
                  <a:lnTo>
                    <a:pt x="29" y="29"/>
                  </a:lnTo>
                  <a:lnTo>
                    <a:pt x="30" y="29"/>
                  </a:lnTo>
                  <a:lnTo>
                    <a:pt x="31" y="29"/>
                  </a:lnTo>
                  <a:lnTo>
                    <a:pt x="31" y="28"/>
                  </a:lnTo>
                  <a:lnTo>
                    <a:pt x="33" y="28"/>
                  </a:lnTo>
                  <a:lnTo>
                    <a:pt x="35" y="28"/>
                  </a:lnTo>
                  <a:lnTo>
                    <a:pt x="37" y="28"/>
                  </a:lnTo>
                  <a:lnTo>
                    <a:pt x="38" y="26"/>
                  </a:lnTo>
                  <a:lnTo>
                    <a:pt x="39" y="26"/>
                  </a:lnTo>
                  <a:lnTo>
                    <a:pt x="42" y="28"/>
                  </a:lnTo>
                  <a:lnTo>
                    <a:pt x="42" y="26"/>
                  </a:lnTo>
                  <a:lnTo>
                    <a:pt x="41" y="25"/>
                  </a:lnTo>
                  <a:lnTo>
                    <a:pt x="42" y="25"/>
                  </a:lnTo>
                  <a:lnTo>
                    <a:pt x="42" y="26"/>
                  </a:lnTo>
                  <a:lnTo>
                    <a:pt x="43" y="25"/>
                  </a:lnTo>
                  <a:lnTo>
                    <a:pt x="44" y="25"/>
                  </a:lnTo>
                  <a:lnTo>
                    <a:pt x="46" y="26"/>
                  </a:lnTo>
                  <a:lnTo>
                    <a:pt x="46" y="28"/>
                  </a:lnTo>
                  <a:lnTo>
                    <a:pt x="47" y="26"/>
                  </a:lnTo>
                  <a:lnTo>
                    <a:pt x="48" y="26"/>
                  </a:lnTo>
                  <a:lnTo>
                    <a:pt x="50" y="26"/>
                  </a:lnTo>
                  <a:lnTo>
                    <a:pt x="51" y="28"/>
                  </a:lnTo>
                  <a:lnTo>
                    <a:pt x="50" y="28"/>
                  </a:lnTo>
                  <a:lnTo>
                    <a:pt x="51" y="29"/>
                  </a:lnTo>
                  <a:lnTo>
                    <a:pt x="54" y="30"/>
                  </a:lnTo>
                  <a:lnTo>
                    <a:pt x="55" y="30"/>
                  </a:lnTo>
                  <a:lnTo>
                    <a:pt x="55" y="28"/>
                  </a:lnTo>
                  <a:lnTo>
                    <a:pt x="55" y="26"/>
                  </a:lnTo>
                  <a:lnTo>
                    <a:pt x="55" y="25"/>
                  </a:lnTo>
                  <a:lnTo>
                    <a:pt x="54" y="25"/>
                  </a:lnTo>
                  <a:lnTo>
                    <a:pt x="52" y="25"/>
                  </a:lnTo>
                  <a:lnTo>
                    <a:pt x="52" y="24"/>
                  </a:lnTo>
                  <a:lnTo>
                    <a:pt x="54" y="23"/>
                  </a:lnTo>
                  <a:lnTo>
                    <a:pt x="52" y="21"/>
                  </a:lnTo>
                  <a:lnTo>
                    <a:pt x="51" y="20"/>
                  </a:lnTo>
                  <a:lnTo>
                    <a:pt x="50" y="19"/>
                  </a:lnTo>
                  <a:lnTo>
                    <a:pt x="50" y="17"/>
                  </a:lnTo>
                  <a:lnTo>
                    <a:pt x="51" y="17"/>
                  </a:lnTo>
                  <a:lnTo>
                    <a:pt x="51" y="16"/>
                  </a:lnTo>
                  <a:lnTo>
                    <a:pt x="52" y="16"/>
                  </a:lnTo>
                  <a:lnTo>
                    <a:pt x="54" y="15"/>
                  </a:lnTo>
                  <a:lnTo>
                    <a:pt x="56" y="15"/>
                  </a:lnTo>
                  <a:lnTo>
                    <a:pt x="58" y="13"/>
                  </a:lnTo>
                  <a:lnTo>
                    <a:pt x="59" y="12"/>
                  </a:lnTo>
                  <a:lnTo>
                    <a:pt x="60" y="9"/>
                  </a:lnTo>
                  <a:lnTo>
                    <a:pt x="59" y="9"/>
                  </a:lnTo>
                  <a:lnTo>
                    <a:pt x="59" y="8"/>
                  </a:lnTo>
                  <a:lnTo>
                    <a:pt x="60" y="8"/>
                  </a:lnTo>
                  <a:lnTo>
                    <a:pt x="61" y="8"/>
                  </a:lnTo>
                  <a:lnTo>
                    <a:pt x="64" y="9"/>
                  </a:lnTo>
                  <a:lnTo>
                    <a:pt x="64" y="8"/>
                  </a:lnTo>
                  <a:lnTo>
                    <a:pt x="65" y="8"/>
                  </a:lnTo>
                  <a:lnTo>
                    <a:pt x="65" y="6"/>
                  </a:lnTo>
                  <a:lnTo>
                    <a:pt x="64" y="6"/>
                  </a:lnTo>
                  <a:lnTo>
                    <a:pt x="65" y="4"/>
                  </a:lnTo>
                  <a:lnTo>
                    <a:pt x="65" y="6"/>
                  </a:lnTo>
                  <a:lnTo>
                    <a:pt x="67" y="6"/>
                  </a:lnTo>
                  <a:lnTo>
                    <a:pt x="68" y="6"/>
                  </a:lnTo>
                  <a:lnTo>
                    <a:pt x="68" y="7"/>
                  </a:lnTo>
                  <a:lnTo>
                    <a:pt x="69" y="7"/>
                  </a:lnTo>
                  <a:lnTo>
                    <a:pt x="68" y="7"/>
                  </a:lnTo>
                  <a:lnTo>
                    <a:pt x="68" y="8"/>
                  </a:lnTo>
                  <a:lnTo>
                    <a:pt x="69" y="8"/>
                  </a:lnTo>
                  <a:lnTo>
                    <a:pt x="71" y="8"/>
                  </a:lnTo>
                  <a:lnTo>
                    <a:pt x="72" y="8"/>
                  </a:lnTo>
                  <a:lnTo>
                    <a:pt x="73" y="9"/>
                  </a:lnTo>
                  <a:lnTo>
                    <a:pt x="73" y="8"/>
                  </a:lnTo>
                  <a:lnTo>
                    <a:pt x="74" y="8"/>
                  </a:lnTo>
                  <a:lnTo>
                    <a:pt x="73" y="8"/>
                  </a:lnTo>
                  <a:lnTo>
                    <a:pt x="74" y="8"/>
                  </a:lnTo>
                  <a:lnTo>
                    <a:pt x="74" y="7"/>
                  </a:lnTo>
                  <a:lnTo>
                    <a:pt x="76" y="7"/>
                  </a:lnTo>
                  <a:lnTo>
                    <a:pt x="76" y="8"/>
                  </a:lnTo>
                  <a:lnTo>
                    <a:pt x="77" y="8"/>
                  </a:lnTo>
                  <a:lnTo>
                    <a:pt x="78" y="8"/>
                  </a:lnTo>
                  <a:lnTo>
                    <a:pt x="78" y="7"/>
                  </a:lnTo>
                  <a:lnTo>
                    <a:pt x="80" y="6"/>
                  </a:lnTo>
                  <a:lnTo>
                    <a:pt x="80" y="4"/>
                  </a:lnTo>
                  <a:lnTo>
                    <a:pt x="81" y="4"/>
                  </a:lnTo>
                  <a:lnTo>
                    <a:pt x="81" y="6"/>
                  </a:lnTo>
                  <a:lnTo>
                    <a:pt x="81" y="4"/>
                  </a:lnTo>
                  <a:lnTo>
                    <a:pt x="82" y="6"/>
                  </a:lnTo>
                  <a:lnTo>
                    <a:pt x="82" y="4"/>
                  </a:lnTo>
                  <a:lnTo>
                    <a:pt x="82" y="3"/>
                  </a:lnTo>
                  <a:lnTo>
                    <a:pt x="82" y="2"/>
                  </a:lnTo>
                  <a:lnTo>
                    <a:pt x="82" y="0"/>
                  </a:lnTo>
                  <a:lnTo>
                    <a:pt x="84" y="0"/>
                  </a:lnTo>
                  <a:lnTo>
                    <a:pt x="85" y="0"/>
                  </a:lnTo>
                  <a:lnTo>
                    <a:pt x="85" y="2"/>
                  </a:lnTo>
                  <a:lnTo>
                    <a:pt x="86" y="2"/>
                  </a:lnTo>
                  <a:lnTo>
                    <a:pt x="87" y="0"/>
                  </a:lnTo>
                  <a:lnTo>
                    <a:pt x="86" y="0"/>
                  </a:lnTo>
                  <a:lnTo>
                    <a:pt x="87" y="0"/>
                  </a:lnTo>
                  <a:lnTo>
                    <a:pt x="89" y="0"/>
                  </a:lnTo>
                  <a:lnTo>
                    <a:pt x="89" y="2"/>
                  </a:lnTo>
                  <a:lnTo>
                    <a:pt x="90" y="2"/>
                  </a:lnTo>
                  <a:lnTo>
                    <a:pt x="91" y="3"/>
                  </a:lnTo>
                  <a:lnTo>
                    <a:pt x="93" y="3"/>
                  </a:lnTo>
                  <a:lnTo>
                    <a:pt x="94" y="3"/>
                  </a:lnTo>
                  <a:lnTo>
                    <a:pt x="95" y="3"/>
                  </a:lnTo>
                  <a:lnTo>
                    <a:pt x="97" y="3"/>
                  </a:lnTo>
                  <a:lnTo>
                    <a:pt x="97" y="4"/>
                  </a:lnTo>
                  <a:lnTo>
                    <a:pt x="97" y="3"/>
                  </a:lnTo>
                  <a:lnTo>
                    <a:pt x="97" y="4"/>
                  </a:lnTo>
                  <a:lnTo>
                    <a:pt x="98" y="4"/>
                  </a:lnTo>
                  <a:lnTo>
                    <a:pt x="99" y="6"/>
                  </a:lnTo>
                  <a:lnTo>
                    <a:pt x="101" y="6"/>
                  </a:lnTo>
                  <a:lnTo>
                    <a:pt x="102" y="6"/>
                  </a:lnTo>
                  <a:lnTo>
                    <a:pt x="103" y="6"/>
                  </a:lnTo>
                  <a:lnTo>
                    <a:pt x="104" y="6"/>
                  </a:lnTo>
                  <a:lnTo>
                    <a:pt x="104" y="4"/>
                  </a:lnTo>
                  <a:lnTo>
                    <a:pt x="106" y="4"/>
                  </a:lnTo>
                  <a:lnTo>
                    <a:pt x="107" y="4"/>
                  </a:lnTo>
                  <a:lnTo>
                    <a:pt x="108" y="4"/>
                  </a:lnTo>
                  <a:lnTo>
                    <a:pt x="108" y="6"/>
                  </a:lnTo>
                  <a:lnTo>
                    <a:pt x="110" y="6"/>
                  </a:lnTo>
                  <a:lnTo>
                    <a:pt x="111" y="6"/>
                  </a:lnTo>
                  <a:lnTo>
                    <a:pt x="112" y="6"/>
                  </a:lnTo>
                  <a:lnTo>
                    <a:pt x="112" y="7"/>
                  </a:lnTo>
                  <a:lnTo>
                    <a:pt x="112" y="8"/>
                  </a:lnTo>
                  <a:lnTo>
                    <a:pt x="112" y="9"/>
                  </a:lnTo>
                  <a:lnTo>
                    <a:pt x="114" y="9"/>
                  </a:lnTo>
                  <a:lnTo>
                    <a:pt x="112" y="9"/>
                  </a:lnTo>
                  <a:lnTo>
                    <a:pt x="112" y="11"/>
                  </a:lnTo>
                  <a:lnTo>
                    <a:pt x="112" y="9"/>
                  </a:lnTo>
                  <a:lnTo>
                    <a:pt x="112" y="11"/>
                  </a:lnTo>
                  <a:lnTo>
                    <a:pt x="112" y="12"/>
                  </a:lnTo>
                  <a:lnTo>
                    <a:pt x="111" y="12"/>
                  </a:lnTo>
                  <a:lnTo>
                    <a:pt x="112" y="13"/>
                  </a:lnTo>
                  <a:lnTo>
                    <a:pt x="114" y="15"/>
                  </a:lnTo>
                  <a:lnTo>
                    <a:pt x="114" y="16"/>
                  </a:lnTo>
                  <a:lnTo>
                    <a:pt x="115" y="17"/>
                  </a:lnTo>
                  <a:lnTo>
                    <a:pt x="116" y="17"/>
                  </a:lnTo>
                  <a:lnTo>
                    <a:pt x="115" y="17"/>
                  </a:lnTo>
                  <a:lnTo>
                    <a:pt x="116" y="17"/>
                  </a:lnTo>
                  <a:lnTo>
                    <a:pt x="116" y="19"/>
                  </a:lnTo>
                  <a:lnTo>
                    <a:pt x="116" y="20"/>
                  </a:lnTo>
                  <a:lnTo>
                    <a:pt x="116" y="19"/>
                  </a:lnTo>
                  <a:lnTo>
                    <a:pt x="116" y="20"/>
                  </a:lnTo>
                  <a:lnTo>
                    <a:pt x="117" y="20"/>
                  </a:lnTo>
                  <a:lnTo>
                    <a:pt x="116" y="20"/>
                  </a:lnTo>
                  <a:lnTo>
                    <a:pt x="116" y="21"/>
                  </a:lnTo>
                  <a:lnTo>
                    <a:pt x="116" y="23"/>
                  </a:lnTo>
                  <a:lnTo>
                    <a:pt x="115" y="23"/>
                  </a:lnTo>
                  <a:lnTo>
                    <a:pt x="116" y="23"/>
                  </a:lnTo>
                  <a:lnTo>
                    <a:pt x="116" y="24"/>
                  </a:lnTo>
                  <a:lnTo>
                    <a:pt x="116" y="25"/>
                  </a:lnTo>
                  <a:lnTo>
                    <a:pt x="115" y="25"/>
                  </a:lnTo>
                  <a:lnTo>
                    <a:pt x="114" y="25"/>
                  </a:lnTo>
                  <a:lnTo>
                    <a:pt x="112" y="25"/>
                  </a:lnTo>
                  <a:lnTo>
                    <a:pt x="112" y="26"/>
                  </a:lnTo>
                  <a:lnTo>
                    <a:pt x="111" y="26"/>
                  </a:lnTo>
                  <a:lnTo>
                    <a:pt x="111" y="25"/>
                  </a:lnTo>
                  <a:lnTo>
                    <a:pt x="110" y="25"/>
                  </a:lnTo>
                  <a:lnTo>
                    <a:pt x="110" y="24"/>
                  </a:lnTo>
                  <a:lnTo>
                    <a:pt x="108" y="24"/>
                  </a:lnTo>
                  <a:lnTo>
                    <a:pt x="108" y="25"/>
                  </a:lnTo>
                  <a:lnTo>
                    <a:pt x="107" y="25"/>
                  </a:lnTo>
                  <a:lnTo>
                    <a:pt x="107" y="26"/>
                  </a:lnTo>
                  <a:lnTo>
                    <a:pt x="107" y="25"/>
                  </a:lnTo>
                  <a:lnTo>
                    <a:pt x="107" y="26"/>
                  </a:lnTo>
                  <a:lnTo>
                    <a:pt x="106" y="26"/>
                  </a:lnTo>
                  <a:lnTo>
                    <a:pt x="107" y="26"/>
                  </a:lnTo>
                  <a:lnTo>
                    <a:pt x="108" y="26"/>
                  </a:lnTo>
                  <a:lnTo>
                    <a:pt x="110" y="28"/>
                  </a:lnTo>
                  <a:lnTo>
                    <a:pt x="110" y="26"/>
                  </a:lnTo>
                  <a:lnTo>
                    <a:pt x="110" y="28"/>
                  </a:lnTo>
                  <a:lnTo>
                    <a:pt x="111" y="28"/>
                  </a:lnTo>
                  <a:lnTo>
                    <a:pt x="110" y="28"/>
                  </a:lnTo>
                  <a:lnTo>
                    <a:pt x="111" y="28"/>
                  </a:lnTo>
                  <a:lnTo>
                    <a:pt x="110" y="28"/>
                  </a:lnTo>
                  <a:lnTo>
                    <a:pt x="111" y="28"/>
                  </a:lnTo>
                  <a:lnTo>
                    <a:pt x="111" y="29"/>
                  </a:lnTo>
                  <a:lnTo>
                    <a:pt x="110" y="29"/>
                  </a:lnTo>
                  <a:lnTo>
                    <a:pt x="111" y="30"/>
                  </a:lnTo>
                  <a:lnTo>
                    <a:pt x="110" y="30"/>
                  </a:lnTo>
                  <a:lnTo>
                    <a:pt x="110" y="32"/>
                  </a:lnTo>
                  <a:lnTo>
                    <a:pt x="108" y="32"/>
                  </a:lnTo>
                  <a:lnTo>
                    <a:pt x="107" y="32"/>
                  </a:lnTo>
                  <a:lnTo>
                    <a:pt x="107" y="33"/>
                  </a:lnTo>
                  <a:lnTo>
                    <a:pt x="108" y="33"/>
                  </a:lnTo>
                  <a:lnTo>
                    <a:pt x="108" y="34"/>
                  </a:lnTo>
                  <a:lnTo>
                    <a:pt x="107" y="34"/>
                  </a:lnTo>
                  <a:lnTo>
                    <a:pt x="107" y="36"/>
                  </a:lnTo>
                  <a:lnTo>
                    <a:pt x="108" y="36"/>
                  </a:lnTo>
                  <a:lnTo>
                    <a:pt x="107" y="36"/>
                  </a:lnTo>
                  <a:lnTo>
                    <a:pt x="108" y="37"/>
                  </a:lnTo>
                  <a:lnTo>
                    <a:pt x="108" y="36"/>
                  </a:lnTo>
                  <a:lnTo>
                    <a:pt x="108" y="37"/>
                  </a:lnTo>
                  <a:lnTo>
                    <a:pt x="108" y="38"/>
                  </a:lnTo>
                  <a:lnTo>
                    <a:pt x="107" y="38"/>
                  </a:lnTo>
                  <a:lnTo>
                    <a:pt x="108" y="38"/>
                  </a:lnTo>
                  <a:lnTo>
                    <a:pt x="108" y="39"/>
                  </a:lnTo>
                  <a:lnTo>
                    <a:pt x="107" y="39"/>
                  </a:lnTo>
                  <a:lnTo>
                    <a:pt x="106" y="38"/>
                  </a:lnTo>
                  <a:lnTo>
                    <a:pt x="106" y="39"/>
                  </a:lnTo>
                  <a:lnTo>
                    <a:pt x="106" y="38"/>
                  </a:lnTo>
                  <a:lnTo>
                    <a:pt x="106" y="39"/>
                  </a:lnTo>
                  <a:lnTo>
                    <a:pt x="104" y="39"/>
                  </a:lnTo>
                  <a:lnTo>
                    <a:pt x="104" y="41"/>
                  </a:lnTo>
                  <a:lnTo>
                    <a:pt x="104" y="39"/>
                  </a:lnTo>
                  <a:lnTo>
                    <a:pt x="104" y="41"/>
                  </a:lnTo>
                  <a:lnTo>
                    <a:pt x="104" y="39"/>
                  </a:lnTo>
                  <a:lnTo>
                    <a:pt x="104" y="41"/>
                  </a:lnTo>
                  <a:lnTo>
                    <a:pt x="103" y="41"/>
                  </a:lnTo>
                  <a:lnTo>
                    <a:pt x="103" y="42"/>
                  </a:lnTo>
                  <a:lnTo>
                    <a:pt x="102" y="42"/>
                  </a:lnTo>
                  <a:lnTo>
                    <a:pt x="101" y="42"/>
                  </a:lnTo>
                  <a:lnTo>
                    <a:pt x="102" y="42"/>
                  </a:lnTo>
                  <a:lnTo>
                    <a:pt x="101" y="43"/>
                  </a:lnTo>
                  <a:lnTo>
                    <a:pt x="102" y="45"/>
                  </a:lnTo>
                  <a:lnTo>
                    <a:pt x="102" y="46"/>
                  </a:lnTo>
                  <a:lnTo>
                    <a:pt x="102" y="45"/>
                  </a:lnTo>
                  <a:lnTo>
                    <a:pt x="101" y="45"/>
                  </a:lnTo>
                  <a:lnTo>
                    <a:pt x="99" y="45"/>
                  </a:lnTo>
                  <a:lnTo>
                    <a:pt x="98" y="45"/>
                  </a:lnTo>
                  <a:lnTo>
                    <a:pt x="97" y="45"/>
                  </a:lnTo>
                  <a:lnTo>
                    <a:pt x="95" y="45"/>
                  </a:lnTo>
                  <a:lnTo>
                    <a:pt x="94" y="46"/>
                  </a:lnTo>
                  <a:lnTo>
                    <a:pt x="93" y="46"/>
                  </a:lnTo>
                  <a:lnTo>
                    <a:pt x="91" y="46"/>
                  </a:lnTo>
                  <a:lnTo>
                    <a:pt x="90" y="46"/>
                  </a:lnTo>
                  <a:lnTo>
                    <a:pt x="89" y="46"/>
                  </a:lnTo>
                  <a:lnTo>
                    <a:pt x="87" y="46"/>
                  </a:lnTo>
                  <a:lnTo>
                    <a:pt x="86" y="46"/>
                  </a:lnTo>
                  <a:lnTo>
                    <a:pt x="86" y="47"/>
                  </a:lnTo>
                  <a:lnTo>
                    <a:pt x="86" y="46"/>
                  </a:lnTo>
                  <a:lnTo>
                    <a:pt x="85" y="46"/>
                  </a:lnTo>
                  <a:lnTo>
                    <a:pt x="85" y="47"/>
                  </a:lnTo>
                  <a:lnTo>
                    <a:pt x="85" y="46"/>
                  </a:lnTo>
                  <a:lnTo>
                    <a:pt x="84" y="46"/>
                  </a:lnTo>
                  <a:lnTo>
                    <a:pt x="84" y="47"/>
                  </a:lnTo>
                  <a:lnTo>
                    <a:pt x="84" y="49"/>
                  </a:lnTo>
                  <a:lnTo>
                    <a:pt x="82" y="49"/>
                  </a:lnTo>
                  <a:lnTo>
                    <a:pt x="81" y="49"/>
                  </a:lnTo>
                  <a:lnTo>
                    <a:pt x="82" y="50"/>
                  </a:lnTo>
                  <a:lnTo>
                    <a:pt x="81" y="50"/>
                  </a:lnTo>
                  <a:lnTo>
                    <a:pt x="80" y="50"/>
                  </a:lnTo>
                  <a:lnTo>
                    <a:pt x="80" y="51"/>
                  </a:lnTo>
                  <a:lnTo>
                    <a:pt x="80" y="50"/>
                  </a:lnTo>
                  <a:lnTo>
                    <a:pt x="78" y="50"/>
                  </a:lnTo>
                  <a:lnTo>
                    <a:pt x="77" y="50"/>
                  </a:lnTo>
                  <a:lnTo>
                    <a:pt x="76" y="50"/>
                  </a:lnTo>
                  <a:lnTo>
                    <a:pt x="74" y="50"/>
                  </a:lnTo>
                  <a:lnTo>
                    <a:pt x="73" y="50"/>
                  </a:lnTo>
                  <a:lnTo>
                    <a:pt x="73" y="49"/>
                  </a:lnTo>
                  <a:lnTo>
                    <a:pt x="72" y="49"/>
                  </a:lnTo>
                  <a:lnTo>
                    <a:pt x="71" y="49"/>
                  </a:lnTo>
                  <a:lnTo>
                    <a:pt x="69" y="49"/>
                  </a:lnTo>
                  <a:lnTo>
                    <a:pt x="68" y="49"/>
                  </a:lnTo>
                  <a:lnTo>
                    <a:pt x="67" y="49"/>
                  </a:lnTo>
                  <a:lnTo>
                    <a:pt x="65" y="4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4" name="Freeform 1733"/>
            <p:cNvSpPr>
              <a:spLocks/>
            </p:cNvSpPr>
            <p:nvPr/>
          </p:nvSpPr>
          <p:spPr bwMode="auto">
            <a:xfrm>
              <a:off x="4300850" y="2482850"/>
              <a:ext cx="314325" cy="268288"/>
            </a:xfrm>
            <a:custGeom>
              <a:avLst/>
              <a:gdLst/>
              <a:ahLst/>
              <a:cxnLst>
                <a:cxn ang="0">
                  <a:pos x="180" y="70"/>
                </a:cxn>
                <a:cxn ang="0">
                  <a:pos x="172" y="79"/>
                </a:cxn>
                <a:cxn ang="0">
                  <a:pos x="167" y="92"/>
                </a:cxn>
                <a:cxn ang="0">
                  <a:pos x="174" y="90"/>
                </a:cxn>
                <a:cxn ang="0">
                  <a:pos x="180" y="98"/>
                </a:cxn>
                <a:cxn ang="0">
                  <a:pos x="181" y="107"/>
                </a:cxn>
                <a:cxn ang="0">
                  <a:pos x="179" y="115"/>
                </a:cxn>
                <a:cxn ang="0">
                  <a:pos x="183" y="124"/>
                </a:cxn>
                <a:cxn ang="0">
                  <a:pos x="188" y="134"/>
                </a:cxn>
                <a:cxn ang="0">
                  <a:pos x="192" y="142"/>
                </a:cxn>
                <a:cxn ang="0">
                  <a:pos x="180" y="149"/>
                </a:cxn>
                <a:cxn ang="0">
                  <a:pos x="171" y="155"/>
                </a:cxn>
                <a:cxn ang="0">
                  <a:pos x="159" y="152"/>
                </a:cxn>
                <a:cxn ang="0">
                  <a:pos x="151" y="149"/>
                </a:cxn>
                <a:cxn ang="0">
                  <a:pos x="142" y="149"/>
                </a:cxn>
                <a:cxn ang="0">
                  <a:pos x="124" y="152"/>
                </a:cxn>
                <a:cxn ang="0">
                  <a:pos x="121" y="167"/>
                </a:cxn>
                <a:cxn ang="0">
                  <a:pos x="106" y="168"/>
                </a:cxn>
                <a:cxn ang="0">
                  <a:pos x="95" y="163"/>
                </a:cxn>
                <a:cxn ang="0">
                  <a:pos x="84" y="159"/>
                </a:cxn>
                <a:cxn ang="0">
                  <a:pos x="72" y="163"/>
                </a:cxn>
                <a:cxn ang="0">
                  <a:pos x="62" y="158"/>
                </a:cxn>
                <a:cxn ang="0">
                  <a:pos x="51" y="151"/>
                </a:cxn>
                <a:cxn ang="0">
                  <a:pos x="50" y="145"/>
                </a:cxn>
                <a:cxn ang="0">
                  <a:pos x="55" y="122"/>
                </a:cxn>
                <a:cxn ang="0">
                  <a:pos x="64" y="117"/>
                </a:cxn>
                <a:cxn ang="0">
                  <a:pos x="54" y="103"/>
                </a:cxn>
                <a:cxn ang="0">
                  <a:pos x="55" y="92"/>
                </a:cxn>
                <a:cxn ang="0">
                  <a:pos x="42" y="85"/>
                </a:cxn>
                <a:cxn ang="0">
                  <a:pos x="41" y="74"/>
                </a:cxn>
                <a:cxn ang="0">
                  <a:pos x="36" y="72"/>
                </a:cxn>
                <a:cxn ang="0">
                  <a:pos x="32" y="69"/>
                </a:cxn>
                <a:cxn ang="0">
                  <a:pos x="25" y="70"/>
                </a:cxn>
                <a:cxn ang="0">
                  <a:pos x="19" y="64"/>
                </a:cxn>
                <a:cxn ang="0">
                  <a:pos x="9" y="63"/>
                </a:cxn>
                <a:cxn ang="0">
                  <a:pos x="7" y="56"/>
                </a:cxn>
                <a:cxn ang="0">
                  <a:pos x="8" y="53"/>
                </a:cxn>
                <a:cxn ang="0">
                  <a:pos x="2" y="49"/>
                </a:cxn>
                <a:cxn ang="0">
                  <a:pos x="12" y="46"/>
                </a:cxn>
                <a:cxn ang="0">
                  <a:pos x="22" y="44"/>
                </a:cxn>
                <a:cxn ang="0">
                  <a:pos x="30" y="48"/>
                </a:cxn>
                <a:cxn ang="0">
                  <a:pos x="42" y="48"/>
                </a:cxn>
                <a:cxn ang="0">
                  <a:pos x="50" y="48"/>
                </a:cxn>
                <a:cxn ang="0">
                  <a:pos x="49" y="36"/>
                </a:cxn>
                <a:cxn ang="0">
                  <a:pos x="52" y="27"/>
                </a:cxn>
                <a:cxn ang="0">
                  <a:pos x="63" y="34"/>
                </a:cxn>
                <a:cxn ang="0">
                  <a:pos x="75" y="31"/>
                </a:cxn>
                <a:cxn ang="0">
                  <a:pos x="94" y="20"/>
                </a:cxn>
                <a:cxn ang="0">
                  <a:pos x="97" y="9"/>
                </a:cxn>
                <a:cxn ang="0">
                  <a:pos x="111" y="1"/>
                </a:cxn>
                <a:cxn ang="0">
                  <a:pos x="120" y="6"/>
                </a:cxn>
                <a:cxn ang="0">
                  <a:pos x="128" y="16"/>
                </a:cxn>
                <a:cxn ang="0">
                  <a:pos x="136" y="17"/>
                </a:cxn>
                <a:cxn ang="0">
                  <a:pos x="142" y="21"/>
                </a:cxn>
                <a:cxn ang="0">
                  <a:pos x="148" y="22"/>
                </a:cxn>
                <a:cxn ang="0">
                  <a:pos x="154" y="29"/>
                </a:cxn>
                <a:cxn ang="0">
                  <a:pos x="162" y="31"/>
                </a:cxn>
                <a:cxn ang="0">
                  <a:pos x="175" y="35"/>
                </a:cxn>
                <a:cxn ang="0">
                  <a:pos x="187" y="38"/>
                </a:cxn>
                <a:cxn ang="0">
                  <a:pos x="197" y="44"/>
                </a:cxn>
                <a:cxn ang="0">
                  <a:pos x="189" y="61"/>
                </a:cxn>
              </a:cxnLst>
              <a:rect l="0" t="0" r="r" b="b"/>
              <a:pathLst>
                <a:path w="198" h="169">
                  <a:moveTo>
                    <a:pt x="189" y="68"/>
                  </a:moveTo>
                  <a:lnTo>
                    <a:pt x="189" y="69"/>
                  </a:lnTo>
                  <a:lnTo>
                    <a:pt x="188" y="69"/>
                  </a:lnTo>
                  <a:lnTo>
                    <a:pt x="188" y="70"/>
                  </a:lnTo>
                  <a:lnTo>
                    <a:pt x="187" y="72"/>
                  </a:lnTo>
                  <a:lnTo>
                    <a:pt x="185" y="70"/>
                  </a:lnTo>
                  <a:lnTo>
                    <a:pt x="184" y="70"/>
                  </a:lnTo>
                  <a:lnTo>
                    <a:pt x="184" y="69"/>
                  </a:lnTo>
                  <a:lnTo>
                    <a:pt x="183" y="69"/>
                  </a:lnTo>
                  <a:lnTo>
                    <a:pt x="181" y="70"/>
                  </a:lnTo>
                  <a:lnTo>
                    <a:pt x="180" y="69"/>
                  </a:lnTo>
                  <a:lnTo>
                    <a:pt x="180" y="70"/>
                  </a:lnTo>
                  <a:lnTo>
                    <a:pt x="179" y="72"/>
                  </a:lnTo>
                  <a:lnTo>
                    <a:pt x="181" y="72"/>
                  </a:lnTo>
                  <a:lnTo>
                    <a:pt x="181" y="73"/>
                  </a:lnTo>
                  <a:lnTo>
                    <a:pt x="180" y="73"/>
                  </a:lnTo>
                  <a:lnTo>
                    <a:pt x="180" y="74"/>
                  </a:lnTo>
                  <a:lnTo>
                    <a:pt x="179" y="74"/>
                  </a:lnTo>
                  <a:lnTo>
                    <a:pt x="179" y="76"/>
                  </a:lnTo>
                  <a:lnTo>
                    <a:pt x="178" y="77"/>
                  </a:lnTo>
                  <a:lnTo>
                    <a:pt x="176" y="77"/>
                  </a:lnTo>
                  <a:lnTo>
                    <a:pt x="176" y="78"/>
                  </a:lnTo>
                  <a:lnTo>
                    <a:pt x="175" y="79"/>
                  </a:lnTo>
                  <a:lnTo>
                    <a:pt x="172" y="79"/>
                  </a:lnTo>
                  <a:lnTo>
                    <a:pt x="172" y="81"/>
                  </a:lnTo>
                  <a:lnTo>
                    <a:pt x="172" y="82"/>
                  </a:lnTo>
                  <a:lnTo>
                    <a:pt x="172" y="83"/>
                  </a:lnTo>
                  <a:lnTo>
                    <a:pt x="171" y="85"/>
                  </a:lnTo>
                  <a:lnTo>
                    <a:pt x="170" y="86"/>
                  </a:lnTo>
                  <a:lnTo>
                    <a:pt x="167" y="87"/>
                  </a:lnTo>
                  <a:lnTo>
                    <a:pt x="168" y="87"/>
                  </a:lnTo>
                  <a:lnTo>
                    <a:pt x="168" y="89"/>
                  </a:lnTo>
                  <a:lnTo>
                    <a:pt x="167" y="89"/>
                  </a:lnTo>
                  <a:lnTo>
                    <a:pt x="167" y="90"/>
                  </a:lnTo>
                  <a:lnTo>
                    <a:pt x="168" y="91"/>
                  </a:lnTo>
                  <a:lnTo>
                    <a:pt x="167" y="92"/>
                  </a:lnTo>
                  <a:lnTo>
                    <a:pt x="167" y="94"/>
                  </a:lnTo>
                  <a:lnTo>
                    <a:pt x="166" y="94"/>
                  </a:lnTo>
                  <a:lnTo>
                    <a:pt x="166" y="95"/>
                  </a:lnTo>
                  <a:lnTo>
                    <a:pt x="167" y="95"/>
                  </a:lnTo>
                  <a:lnTo>
                    <a:pt x="168" y="95"/>
                  </a:lnTo>
                  <a:lnTo>
                    <a:pt x="170" y="94"/>
                  </a:lnTo>
                  <a:lnTo>
                    <a:pt x="170" y="92"/>
                  </a:lnTo>
                  <a:lnTo>
                    <a:pt x="170" y="91"/>
                  </a:lnTo>
                  <a:lnTo>
                    <a:pt x="171" y="90"/>
                  </a:lnTo>
                  <a:lnTo>
                    <a:pt x="172" y="91"/>
                  </a:lnTo>
                  <a:lnTo>
                    <a:pt x="172" y="90"/>
                  </a:lnTo>
                  <a:lnTo>
                    <a:pt x="174" y="90"/>
                  </a:lnTo>
                  <a:lnTo>
                    <a:pt x="175" y="90"/>
                  </a:lnTo>
                  <a:lnTo>
                    <a:pt x="176" y="90"/>
                  </a:lnTo>
                  <a:lnTo>
                    <a:pt x="178" y="90"/>
                  </a:lnTo>
                  <a:lnTo>
                    <a:pt x="179" y="90"/>
                  </a:lnTo>
                  <a:lnTo>
                    <a:pt x="178" y="91"/>
                  </a:lnTo>
                  <a:lnTo>
                    <a:pt x="179" y="91"/>
                  </a:lnTo>
                  <a:lnTo>
                    <a:pt x="179" y="92"/>
                  </a:lnTo>
                  <a:lnTo>
                    <a:pt x="179" y="94"/>
                  </a:lnTo>
                  <a:lnTo>
                    <a:pt x="179" y="95"/>
                  </a:lnTo>
                  <a:lnTo>
                    <a:pt x="180" y="95"/>
                  </a:lnTo>
                  <a:lnTo>
                    <a:pt x="180" y="96"/>
                  </a:lnTo>
                  <a:lnTo>
                    <a:pt x="180" y="98"/>
                  </a:lnTo>
                  <a:lnTo>
                    <a:pt x="181" y="98"/>
                  </a:lnTo>
                  <a:lnTo>
                    <a:pt x="183" y="99"/>
                  </a:lnTo>
                  <a:lnTo>
                    <a:pt x="183" y="100"/>
                  </a:lnTo>
                  <a:lnTo>
                    <a:pt x="181" y="102"/>
                  </a:lnTo>
                  <a:lnTo>
                    <a:pt x="180" y="102"/>
                  </a:lnTo>
                  <a:lnTo>
                    <a:pt x="179" y="102"/>
                  </a:lnTo>
                  <a:lnTo>
                    <a:pt x="179" y="103"/>
                  </a:lnTo>
                  <a:lnTo>
                    <a:pt x="179" y="104"/>
                  </a:lnTo>
                  <a:lnTo>
                    <a:pt x="180" y="104"/>
                  </a:lnTo>
                  <a:lnTo>
                    <a:pt x="180" y="106"/>
                  </a:lnTo>
                  <a:lnTo>
                    <a:pt x="181" y="106"/>
                  </a:lnTo>
                  <a:lnTo>
                    <a:pt x="181" y="107"/>
                  </a:lnTo>
                  <a:lnTo>
                    <a:pt x="183" y="108"/>
                  </a:lnTo>
                  <a:lnTo>
                    <a:pt x="184" y="109"/>
                  </a:lnTo>
                  <a:lnTo>
                    <a:pt x="185" y="111"/>
                  </a:lnTo>
                  <a:lnTo>
                    <a:pt x="184" y="112"/>
                  </a:lnTo>
                  <a:lnTo>
                    <a:pt x="184" y="113"/>
                  </a:lnTo>
                  <a:lnTo>
                    <a:pt x="183" y="113"/>
                  </a:lnTo>
                  <a:lnTo>
                    <a:pt x="181" y="113"/>
                  </a:lnTo>
                  <a:lnTo>
                    <a:pt x="181" y="115"/>
                  </a:lnTo>
                  <a:lnTo>
                    <a:pt x="180" y="115"/>
                  </a:lnTo>
                  <a:lnTo>
                    <a:pt x="181" y="115"/>
                  </a:lnTo>
                  <a:lnTo>
                    <a:pt x="180" y="116"/>
                  </a:lnTo>
                  <a:lnTo>
                    <a:pt x="179" y="115"/>
                  </a:lnTo>
                  <a:lnTo>
                    <a:pt x="176" y="116"/>
                  </a:lnTo>
                  <a:lnTo>
                    <a:pt x="178" y="116"/>
                  </a:lnTo>
                  <a:lnTo>
                    <a:pt x="178" y="117"/>
                  </a:lnTo>
                  <a:lnTo>
                    <a:pt x="179" y="117"/>
                  </a:lnTo>
                  <a:lnTo>
                    <a:pt x="179" y="119"/>
                  </a:lnTo>
                  <a:lnTo>
                    <a:pt x="179" y="120"/>
                  </a:lnTo>
                  <a:lnTo>
                    <a:pt x="180" y="120"/>
                  </a:lnTo>
                  <a:lnTo>
                    <a:pt x="181" y="121"/>
                  </a:lnTo>
                  <a:lnTo>
                    <a:pt x="183" y="121"/>
                  </a:lnTo>
                  <a:lnTo>
                    <a:pt x="183" y="122"/>
                  </a:lnTo>
                  <a:lnTo>
                    <a:pt x="184" y="124"/>
                  </a:lnTo>
                  <a:lnTo>
                    <a:pt x="183" y="124"/>
                  </a:lnTo>
                  <a:lnTo>
                    <a:pt x="181" y="124"/>
                  </a:lnTo>
                  <a:lnTo>
                    <a:pt x="181" y="125"/>
                  </a:lnTo>
                  <a:lnTo>
                    <a:pt x="181" y="126"/>
                  </a:lnTo>
                  <a:lnTo>
                    <a:pt x="180" y="126"/>
                  </a:lnTo>
                  <a:lnTo>
                    <a:pt x="181" y="128"/>
                  </a:lnTo>
                  <a:lnTo>
                    <a:pt x="181" y="129"/>
                  </a:lnTo>
                  <a:lnTo>
                    <a:pt x="181" y="130"/>
                  </a:lnTo>
                  <a:lnTo>
                    <a:pt x="183" y="132"/>
                  </a:lnTo>
                  <a:lnTo>
                    <a:pt x="183" y="133"/>
                  </a:lnTo>
                  <a:lnTo>
                    <a:pt x="185" y="133"/>
                  </a:lnTo>
                  <a:lnTo>
                    <a:pt x="187" y="134"/>
                  </a:lnTo>
                  <a:lnTo>
                    <a:pt x="188" y="134"/>
                  </a:lnTo>
                  <a:lnTo>
                    <a:pt x="191" y="134"/>
                  </a:lnTo>
                  <a:lnTo>
                    <a:pt x="192" y="134"/>
                  </a:lnTo>
                  <a:lnTo>
                    <a:pt x="193" y="134"/>
                  </a:lnTo>
                  <a:lnTo>
                    <a:pt x="194" y="135"/>
                  </a:lnTo>
                  <a:lnTo>
                    <a:pt x="194" y="137"/>
                  </a:lnTo>
                  <a:lnTo>
                    <a:pt x="193" y="137"/>
                  </a:lnTo>
                  <a:lnTo>
                    <a:pt x="193" y="138"/>
                  </a:lnTo>
                  <a:lnTo>
                    <a:pt x="192" y="138"/>
                  </a:lnTo>
                  <a:lnTo>
                    <a:pt x="192" y="139"/>
                  </a:lnTo>
                  <a:lnTo>
                    <a:pt x="191" y="139"/>
                  </a:lnTo>
                  <a:lnTo>
                    <a:pt x="192" y="141"/>
                  </a:lnTo>
                  <a:lnTo>
                    <a:pt x="192" y="142"/>
                  </a:lnTo>
                  <a:lnTo>
                    <a:pt x="191" y="142"/>
                  </a:lnTo>
                  <a:lnTo>
                    <a:pt x="189" y="142"/>
                  </a:lnTo>
                  <a:lnTo>
                    <a:pt x="191" y="143"/>
                  </a:lnTo>
                  <a:lnTo>
                    <a:pt x="189" y="143"/>
                  </a:lnTo>
                  <a:lnTo>
                    <a:pt x="188" y="143"/>
                  </a:lnTo>
                  <a:lnTo>
                    <a:pt x="187" y="143"/>
                  </a:lnTo>
                  <a:lnTo>
                    <a:pt x="185" y="145"/>
                  </a:lnTo>
                  <a:lnTo>
                    <a:pt x="185" y="146"/>
                  </a:lnTo>
                  <a:lnTo>
                    <a:pt x="184" y="146"/>
                  </a:lnTo>
                  <a:lnTo>
                    <a:pt x="183" y="147"/>
                  </a:lnTo>
                  <a:lnTo>
                    <a:pt x="181" y="149"/>
                  </a:lnTo>
                  <a:lnTo>
                    <a:pt x="180" y="149"/>
                  </a:lnTo>
                  <a:lnTo>
                    <a:pt x="179" y="150"/>
                  </a:lnTo>
                  <a:lnTo>
                    <a:pt x="178" y="151"/>
                  </a:lnTo>
                  <a:lnTo>
                    <a:pt x="179" y="151"/>
                  </a:lnTo>
                  <a:lnTo>
                    <a:pt x="179" y="152"/>
                  </a:lnTo>
                  <a:lnTo>
                    <a:pt x="178" y="152"/>
                  </a:lnTo>
                  <a:lnTo>
                    <a:pt x="178" y="154"/>
                  </a:lnTo>
                  <a:lnTo>
                    <a:pt x="178" y="152"/>
                  </a:lnTo>
                  <a:lnTo>
                    <a:pt x="176" y="154"/>
                  </a:lnTo>
                  <a:lnTo>
                    <a:pt x="174" y="154"/>
                  </a:lnTo>
                  <a:lnTo>
                    <a:pt x="174" y="155"/>
                  </a:lnTo>
                  <a:lnTo>
                    <a:pt x="172" y="155"/>
                  </a:lnTo>
                  <a:lnTo>
                    <a:pt x="171" y="155"/>
                  </a:lnTo>
                  <a:lnTo>
                    <a:pt x="171" y="156"/>
                  </a:lnTo>
                  <a:lnTo>
                    <a:pt x="170" y="156"/>
                  </a:lnTo>
                  <a:lnTo>
                    <a:pt x="170" y="155"/>
                  </a:lnTo>
                  <a:lnTo>
                    <a:pt x="168" y="155"/>
                  </a:lnTo>
                  <a:lnTo>
                    <a:pt x="167" y="155"/>
                  </a:lnTo>
                  <a:lnTo>
                    <a:pt x="166" y="155"/>
                  </a:lnTo>
                  <a:lnTo>
                    <a:pt x="164" y="155"/>
                  </a:lnTo>
                  <a:lnTo>
                    <a:pt x="163" y="154"/>
                  </a:lnTo>
                  <a:lnTo>
                    <a:pt x="162" y="154"/>
                  </a:lnTo>
                  <a:lnTo>
                    <a:pt x="161" y="154"/>
                  </a:lnTo>
                  <a:lnTo>
                    <a:pt x="161" y="152"/>
                  </a:lnTo>
                  <a:lnTo>
                    <a:pt x="159" y="152"/>
                  </a:lnTo>
                  <a:lnTo>
                    <a:pt x="158" y="152"/>
                  </a:lnTo>
                  <a:lnTo>
                    <a:pt x="157" y="152"/>
                  </a:lnTo>
                  <a:lnTo>
                    <a:pt x="158" y="152"/>
                  </a:lnTo>
                  <a:lnTo>
                    <a:pt x="158" y="151"/>
                  </a:lnTo>
                  <a:lnTo>
                    <a:pt x="157" y="151"/>
                  </a:lnTo>
                  <a:lnTo>
                    <a:pt x="158" y="150"/>
                  </a:lnTo>
                  <a:lnTo>
                    <a:pt x="157" y="150"/>
                  </a:lnTo>
                  <a:lnTo>
                    <a:pt x="155" y="150"/>
                  </a:lnTo>
                  <a:lnTo>
                    <a:pt x="154" y="150"/>
                  </a:lnTo>
                  <a:lnTo>
                    <a:pt x="153" y="150"/>
                  </a:lnTo>
                  <a:lnTo>
                    <a:pt x="151" y="150"/>
                  </a:lnTo>
                  <a:lnTo>
                    <a:pt x="151" y="149"/>
                  </a:lnTo>
                  <a:lnTo>
                    <a:pt x="150" y="149"/>
                  </a:lnTo>
                  <a:lnTo>
                    <a:pt x="149" y="149"/>
                  </a:lnTo>
                  <a:lnTo>
                    <a:pt x="150" y="150"/>
                  </a:lnTo>
                  <a:lnTo>
                    <a:pt x="149" y="150"/>
                  </a:lnTo>
                  <a:lnTo>
                    <a:pt x="148" y="150"/>
                  </a:lnTo>
                  <a:lnTo>
                    <a:pt x="146" y="150"/>
                  </a:lnTo>
                  <a:lnTo>
                    <a:pt x="145" y="150"/>
                  </a:lnTo>
                  <a:lnTo>
                    <a:pt x="146" y="150"/>
                  </a:lnTo>
                  <a:lnTo>
                    <a:pt x="146" y="149"/>
                  </a:lnTo>
                  <a:lnTo>
                    <a:pt x="145" y="149"/>
                  </a:lnTo>
                  <a:lnTo>
                    <a:pt x="144" y="147"/>
                  </a:lnTo>
                  <a:lnTo>
                    <a:pt x="142" y="149"/>
                  </a:lnTo>
                  <a:lnTo>
                    <a:pt x="141" y="147"/>
                  </a:lnTo>
                  <a:lnTo>
                    <a:pt x="140" y="147"/>
                  </a:lnTo>
                  <a:lnTo>
                    <a:pt x="138" y="147"/>
                  </a:lnTo>
                  <a:lnTo>
                    <a:pt x="138" y="146"/>
                  </a:lnTo>
                  <a:lnTo>
                    <a:pt x="137" y="146"/>
                  </a:lnTo>
                  <a:lnTo>
                    <a:pt x="136" y="146"/>
                  </a:lnTo>
                  <a:lnTo>
                    <a:pt x="133" y="149"/>
                  </a:lnTo>
                  <a:lnTo>
                    <a:pt x="132" y="149"/>
                  </a:lnTo>
                  <a:lnTo>
                    <a:pt x="131" y="150"/>
                  </a:lnTo>
                  <a:lnTo>
                    <a:pt x="128" y="151"/>
                  </a:lnTo>
                  <a:lnTo>
                    <a:pt x="127" y="151"/>
                  </a:lnTo>
                  <a:lnTo>
                    <a:pt x="124" y="152"/>
                  </a:lnTo>
                  <a:lnTo>
                    <a:pt x="123" y="154"/>
                  </a:lnTo>
                  <a:lnTo>
                    <a:pt x="121" y="155"/>
                  </a:lnTo>
                  <a:lnTo>
                    <a:pt x="121" y="158"/>
                  </a:lnTo>
                  <a:lnTo>
                    <a:pt x="120" y="158"/>
                  </a:lnTo>
                  <a:lnTo>
                    <a:pt x="121" y="158"/>
                  </a:lnTo>
                  <a:lnTo>
                    <a:pt x="121" y="160"/>
                  </a:lnTo>
                  <a:lnTo>
                    <a:pt x="121" y="163"/>
                  </a:lnTo>
                  <a:lnTo>
                    <a:pt x="121" y="165"/>
                  </a:lnTo>
                  <a:lnTo>
                    <a:pt x="123" y="165"/>
                  </a:lnTo>
                  <a:lnTo>
                    <a:pt x="123" y="167"/>
                  </a:lnTo>
                  <a:lnTo>
                    <a:pt x="121" y="168"/>
                  </a:lnTo>
                  <a:lnTo>
                    <a:pt x="121" y="167"/>
                  </a:lnTo>
                  <a:lnTo>
                    <a:pt x="120" y="167"/>
                  </a:lnTo>
                  <a:lnTo>
                    <a:pt x="119" y="167"/>
                  </a:lnTo>
                  <a:lnTo>
                    <a:pt x="118" y="168"/>
                  </a:lnTo>
                  <a:lnTo>
                    <a:pt x="115" y="168"/>
                  </a:lnTo>
                  <a:lnTo>
                    <a:pt x="115" y="169"/>
                  </a:lnTo>
                  <a:lnTo>
                    <a:pt x="114" y="169"/>
                  </a:lnTo>
                  <a:lnTo>
                    <a:pt x="112" y="169"/>
                  </a:lnTo>
                  <a:lnTo>
                    <a:pt x="111" y="168"/>
                  </a:lnTo>
                  <a:lnTo>
                    <a:pt x="110" y="168"/>
                  </a:lnTo>
                  <a:lnTo>
                    <a:pt x="108" y="168"/>
                  </a:lnTo>
                  <a:lnTo>
                    <a:pt x="107" y="168"/>
                  </a:lnTo>
                  <a:lnTo>
                    <a:pt x="106" y="168"/>
                  </a:lnTo>
                  <a:lnTo>
                    <a:pt x="105" y="168"/>
                  </a:lnTo>
                  <a:lnTo>
                    <a:pt x="103" y="168"/>
                  </a:lnTo>
                  <a:lnTo>
                    <a:pt x="103" y="167"/>
                  </a:lnTo>
                  <a:lnTo>
                    <a:pt x="102" y="167"/>
                  </a:lnTo>
                  <a:lnTo>
                    <a:pt x="101" y="167"/>
                  </a:lnTo>
                  <a:lnTo>
                    <a:pt x="101" y="164"/>
                  </a:lnTo>
                  <a:lnTo>
                    <a:pt x="98" y="164"/>
                  </a:lnTo>
                  <a:lnTo>
                    <a:pt x="98" y="163"/>
                  </a:lnTo>
                  <a:lnTo>
                    <a:pt x="97" y="163"/>
                  </a:lnTo>
                  <a:lnTo>
                    <a:pt x="97" y="164"/>
                  </a:lnTo>
                  <a:lnTo>
                    <a:pt x="95" y="164"/>
                  </a:lnTo>
                  <a:lnTo>
                    <a:pt x="95" y="163"/>
                  </a:lnTo>
                  <a:lnTo>
                    <a:pt x="94" y="163"/>
                  </a:lnTo>
                  <a:lnTo>
                    <a:pt x="94" y="162"/>
                  </a:lnTo>
                  <a:lnTo>
                    <a:pt x="93" y="162"/>
                  </a:lnTo>
                  <a:lnTo>
                    <a:pt x="92" y="163"/>
                  </a:lnTo>
                  <a:lnTo>
                    <a:pt x="92" y="162"/>
                  </a:lnTo>
                  <a:lnTo>
                    <a:pt x="90" y="162"/>
                  </a:lnTo>
                  <a:lnTo>
                    <a:pt x="90" y="160"/>
                  </a:lnTo>
                  <a:lnTo>
                    <a:pt x="89" y="160"/>
                  </a:lnTo>
                  <a:lnTo>
                    <a:pt x="88" y="160"/>
                  </a:lnTo>
                  <a:lnTo>
                    <a:pt x="86" y="160"/>
                  </a:lnTo>
                  <a:lnTo>
                    <a:pt x="85" y="160"/>
                  </a:lnTo>
                  <a:lnTo>
                    <a:pt x="84" y="159"/>
                  </a:lnTo>
                  <a:lnTo>
                    <a:pt x="84" y="160"/>
                  </a:lnTo>
                  <a:lnTo>
                    <a:pt x="84" y="162"/>
                  </a:lnTo>
                  <a:lnTo>
                    <a:pt x="84" y="163"/>
                  </a:lnTo>
                  <a:lnTo>
                    <a:pt x="82" y="163"/>
                  </a:lnTo>
                  <a:lnTo>
                    <a:pt x="81" y="163"/>
                  </a:lnTo>
                  <a:lnTo>
                    <a:pt x="80" y="163"/>
                  </a:lnTo>
                  <a:lnTo>
                    <a:pt x="79" y="162"/>
                  </a:lnTo>
                  <a:lnTo>
                    <a:pt x="77" y="163"/>
                  </a:lnTo>
                  <a:lnTo>
                    <a:pt x="77" y="162"/>
                  </a:lnTo>
                  <a:lnTo>
                    <a:pt x="76" y="162"/>
                  </a:lnTo>
                  <a:lnTo>
                    <a:pt x="73" y="163"/>
                  </a:lnTo>
                  <a:lnTo>
                    <a:pt x="72" y="163"/>
                  </a:lnTo>
                  <a:lnTo>
                    <a:pt x="72" y="162"/>
                  </a:lnTo>
                  <a:lnTo>
                    <a:pt x="71" y="162"/>
                  </a:lnTo>
                  <a:lnTo>
                    <a:pt x="71" y="160"/>
                  </a:lnTo>
                  <a:lnTo>
                    <a:pt x="69" y="160"/>
                  </a:lnTo>
                  <a:lnTo>
                    <a:pt x="68" y="159"/>
                  </a:lnTo>
                  <a:lnTo>
                    <a:pt x="67" y="160"/>
                  </a:lnTo>
                  <a:lnTo>
                    <a:pt x="65" y="160"/>
                  </a:lnTo>
                  <a:lnTo>
                    <a:pt x="64" y="160"/>
                  </a:lnTo>
                  <a:lnTo>
                    <a:pt x="63" y="160"/>
                  </a:lnTo>
                  <a:lnTo>
                    <a:pt x="63" y="159"/>
                  </a:lnTo>
                  <a:lnTo>
                    <a:pt x="62" y="159"/>
                  </a:lnTo>
                  <a:lnTo>
                    <a:pt x="62" y="158"/>
                  </a:lnTo>
                  <a:lnTo>
                    <a:pt x="59" y="158"/>
                  </a:lnTo>
                  <a:lnTo>
                    <a:pt x="58" y="158"/>
                  </a:lnTo>
                  <a:lnTo>
                    <a:pt x="56" y="156"/>
                  </a:lnTo>
                  <a:lnTo>
                    <a:pt x="55" y="156"/>
                  </a:lnTo>
                  <a:lnTo>
                    <a:pt x="54" y="155"/>
                  </a:lnTo>
                  <a:lnTo>
                    <a:pt x="54" y="156"/>
                  </a:lnTo>
                  <a:lnTo>
                    <a:pt x="52" y="155"/>
                  </a:lnTo>
                  <a:lnTo>
                    <a:pt x="51" y="156"/>
                  </a:lnTo>
                  <a:lnTo>
                    <a:pt x="50" y="155"/>
                  </a:lnTo>
                  <a:lnTo>
                    <a:pt x="51" y="154"/>
                  </a:lnTo>
                  <a:lnTo>
                    <a:pt x="51" y="152"/>
                  </a:lnTo>
                  <a:lnTo>
                    <a:pt x="51" y="151"/>
                  </a:lnTo>
                  <a:lnTo>
                    <a:pt x="49" y="151"/>
                  </a:lnTo>
                  <a:lnTo>
                    <a:pt x="47" y="151"/>
                  </a:lnTo>
                  <a:lnTo>
                    <a:pt x="46" y="151"/>
                  </a:lnTo>
                  <a:lnTo>
                    <a:pt x="46" y="150"/>
                  </a:lnTo>
                  <a:lnTo>
                    <a:pt x="45" y="150"/>
                  </a:lnTo>
                  <a:lnTo>
                    <a:pt x="45" y="149"/>
                  </a:lnTo>
                  <a:lnTo>
                    <a:pt x="46" y="149"/>
                  </a:lnTo>
                  <a:lnTo>
                    <a:pt x="47" y="149"/>
                  </a:lnTo>
                  <a:lnTo>
                    <a:pt x="47" y="147"/>
                  </a:lnTo>
                  <a:lnTo>
                    <a:pt x="49" y="147"/>
                  </a:lnTo>
                  <a:lnTo>
                    <a:pt x="50" y="146"/>
                  </a:lnTo>
                  <a:lnTo>
                    <a:pt x="50" y="145"/>
                  </a:lnTo>
                  <a:lnTo>
                    <a:pt x="50" y="143"/>
                  </a:lnTo>
                  <a:lnTo>
                    <a:pt x="52" y="137"/>
                  </a:lnTo>
                  <a:lnTo>
                    <a:pt x="52" y="133"/>
                  </a:lnTo>
                  <a:lnTo>
                    <a:pt x="54" y="128"/>
                  </a:lnTo>
                  <a:lnTo>
                    <a:pt x="54" y="126"/>
                  </a:lnTo>
                  <a:lnTo>
                    <a:pt x="54" y="125"/>
                  </a:lnTo>
                  <a:lnTo>
                    <a:pt x="55" y="124"/>
                  </a:lnTo>
                  <a:lnTo>
                    <a:pt x="55" y="125"/>
                  </a:lnTo>
                  <a:lnTo>
                    <a:pt x="56" y="125"/>
                  </a:lnTo>
                  <a:lnTo>
                    <a:pt x="58" y="124"/>
                  </a:lnTo>
                  <a:lnTo>
                    <a:pt x="56" y="124"/>
                  </a:lnTo>
                  <a:lnTo>
                    <a:pt x="55" y="122"/>
                  </a:lnTo>
                  <a:lnTo>
                    <a:pt x="54" y="124"/>
                  </a:lnTo>
                  <a:lnTo>
                    <a:pt x="54" y="125"/>
                  </a:lnTo>
                  <a:lnTo>
                    <a:pt x="55" y="115"/>
                  </a:lnTo>
                  <a:lnTo>
                    <a:pt x="55" y="108"/>
                  </a:lnTo>
                  <a:lnTo>
                    <a:pt x="56" y="107"/>
                  </a:lnTo>
                  <a:lnTo>
                    <a:pt x="56" y="108"/>
                  </a:lnTo>
                  <a:lnTo>
                    <a:pt x="59" y="109"/>
                  </a:lnTo>
                  <a:lnTo>
                    <a:pt x="60" y="111"/>
                  </a:lnTo>
                  <a:lnTo>
                    <a:pt x="62" y="115"/>
                  </a:lnTo>
                  <a:lnTo>
                    <a:pt x="62" y="116"/>
                  </a:lnTo>
                  <a:lnTo>
                    <a:pt x="63" y="117"/>
                  </a:lnTo>
                  <a:lnTo>
                    <a:pt x="64" y="117"/>
                  </a:lnTo>
                  <a:lnTo>
                    <a:pt x="65" y="117"/>
                  </a:lnTo>
                  <a:lnTo>
                    <a:pt x="64" y="117"/>
                  </a:lnTo>
                  <a:lnTo>
                    <a:pt x="63" y="116"/>
                  </a:lnTo>
                  <a:lnTo>
                    <a:pt x="63" y="112"/>
                  </a:lnTo>
                  <a:lnTo>
                    <a:pt x="62" y="111"/>
                  </a:lnTo>
                  <a:lnTo>
                    <a:pt x="62" y="108"/>
                  </a:lnTo>
                  <a:lnTo>
                    <a:pt x="60" y="108"/>
                  </a:lnTo>
                  <a:lnTo>
                    <a:pt x="58" y="107"/>
                  </a:lnTo>
                  <a:lnTo>
                    <a:pt x="58" y="106"/>
                  </a:lnTo>
                  <a:lnTo>
                    <a:pt x="55" y="106"/>
                  </a:lnTo>
                  <a:lnTo>
                    <a:pt x="54" y="104"/>
                  </a:lnTo>
                  <a:lnTo>
                    <a:pt x="54" y="103"/>
                  </a:lnTo>
                  <a:lnTo>
                    <a:pt x="55" y="103"/>
                  </a:lnTo>
                  <a:lnTo>
                    <a:pt x="56" y="103"/>
                  </a:lnTo>
                  <a:lnTo>
                    <a:pt x="58" y="103"/>
                  </a:lnTo>
                  <a:lnTo>
                    <a:pt x="56" y="102"/>
                  </a:lnTo>
                  <a:lnTo>
                    <a:pt x="55" y="102"/>
                  </a:lnTo>
                  <a:lnTo>
                    <a:pt x="56" y="100"/>
                  </a:lnTo>
                  <a:lnTo>
                    <a:pt x="56" y="99"/>
                  </a:lnTo>
                  <a:lnTo>
                    <a:pt x="56" y="98"/>
                  </a:lnTo>
                  <a:lnTo>
                    <a:pt x="55" y="95"/>
                  </a:lnTo>
                  <a:lnTo>
                    <a:pt x="55" y="94"/>
                  </a:lnTo>
                  <a:lnTo>
                    <a:pt x="56" y="94"/>
                  </a:lnTo>
                  <a:lnTo>
                    <a:pt x="55" y="92"/>
                  </a:lnTo>
                  <a:lnTo>
                    <a:pt x="54" y="92"/>
                  </a:lnTo>
                  <a:lnTo>
                    <a:pt x="52" y="92"/>
                  </a:lnTo>
                  <a:lnTo>
                    <a:pt x="50" y="91"/>
                  </a:lnTo>
                  <a:lnTo>
                    <a:pt x="49" y="90"/>
                  </a:lnTo>
                  <a:lnTo>
                    <a:pt x="47" y="90"/>
                  </a:lnTo>
                  <a:lnTo>
                    <a:pt x="46" y="90"/>
                  </a:lnTo>
                  <a:lnTo>
                    <a:pt x="46" y="89"/>
                  </a:lnTo>
                  <a:lnTo>
                    <a:pt x="45" y="89"/>
                  </a:lnTo>
                  <a:lnTo>
                    <a:pt x="45" y="87"/>
                  </a:lnTo>
                  <a:lnTo>
                    <a:pt x="45" y="86"/>
                  </a:lnTo>
                  <a:lnTo>
                    <a:pt x="43" y="85"/>
                  </a:lnTo>
                  <a:lnTo>
                    <a:pt x="42" y="85"/>
                  </a:lnTo>
                  <a:lnTo>
                    <a:pt x="42" y="83"/>
                  </a:lnTo>
                  <a:lnTo>
                    <a:pt x="41" y="83"/>
                  </a:lnTo>
                  <a:lnTo>
                    <a:pt x="41" y="82"/>
                  </a:lnTo>
                  <a:lnTo>
                    <a:pt x="41" y="81"/>
                  </a:lnTo>
                  <a:lnTo>
                    <a:pt x="42" y="79"/>
                  </a:lnTo>
                  <a:lnTo>
                    <a:pt x="41" y="77"/>
                  </a:lnTo>
                  <a:lnTo>
                    <a:pt x="39" y="77"/>
                  </a:lnTo>
                  <a:lnTo>
                    <a:pt x="38" y="77"/>
                  </a:lnTo>
                  <a:lnTo>
                    <a:pt x="39" y="77"/>
                  </a:lnTo>
                  <a:lnTo>
                    <a:pt x="39" y="76"/>
                  </a:lnTo>
                  <a:lnTo>
                    <a:pt x="39" y="74"/>
                  </a:lnTo>
                  <a:lnTo>
                    <a:pt x="41" y="74"/>
                  </a:lnTo>
                  <a:lnTo>
                    <a:pt x="42" y="74"/>
                  </a:lnTo>
                  <a:lnTo>
                    <a:pt x="45" y="74"/>
                  </a:lnTo>
                  <a:lnTo>
                    <a:pt x="45" y="73"/>
                  </a:lnTo>
                  <a:lnTo>
                    <a:pt x="43" y="73"/>
                  </a:lnTo>
                  <a:lnTo>
                    <a:pt x="39" y="73"/>
                  </a:lnTo>
                  <a:lnTo>
                    <a:pt x="38" y="74"/>
                  </a:lnTo>
                  <a:lnTo>
                    <a:pt x="37" y="74"/>
                  </a:lnTo>
                  <a:lnTo>
                    <a:pt x="36" y="74"/>
                  </a:lnTo>
                  <a:lnTo>
                    <a:pt x="34" y="73"/>
                  </a:lnTo>
                  <a:lnTo>
                    <a:pt x="36" y="73"/>
                  </a:lnTo>
                  <a:lnTo>
                    <a:pt x="34" y="72"/>
                  </a:lnTo>
                  <a:lnTo>
                    <a:pt x="36" y="72"/>
                  </a:lnTo>
                  <a:lnTo>
                    <a:pt x="36" y="70"/>
                  </a:lnTo>
                  <a:lnTo>
                    <a:pt x="34" y="70"/>
                  </a:lnTo>
                  <a:lnTo>
                    <a:pt x="36" y="70"/>
                  </a:lnTo>
                  <a:lnTo>
                    <a:pt x="37" y="69"/>
                  </a:lnTo>
                  <a:lnTo>
                    <a:pt x="34" y="69"/>
                  </a:lnTo>
                  <a:lnTo>
                    <a:pt x="33" y="69"/>
                  </a:lnTo>
                  <a:lnTo>
                    <a:pt x="32" y="69"/>
                  </a:lnTo>
                  <a:lnTo>
                    <a:pt x="30" y="69"/>
                  </a:lnTo>
                  <a:lnTo>
                    <a:pt x="30" y="70"/>
                  </a:lnTo>
                  <a:lnTo>
                    <a:pt x="29" y="69"/>
                  </a:lnTo>
                  <a:lnTo>
                    <a:pt x="30" y="69"/>
                  </a:lnTo>
                  <a:lnTo>
                    <a:pt x="32" y="69"/>
                  </a:lnTo>
                  <a:lnTo>
                    <a:pt x="32" y="68"/>
                  </a:lnTo>
                  <a:lnTo>
                    <a:pt x="30" y="68"/>
                  </a:lnTo>
                  <a:lnTo>
                    <a:pt x="30" y="66"/>
                  </a:lnTo>
                  <a:lnTo>
                    <a:pt x="30" y="68"/>
                  </a:lnTo>
                  <a:lnTo>
                    <a:pt x="29" y="68"/>
                  </a:lnTo>
                  <a:lnTo>
                    <a:pt x="28" y="68"/>
                  </a:lnTo>
                  <a:lnTo>
                    <a:pt x="28" y="69"/>
                  </a:lnTo>
                  <a:lnTo>
                    <a:pt x="26" y="68"/>
                  </a:lnTo>
                  <a:lnTo>
                    <a:pt x="25" y="68"/>
                  </a:lnTo>
                  <a:lnTo>
                    <a:pt x="25" y="69"/>
                  </a:lnTo>
                  <a:lnTo>
                    <a:pt x="26" y="70"/>
                  </a:lnTo>
                  <a:lnTo>
                    <a:pt x="25" y="70"/>
                  </a:lnTo>
                  <a:lnTo>
                    <a:pt x="25" y="69"/>
                  </a:lnTo>
                  <a:lnTo>
                    <a:pt x="25" y="68"/>
                  </a:lnTo>
                  <a:lnTo>
                    <a:pt x="24" y="66"/>
                  </a:lnTo>
                  <a:lnTo>
                    <a:pt x="25" y="66"/>
                  </a:lnTo>
                  <a:lnTo>
                    <a:pt x="25" y="65"/>
                  </a:lnTo>
                  <a:lnTo>
                    <a:pt x="24" y="66"/>
                  </a:lnTo>
                  <a:lnTo>
                    <a:pt x="22" y="66"/>
                  </a:lnTo>
                  <a:lnTo>
                    <a:pt x="22" y="65"/>
                  </a:lnTo>
                  <a:lnTo>
                    <a:pt x="22" y="64"/>
                  </a:lnTo>
                  <a:lnTo>
                    <a:pt x="21" y="65"/>
                  </a:lnTo>
                  <a:lnTo>
                    <a:pt x="20" y="65"/>
                  </a:lnTo>
                  <a:lnTo>
                    <a:pt x="19" y="64"/>
                  </a:lnTo>
                  <a:lnTo>
                    <a:pt x="17" y="64"/>
                  </a:lnTo>
                  <a:lnTo>
                    <a:pt x="16" y="64"/>
                  </a:lnTo>
                  <a:lnTo>
                    <a:pt x="16" y="63"/>
                  </a:lnTo>
                  <a:lnTo>
                    <a:pt x="16" y="64"/>
                  </a:lnTo>
                  <a:lnTo>
                    <a:pt x="15" y="64"/>
                  </a:lnTo>
                  <a:lnTo>
                    <a:pt x="12" y="63"/>
                  </a:lnTo>
                  <a:lnTo>
                    <a:pt x="11" y="63"/>
                  </a:lnTo>
                  <a:lnTo>
                    <a:pt x="11" y="61"/>
                  </a:lnTo>
                  <a:lnTo>
                    <a:pt x="11" y="60"/>
                  </a:lnTo>
                  <a:lnTo>
                    <a:pt x="9" y="61"/>
                  </a:lnTo>
                  <a:lnTo>
                    <a:pt x="11" y="63"/>
                  </a:lnTo>
                  <a:lnTo>
                    <a:pt x="9" y="63"/>
                  </a:lnTo>
                  <a:lnTo>
                    <a:pt x="8" y="64"/>
                  </a:lnTo>
                  <a:lnTo>
                    <a:pt x="7" y="64"/>
                  </a:lnTo>
                  <a:lnTo>
                    <a:pt x="6" y="64"/>
                  </a:lnTo>
                  <a:lnTo>
                    <a:pt x="7" y="63"/>
                  </a:lnTo>
                  <a:lnTo>
                    <a:pt x="6" y="61"/>
                  </a:lnTo>
                  <a:lnTo>
                    <a:pt x="4" y="60"/>
                  </a:lnTo>
                  <a:lnTo>
                    <a:pt x="3" y="60"/>
                  </a:lnTo>
                  <a:lnTo>
                    <a:pt x="0" y="60"/>
                  </a:lnTo>
                  <a:lnTo>
                    <a:pt x="2" y="59"/>
                  </a:lnTo>
                  <a:lnTo>
                    <a:pt x="7" y="57"/>
                  </a:lnTo>
                  <a:lnTo>
                    <a:pt x="8" y="57"/>
                  </a:lnTo>
                  <a:lnTo>
                    <a:pt x="7" y="56"/>
                  </a:lnTo>
                  <a:lnTo>
                    <a:pt x="4" y="56"/>
                  </a:lnTo>
                  <a:lnTo>
                    <a:pt x="4" y="57"/>
                  </a:lnTo>
                  <a:lnTo>
                    <a:pt x="3" y="56"/>
                  </a:lnTo>
                  <a:lnTo>
                    <a:pt x="3" y="55"/>
                  </a:lnTo>
                  <a:lnTo>
                    <a:pt x="4" y="53"/>
                  </a:lnTo>
                  <a:lnTo>
                    <a:pt x="4" y="55"/>
                  </a:lnTo>
                  <a:lnTo>
                    <a:pt x="6" y="55"/>
                  </a:lnTo>
                  <a:lnTo>
                    <a:pt x="7" y="55"/>
                  </a:lnTo>
                  <a:lnTo>
                    <a:pt x="8" y="55"/>
                  </a:lnTo>
                  <a:lnTo>
                    <a:pt x="8" y="53"/>
                  </a:lnTo>
                  <a:lnTo>
                    <a:pt x="7" y="53"/>
                  </a:lnTo>
                  <a:lnTo>
                    <a:pt x="8" y="53"/>
                  </a:lnTo>
                  <a:lnTo>
                    <a:pt x="7" y="53"/>
                  </a:lnTo>
                  <a:lnTo>
                    <a:pt x="6" y="53"/>
                  </a:lnTo>
                  <a:lnTo>
                    <a:pt x="7" y="52"/>
                  </a:lnTo>
                  <a:lnTo>
                    <a:pt x="6" y="52"/>
                  </a:lnTo>
                  <a:lnTo>
                    <a:pt x="4" y="53"/>
                  </a:lnTo>
                  <a:lnTo>
                    <a:pt x="3" y="53"/>
                  </a:lnTo>
                  <a:lnTo>
                    <a:pt x="2" y="53"/>
                  </a:lnTo>
                  <a:lnTo>
                    <a:pt x="0" y="53"/>
                  </a:lnTo>
                  <a:lnTo>
                    <a:pt x="0" y="52"/>
                  </a:lnTo>
                  <a:lnTo>
                    <a:pt x="0" y="51"/>
                  </a:lnTo>
                  <a:lnTo>
                    <a:pt x="0" y="49"/>
                  </a:lnTo>
                  <a:lnTo>
                    <a:pt x="2" y="49"/>
                  </a:lnTo>
                  <a:lnTo>
                    <a:pt x="3" y="49"/>
                  </a:lnTo>
                  <a:lnTo>
                    <a:pt x="3" y="48"/>
                  </a:lnTo>
                  <a:lnTo>
                    <a:pt x="4" y="48"/>
                  </a:lnTo>
                  <a:lnTo>
                    <a:pt x="3" y="48"/>
                  </a:lnTo>
                  <a:lnTo>
                    <a:pt x="4" y="48"/>
                  </a:lnTo>
                  <a:lnTo>
                    <a:pt x="7" y="47"/>
                  </a:lnTo>
                  <a:lnTo>
                    <a:pt x="8" y="47"/>
                  </a:lnTo>
                  <a:lnTo>
                    <a:pt x="8" y="48"/>
                  </a:lnTo>
                  <a:lnTo>
                    <a:pt x="8" y="47"/>
                  </a:lnTo>
                  <a:lnTo>
                    <a:pt x="9" y="47"/>
                  </a:lnTo>
                  <a:lnTo>
                    <a:pt x="11" y="47"/>
                  </a:lnTo>
                  <a:lnTo>
                    <a:pt x="12" y="46"/>
                  </a:lnTo>
                  <a:lnTo>
                    <a:pt x="12" y="47"/>
                  </a:lnTo>
                  <a:lnTo>
                    <a:pt x="13" y="47"/>
                  </a:lnTo>
                  <a:lnTo>
                    <a:pt x="15" y="48"/>
                  </a:lnTo>
                  <a:lnTo>
                    <a:pt x="15" y="47"/>
                  </a:lnTo>
                  <a:lnTo>
                    <a:pt x="16" y="47"/>
                  </a:lnTo>
                  <a:lnTo>
                    <a:pt x="17" y="47"/>
                  </a:lnTo>
                  <a:lnTo>
                    <a:pt x="19" y="47"/>
                  </a:lnTo>
                  <a:lnTo>
                    <a:pt x="19" y="46"/>
                  </a:lnTo>
                  <a:lnTo>
                    <a:pt x="20" y="46"/>
                  </a:lnTo>
                  <a:lnTo>
                    <a:pt x="20" y="44"/>
                  </a:lnTo>
                  <a:lnTo>
                    <a:pt x="21" y="44"/>
                  </a:lnTo>
                  <a:lnTo>
                    <a:pt x="22" y="44"/>
                  </a:lnTo>
                  <a:lnTo>
                    <a:pt x="24" y="44"/>
                  </a:lnTo>
                  <a:lnTo>
                    <a:pt x="24" y="43"/>
                  </a:lnTo>
                  <a:lnTo>
                    <a:pt x="24" y="44"/>
                  </a:lnTo>
                  <a:lnTo>
                    <a:pt x="25" y="44"/>
                  </a:lnTo>
                  <a:lnTo>
                    <a:pt x="26" y="43"/>
                  </a:lnTo>
                  <a:lnTo>
                    <a:pt x="26" y="44"/>
                  </a:lnTo>
                  <a:lnTo>
                    <a:pt x="28" y="44"/>
                  </a:lnTo>
                  <a:lnTo>
                    <a:pt x="26" y="44"/>
                  </a:lnTo>
                  <a:lnTo>
                    <a:pt x="28" y="46"/>
                  </a:lnTo>
                  <a:lnTo>
                    <a:pt x="29" y="47"/>
                  </a:lnTo>
                  <a:lnTo>
                    <a:pt x="30" y="47"/>
                  </a:lnTo>
                  <a:lnTo>
                    <a:pt x="30" y="48"/>
                  </a:lnTo>
                  <a:lnTo>
                    <a:pt x="32" y="49"/>
                  </a:lnTo>
                  <a:lnTo>
                    <a:pt x="33" y="49"/>
                  </a:lnTo>
                  <a:lnTo>
                    <a:pt x="34" y="48"/>
                  </a:lnTo>
                  <a:lnTo>
                    <a:pt x="36" y="48"/>
                  </a:lnTo>
                  <a:lnTo>
                    <a:pt x="36" y="47"/>
                  </a:lnTo>
                  <a:lnTo>
                    <a:pt x="37" y="47"/>
                  </a:lnTo>
                  <a:lnTo>
                    <a:pt x="38" y="47"/>
                  </a:lnTo>
                  <a:lnTo>
                    <a:pt x="38" y="48"/>
                  </a:lnTo>
                  <a:lnTo>
                    <a:pt x="39" y="47"/>
                  </a:lnTo>
                  <a:lnTo>
                    <a:pt x="39" y="48"/>
                  </a:lnTo>
                  <a:lnTo>
                    <a:pt x="41" y="48"/>
                  </a:lnTo>
                  <a:lnTo>
                    <a:pt x="42" y="48"/>
                  </a:lnTo>
                  <a:lnTo>
                    <a:pt x="43" y="49"/>
                  </a:lnTo>
                  <a:lnTo>
                    <a:pt x="42" y="47"/>
                  </a:lnTo>
                  <a:lnTo>
                    <a:pt x="43" y="47"/>
                  </a:lnTo>
                  <a:lnTo>
                    <a:pt x="45" y="47"/>
                  </a:lnTo>
                  <a:lnTo>
                    <a:pt x="45" y="46"/>
                  </a:lnTo>
                  <a:lnTo>
                    <a:pt x="46" y="47"/>
                  </a:lnTo>
                  <a:lnTo>
                    <a:pt x="45" y="47"/>
                  </a:lnTo>
                  <a:lnTo>
                    <a:pt x="45" y="48"/>
                  </a:lnTo>
                  <a:lnTo>
                    <a:pt x="46" y="48"/>
                  </a:lnTo>
                  <a:lnTo>
                    <a:pt x="47" y="48"/>
                  </a:lnTo>
                  <a:lnTo>
                    <a:pt x="50" y="47"/>
                  </a:lnTo>
                  <a:lnTo>
                    <a:pt x="50" y="48"/>
                  </a:lnTo>
                  <a:lnTo>
                    <a:pt x="51" y="48"/>
                  </a:lnTo>
                  <a:lnTo>
                    <a:pt x="52" y="48"/>
                  </a:lnTo>
                  <a:lnTo>
                    <a:pt x="52" y="47"/>
                  </a:lnTo>
                  <a:lnTo>
                    <a:pt x="51" y="47"/>
                  </a:lnTo>
                  <a:lnTo>
                    <a:pt x="50" y="46"/>
                  </a:lnTo>
                  <a:lnTo>
                    <a:pt x="50" y="44"/>
                  </a:lnTo>
                  <a:lnTo>
                    <a:pt x="49" y="43"/>
                  </a:lnTo>
                  <a:lnTo>
                    <a:pt x="50" y="43"/>
                  </a:lnTo>
                  <a:lnTo>
                    <a:pt x="50" y="40"/>
                  </a:lnTo>
                  <a:lnTo>
                    <a:pt x="49" y="40"/>
                  </a:lnTo>
                  <a:lnTo>
                    <a:pt x="49" y="39"/>
                  </a:lnTo>
                  <a:lnTo>
                    <a:pt x="49" y="36"/>
                  </a:lnTo>
                  <a:lnTo>
                    <a:pt x="47" y="35"/>
                  </a:lnTo>
                  <a:lnTo>
                    <a:pt x="46" y="34"/>
                  </a:lnTo>
                  <a:lnTo>
                    <a:pt x="45" y="31"/>
                  </a:lnTo>
                  <a:lnTo>
                    <a:pt x="45" y="30"/>
                  </a:lnTo>
                  <a:lnTo>
                    <a:pt x="45" y="29"/>
                  </a:lnTo>
                  <a:lnTo>
                    <a:pt x="43" y="27"/>
                  </a:lnTo>
                  <a:lnTo>
                    <a:pt x="45" y="27"/>
                  </a:lnTo>
                  <a:lnTo>
                    <a:pt x="46" y="27"/>
                  </a:lnTo>
                  <a:lnTo>
                    <a:pt x="49" y="29"/>
                  </a:lnTo>
                  <a:lnTo>
                    <a:pt x="50" y="27"/>
                  </a:lnTo>
                  <a:lnTo>
                    <a:pt x="51" y="27"/>
                  </a:lnTo>
                  <a:lnTo>
                    <a:pt x="52" y="27"/>
                  </a:lnTo>
                  <a:lnTo>
                    <a:pt x="54" y="27"/>
                  </a:lnTo>
                  <a:lnTo>
                    <a:pt x="54" y="29"/>
                  </a:lnTo>
                  <a:lnTo>
                    <a:pt x="54" y="30"/>
                  </a:lnTo>
                  <a:lnTo>
                    <a:pt x="54" y="31"/>
                  </a:lnTo>
                  <a:lnTo>
                    <a:pt x="55" y="31"/>
                  </a:lnTo>
                  <a:lnTo>
                    <a:pt x="55" y="33"/>
                  </a:lnTo>
                  <a:lnTo>
                    <a:pt x="55" y="34"/>
                  </a:lnTo>
                  <a:lnTo>
                    <a:pt x="56" y="34"/>
                  </a:lnTo>
                  <a:lnTo>
                    <a:pt x="56" y="33"/>
                  </a:lnTo>
                  <a:lnTo>
                    <a:pt x="59" y="33"/>
                  </a:lnTo>
                  <a:lnTo>
                    <a:pt x="60" y="34"/>
                  </a:lnTo>
                  <a:lnTo>
                    <a:pt x="63" y="34"/>
                  </a:lnTo>
                  <a:lnTo>
                    <a:pt x="67" y="34"/>
                  </a:lnTo>
                  <a:lnTo>
                    <a:pt x="68" y="34"/>
                  </a:lnTo>
                  <a:lnTo>
                    <a:pt x="69" y="35"/>
                  </a:lnTo>
                  <a:lnTo>
                    <a:pt x="72" y="34"/>
                  </a:lnTo>
                  <a:lnTo>
                    <a:pt x="75" y="33"/>
                  </a:lnTo>
                  <a:lnTo>
                    <a:pt x="76" y="33"/>
                  </a:lnTo>
                  <a:lnTo>
                    <a:pt x="77" y="33"/>
                  </a:lnTo>
                  <a:lnTo>
                    <a:pt x="79" y="33"/>
                  </a:lnTo>
                  <a:lnTo>
                    <a:pt x="80" y="31"/>
                  </a:lnTo>
                  <a:lnTo>
                    <a:pt x="79" y="31"/>
                  </a:lnTo>
                  <a:lnTo>
                    <a:pt x="76" y="31"/>
                  </a:lnTo>
                  <a:lnTo>
                    <a:pt x="75" y="31"/>
                  </a:lnTo>
                  <a:lnTo>
                    <a:pt x="75" y="30"/>
                  </a:lnTo>
                  <a:lnTo>
                    <a:pt x="76" y="29"/>
                  </a:lnTo>
                  <a:lnTo>
                    <a:pt x="76" y="27"/>
                  </a:lnTo>
                  <a:lnTo>
                    <a:pt x="81" y="25"/>
                  </a:lnTo>
                  <a:lnTo>
                    <a:pt x="82" y="23"/>
                  </a:lnTo>
                  <a:lnTo>
                    <a:pt x="85" y="23"/>
                  </a:lnTo>
                  <a:lnTo>
                    <a:pt x="86" y="23"/>
                  </a:lnTo>
                  <a:lnTo>
                    <a:pt x="88" y="22"/>
                  </a:lnTo>
                  <a:lnTo>
                    <a:pt x="89" y="22"/>
                  </a:lnTo>
                  <a:lnTo>
                    <a:pt x="92" y="21"/>
                  </a:lnTo>
                  <a:lnTo>
                    <a:pt x="93" y="21"/>
                  </a:lnTo>
                  <a:lnTo>
                    <a:pt x="94" y="20"/>
                  </a:lnTo>
                  <a:lnTo>
                    <a:pt x="95" y="20"/>
                  </a:lnTo>
                  <a:lnTo>
                    <a:pt x="95" y="18"/>
                  </a:lnTo>
                  <a:lnTo>
                    <a:pt x="95" y="17"/>
                  </a:lnTo>
                  <a:lnTo>
                    <a:pt x="97" y="17"/>
                  </a:lnTo>
                  <a:lnTo>
                    <a:pt x="98" y="18"/>
                  </a:lnTo>
                  <a:lnTo>
                    <a:pt x="98" y="17"/>
                  </a:lnTo>
                  <a:lnTo>
                    <a:pt x="97" y="17"/>
                  </a:lnTo>
                  <a:lnTo>
                    <a:pt x="97" y="16"/>
                  </a:lnTo>
                  <a:lnTo>
                    <a:pt x="97" y="14"/>
                  </a:lnTo>
                  <a:lnTo>
                    <a:pt x="97" y="13"/>
                  </a:lnTo>
                  <a:lnTo>
                    <a:pt x="97" y="10"/>
                  </a:lnTo>
                  <a:lnTo>
                    <a:pt x="97" y="9"/>
                  </a:lnTo>
                  <a:lnTo>
                    <a:pt x="97" y="8"/>
                  </a:lnTo>
                  <a:lnTo>
                    <a:pt x="97" y="6"/>
                  </a:lnTo>
                  <a:lnTo>
                    <a:pt x="97" y="5"/>
                  </a:lnTo>
                  <a:lnTo>
                    <a:pt x="98" y="4"/>
                  </a:lnTo>
                  <a:lnTo>
                    <a:pt x="99" y="3"/>
                  </a:lnTo>
                  <a:lnTo>
                    <a:pt x="101" y="3"/>
                  </a:lnTo>
                  <a:lnTo>
                    <a:pt x="102" y="3"/>
                  </a:lnTo>
                  <a:lnTo>
                    <a:pt x="105" y="1"/>
                  </a:lnTo>
                  <a:lnTo>
                    <a:pt x="106" y="1"/>
                  </a:lnTo>
                  <a:lnTo>
                    <a:pt x="110" y="1"/>
                  </a:lnTo>
                  <a:lnTo>
                    <a:pt x="111" y="0"/>
                  </a:lnTo>
                  <a:lnTo>
                    <a:pt x="111" y="1"/>
                  </a:lnTo>
                  <a:lnTo>
                    <a:pt x="112" y="3"/>
                  </a:lnTo>
                  <a:lnTo>
                    <a:pt x="112" y="4"/>
                  </a:lnTo>
                  <a:lnTo>
                    <a:pt x="112" y="5"/>
                  </a:lnTo>
                  <a:lnTo>
                    <a:pt x="114" y="5"/>
                  </a:lnTo>
                  <a:lnTo>
                    <a:pt x="114" y="6"/>
                  </a:lnTo>
                  <a:lnTo>
                    <a:pt x="115" y="6"/>
                  </a:lnTo>
                  <a:lnTo>
                    <a:pt x="115" y="8"/>
                  </a:lnTo>
                  <a:lnTo>
                    <a:pt x="116" y="8"/>
                  </a:lnTo>
                  <a:lnTo>
                    <a:pt x="118" y="8"/>
                  </a:lnTo>
                  <a:lnTo>
                    <a:pt x="118" y="6"/>
                  </a:lnTo>
                  <a:lnTo>
                    <a:pt x="119" y="6"/>
                  </a:lnTo>
                  <a:lnTo>
                    <a:pt x="120" y="6"/>
                  </a:lnTo>
                  <a:lnTo>
                    <a:pt x="121" y="8"/>
                  </a:lnTo>
                  <a:lnTo>
                    <a:pt x="123" y="8"/>
                  </a:lnTo>
                  <a:lnTo>
                    <a:pt x="121" y="9"/>
                  </a:lnTo>
                  <a:lnTo>
                    <a:pt x="123" y="10"/>
                  </a:lnTo>
                  <a:lnTo>
                    <a:pt x="123" y="12"/>
                  </a:lnTo>
                  <a:lnTo>
                    <a:pt x="124" y="12"/>
                  </a:lnTo>
                  <a:lnTo>
                    <a:pt x="125" y="12"/>
                  </a:lnTo>
                  <a:lnTo>
                    <a:pt x="127" y="12"/>
                  </a:lnTo>
                  <a:lnTo>
                    <a:pt x="128" y="12"/>
                  </a:lnTo>
                  <a:lnTo>
                    <a:pt x="128" y="13"/>
                  </a:lnTo>
                  <a:lnTo>
                    <a:pt x="128" y="14"/>
                  </a:lnTo>
                  <a:lnTo>
                    <a:pt x="128" y="16"/>
                  </a:lnTo>
                  <a:lnTo>
                    <a:pt x="129" y="16"/>
                  </a:lnTo>
                  <a:lnTo>
                    <a:pt x="129" y="14"/>
                  </a:lnTo>
                  <a:lnTo>
                    <a:pt x="131" y="14"/>
                  </a:lnTo>
                  <a:lnTo>
                    <a:pt x="132" y="16"/>
                  </a:lnTo>
                  <a:lnTo>
                    <a:pt x="133" y="14"/>
                  </a:lnTo>
                  <a:lnTo>
                    <a:pt x="135" y="14"/>
                  </a:lnTo>
                  <a:lnTo>
                    <a:pt x="135" y="16"/>
                  </a:lnTo>
                  <a:lnTo>
                    <a:pt x="136" y="16"/>
                  </a:lnTo>
                  <a:lnTo>
                    <a:pt x="136" y="17"/>
                  </a:lnTo>
                  <a:lnTo>
                    <a:pt x="136" y="16"/>
                  </a:lnTo>
                  <a:lnTo>
                    <a:pt x="137" y="17"/>
                  </a:lnTo>
                  <a:lnTo>
                    <a:pt x="136" y="17"/>
                  </a:lnTo>
                  <a:lnTo>
                    <a:pt x="136" y="18"/>
                  </a:lnTo>
                  <a:lnTo>
                    <a:pt x="136" y="20"/>
                  </a:lnTo>
                  <a:lnTo>
                    <a:pt x="136" y="18"/>
                  </a:lnTo>
                  <a:lnTo>
                    <a:pt x="137" y="18"/>
                  </a:lnTo>
                  <a:lnTo>
                    <a:pt x="137" y="20"/>
                  </a:lnTo>
                  <a:lnTo>
                    <a:pt x="137" y="21"/>
                  </a:lnTo>
                  <a:lnTo>
                    <a:pt x="136" y="21"/>
                  </a:lnTo>
                  <a:lnTo>
                    <a:pt x="136" y="22"/>
                  </a:lnTo>
                  <a:lnTo>
                    <a:pt x="137" y="22"/>
                  </a:lnTo>
                  <a:lnTo>
                    <a:pt x="138" y="22"/>
                  </a:lnTo>
                  <a:lnTo>
                    <a:pt x="141" y="22"/>
                  </a:lnTo>
                  <a:lnTo>
                    <a:pt x="142" y="21"/>
                  </a:lnTo>
                  <a:lnTo>
                    <a:pt x="144" y="21"/>
                  </a:lnTo>
                  <a:lnTo>
                    <a:pt x="144" y="20"/>
                  </a:lnTo>
                  <a:lnTo>
                    <a:pt x="145" y="20"/>
                  </a:lnTo>
                  <a:lnTo>
                    <a:pt x="145" y="18"/>
                  </a:lnTo>
                  <a:lnTo>
                    <a:pt x="146" y="18"/>
                  </a:lnTo>
                  <a:lnTo>
                    <a:pt x="148" y="18"/>
                  </a:lnTo>
                  <a:lnTo>
                    <a:pt x="146" y="20"/>
                  </a:lnTo>
                  <a:lnTo>
                    <a:pt x="146" y="21"/>
                  </a:lnTo>
                  <a:lnTo>
                    <a:pt x="146" y="22"/>
                  </a:lnTo>
                  <a:lnTo>
                    <a:pt x="145" y="22"/>
                  </a:lnTo>
                  <a:lnTo>
                    <a:pt x="146" y="22"/>
                  </a:lnTo>
                  <a:lnTo>
                    <a:pt x="148" y="22"/>
                  </a:lnTo>
                  <a:lnTo>
                    <a:pt x="148" y="23"/>
                  </a:lnTo>
                  <a:lnTo>
                    <a:pt x="146" y="23"/>
                  </a:lnTo>
                  <a:lnTo>
                    <a:pt x="146" y="25"/>
                  </a:lnTo>
                  <a:lnTo>
                    <a:pt x="148" y="26"/>
                  </a:lnTo>
                  <a:lnTo>
                    <a:pt x="148" y="25"/>
                  </a:lnTo>
                  <a:lnTo>
                    <a:pt x="149" y="25"/>
                  </a:lnTo>
                  <a:lnTo>
                    <a:pt x="149" y="26"/>
                  </a:lnTo>
                  <a:lnTo>
                    <a:pt x="150" y="26"/>
                  </a:lnTo>
                  <a:lnTo>
                    <a:pt x="150" y="27"/>
                  </a:lnTo>
                  <a:lnTo>
                    <a:pt x="151" y="27"/>
                  </a:lnTo>
                  <a:lnTo>
                    <a:pt x="153" y="27"/>
                  </a:lnTo>
                  <a:lnTo>
                    <a:pt x="154" y="29"/>
                  </a:lnTo>
                  <a:lnTo>
                    <a:pt x="155" y="29"/>
                  </a:lnTo>
                  <a:lnTo>
                    <a:pt x="155" y="30"/>
                  </a:lnTo>
                  <a:lnTo>
                    <a:pt x="155" y="31"/>
                  </a:lnTo>
                  <a:lnTo>
                    <a:pt x="157" y="31"/>
                  </a:lnTo>
                  <a:lnTo>
                    <a:pt x="158" y="31"/>
                  </a:lnTo>
                  <a:lnTo>
                    <a:pt x="159" y="30"/>
                  </a:lnTo>
                  <a:lnTo>
                    <a:pt x="159" y="31"/>
                  </a:lnTo>
                  <a:lnTo>
                    <a:pt x="161" y="31"/>
                  </a:lnTo>
                  <a:lnTo>
                    <a:pt x="161" y="30"/>
                  </a:lnTo>
                  <a:lnTo>
                    <a:pt x="161" y="31"/>
                  </a:lnTo>
                  <a:lnTo>
                    <a:pt x="162" y="30"/>
                  </a:lnTo>
                  <a:lnTo>
                    <a:pt x="162" y="31"/>
                  </a:lnTo>
                  <a:lnTo>
                    <a:pt x="163" y="31"/>
                  </a:lnTo>
                  <a:lnTo>
                    <a:pt x="164" y="31"/>
                  </a:lnTo>
                  <a:lnTo>
                    <a:pt x="164" y="33"/>
                  </a:lnTo>
                  <a:lnTo>
                    <a:pt x="166" y="31"/>
                  </a:lnTo>
                  <a:lnTo>
                    <a:pt x="167" y="31"/>
                  </a:lnTo>
                  <a:lnTo>
                    <a:pt x="170" y="33"/>
                  </a:lnTo>
                  <a:lnTo>
                    <a:pt x="170" y="31"/>
                  </a:lnTo>
                  <a:lnTo>
                    <a:pt x="171" y="31"/>
                  </a:lnTo>
                  <a:lnTo>
                    <a:pt x="172" y="33"/>
                  </a:lnTo>
                  <a:lnTo>
                    <a:pt x="174" y="34"/>
                  </a:lnTo>
                  <a:lnTo>
                    <a:pt x="174" y="35"/>
                  </a:lnTo>
                  <a:lnTo>
                    <a:pt x="175" y="35"/>
                  </a:lnTo>
                  <a:lnTo>
                    <a:pt x="175" y="36"/>
                  </a:lnTo>
                  <a:lnTo>
                    <a:pt x="176" y="38"/>
                  </a:lnTo>
                  <a:lnTo>
                    <a:pt x="178" y="38"/>
                  </a:lnTo>
                  <a:lnTo>
                    <a:pt x="178" y="36"/>
                  </a:lnTo>
                  <a:lnTo>
                    <a:pt x="178" y="38"/>
                  </a:lnTo>
                  <a:lnTo>
                    <a:pt x="178" y="36"/>
                  </a:lnTo>
                  <a:lnTo>
                    <a:pt x="179" y="38"/>
                  </a:lnTo>
                  <a:lnTo>
                    <a:pt x="180" y="38"/>
                  </a:lnTo>
                  <a:lnTo>
                    <a:pt x="181" y="38"/>
                  </a:lnTo>
                  <a:lnTo>
                    <a:pt x="183" y="38"/>
                  </a:lnTo>
                  <a:lnTo>
                    <a:pt x="184" y="38"/>
                  </a:lnTo>
                  <a:lnTo>
                    <a:pt x="187" y="38"/>
                  </a:lnTo>
                  <a:lnTo>
                    <a:pt x="188" y="38"/>
                  </a:lnTo>
                  <a:lnTo>
                    <a:pt x="188" y="39"/>
                  </a:lnTo>
                  <a:lnTo>
                    <a:pt x="189" y="39"/>
                  </a:lnTo>
                  <a:lnTo>
                    <a:pt x="191" y="39"/>
                  </a:lnTo>
                  <a:lnTo>
                    <a:pt x="192" y="39"/>
                  </a:lnTo>
                  <a:lnTo>
                    <a:pt x="193" y="39"/>
                  </a:lnTo>
                  <a:lnTo>
                    <a:pt x="194" y="40"/>
                  </a:lnTo>
                  <a:lnTo>
                    <a:pt x="197" y="40"/>
                  </a:lnTo>
                  <a:lnTo>
                    <a:pt x="198" y="40"/>
                  </a:lnTo>
                  <a:lnTo>
                    <a:pt x="198" y="42"/>
                  </a:lnTo>
                  <a:lnTo>
                    <a:pt x="197" y="42"/>
                  </a:lnTo>
                  <a:lnTo>
                    <a:pt x="197" y="44"/>
                  </a:lnTo>
                  <a:lnTo>
                    <a:pt x="194" y="46"/>
                  </a:lnTo>
                  <a:lnTo>
                    <a:pt x="194" y="47"/>
                  </a:lnTo>
                  <a:lnTo>
                    <a:pt x="193" y="47"/>
                  </a:lnTo>
                  <a:lnTo>
                    <a:pt x="192" y="47"/>
                  </a:lnTo>
                  <a:lnTo>
                    <a:pt x="192" y="49"/>
                  </a:lnTo>
                  <a:lnTo>
                    <a:pt x="192" y="52"/>
                  </a:lnTo>
                  <a:lnTo>
                    <a:pt x="192" y="53"/>
                  </a:lnTo>
                  <a:lnTo>
                    <a:pt x="191" y="55"/>
                  </a:lnTo>
                  <a:lnTo>
                    <a:pt x="189" y="57"/>
                  </a:lnTo>
                  <a:lnTo>
                    <a:pt x="189" y="59"/>
                  </a:lnTo>
                  <a:lnTo>
                    <a:pt x="189" y="60"/>
                  </a:lnTo>
                  <a:lnTo>
                    <a:pt x="189" y="61"/>
                  </a:lnTo>
                  <a:lnTo>
                    <a:pt x="189" y="63"/>
                  </a:lnTo>
                  <a:lnTo>
                    <a:pt x="189" y="64"/>
                  </a:lnTo>
                  <a:lnTo>
                    <a:pt x="189" y="65"/>
                  </a:lnTo>
                  <a:lnTo>
                    <a:pt x="189" y="66"/>
                  </a:lnTo>
                  <a:lnTo>
                    <a:pt x="189" y="68"/>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35" name="Freeform 1734"/>
            <p:cNvSpPr>
              <a:spLocks/>
            </p:cNvSpPr>
            <p:nvPr/>
          </p:nvSpPr>
          <p:spPr bwMode="auto">
            <a:xfrm>
              <a:off x="4300850" y="2482850"/>
              <a:ext cx="314325" cy="268288"/>
            </a:xfrm>
            <a:custGeom>
              <a:avLst/>
              <a:gdLst/>
              <a:ahLst/>
              <a:cxnLst>
                <a:cxn ang="0">
                  <a:pos x="168" y="155"/>
                </a:cxn>
                <a:cxn ang="0">
                  <a:pos x="157" y="152"/>
                </a:cxn>
                <a:cxn ang="0">
                  <a:pos x="151" y="149"/>
                </a:cxn>
                <a:cxn ang="0">
                  <a:pos x="145" y="149"/>
                </a:cxn>
                <a:cxn ang="0">
                  <a:pos x="132" y="149"/>
                </a:cxn>
                <a:cxn ang="0">
                  <a:pos x="121" y="160"/>
                </a:cxn>
                <a:cxn ang="0">
                  <a:pos x="115" y="168"/>
                </a:cxn>
                <a:cxn ang="0">
                  <a:pos x="103" y="168"/>
                </a:cxn>
                <a:cxn ang="0">
                  <a:pos x="95" y="163"/>
                </a:cxn>
                <a:cxn ang="0">
                  <a:pos x="86" y="160"/>
                </a:cxn>
                <a:cxn ang="0">
                  <a:pos x="77" y="163"/>
                </a:cxn>
                <a:cxn ang="0">
                  <a:pos x="67" y="160"/>
                </a:cxn>
                <a:cxn ang="0">
                  <a:pos x="55" y="156"/>
                </a:cxn>
                <a:cxn ang="0">
                  <a:pos x="47" y="151"/>
                </a:cxn>
                <a:cxn ang="0">
                  <a:pos x="50" y="145"/>
                </a:cxn>
                <a:cxn ang="0">
                  <a:pos x="58" y="124"/>
                </a:cxn>
                <a:cxn ang="0">
                  <a:pos x="60" y="111"/>
                </a:cxn>
                <a:cxn ang="0">
                  <a:pos x="62" y="108"/>
                </a:cxn>
                <a:cxn ang="0">
                  <a:pos x="56" y="102"/>
                </a:cxn>
                <a:cxn ang="0">
                  <a:pos x="52" y="92"/>
                </a:cxn>
                <a:cxn ang="0">
                  <a:pos x="42" y="85"/>
                </a:cxn>
                <a:cxn ang="0">
                  <a:pos x="39" y="76"/>
                </a:cxn>
                <a:cxn ang="0">
                  <a:pos x="36" y="74"/>
                </a:cxn>
                <a:cxn ang="0">
                  <a:pos x="33" y="69"/>
                </a:cxn>
                <a:cxn ang="0">
                  <a:pos x="30" y="68"/>
                </a:cxn>
                <a:cxn ang="0">
                  <a:pos x="25" y="68"/>
                </a:cxn>
                <a:cxn ang="0">
                  <a:pos x="19" y="64"/>
                </a:cxn>
                <a:cxn ang="0">
                  <a:pos x="9" y="61"/>
                </a:cxn>
                <a:cxn ang="0">
                  <a:pos x="0" y="60"/>
                </a:cxn>
                <a:cxn ang="0">
                  <a:pos x="4" y="55"/>
                </a:cxn>
                <a:cxn ang="0">
                  <a:pos x="6" y="52"/>
                </a:cxn>
                <a:cxn ang="0">
                  <a:pos x="3" y="48"/>
                </a:cxn>
                <a:cxn ang="0">
                  <a:pos x="12" y="46"/>
                </a:cxn>
                <a:cxn ang="0">
                  <a:pos x="20" y="44"/>
                </a:cxn>
                <a:cxn ang="0">
                  <a:pos x="26" y="44"/>
                </a:cxn>
                <a:cxn ang="0">
                  <a:pos x="37" y="47"/>
                </a:cxn>
                <a:cxn ang="0">
                  <a:pos x="45" y="47"/>
                </a:cxn>
                <a:cxn ang="0">
                  <a:pos x="52" y="48"/>
                </a:cxn>
                <a:cxn ang="0">
                  <a:pos x="49" y="36"/>
                </a:cxn>
                <a:cxn ang="0">
                  <a:pos x="50" y="27"/>
                </a:cxn>
                <a:cxn ang="0">
                  <a:pos x="56" y="34"/>
                </a:cxn>
                <a:cxn ang="0">
                  <a:pos x="76" y="33"/>
                </a:cxn>
                <a:cxn ang="0">
                  <a:pos x="81" y="25"/>
                </a:cxn>
                <a:cxn ang="0">
                  <a:pos x="95" y="18"/>
                </a:cxn>
                <a:cxn ang="0">
                  <a:pos x="97" y="9"/>
                </a:cxn>
                <a:cxn ang="0">
                  <a:pos x="110" y="1"/>
                </a:cxn>
                <a:cxn ang="0">
                  <a:pos x="116" y="8"/>
                </a:cxn>
                <a:cxn ang="0">
                  <a:pos x="124" y="12"/>
                </a:cxn>
                <a:cxn ang="0">
                  <a:pos x="132" y="16"/>
                </a:cxn>
                <a:cxn ang="0">
                  <a:pos x="136" y="20"/>
                </a:cxn>
                <a:cxn ang="0">
                  <a:pos x="142" y="21"/>
                </a:cxn>
                <a:cxn ang="0">
                  <a:pos x="145" y="22"/>
                </a:cxn>
                <a:cxn ang="0">
                  <a:pos x="150" y="26"/>
                </a:cxn>
                <a:cxn ang="0">
                  <a:pos x="159" y="30"/>
                </a:cxn>
                <a:cxn ang="0">
                  <a:pos x="166" y="31"/>
                </a:cxn>
                <a:cxn ang="0">
                  <a:pos x="176" y="38"/>
                </a:cxn>
                <a:cxn ang="0">
                  <a:pos x="187" y="38"/>
                </a:cxn>
                <a:cxn ang="0">
                  <a:pos x="198" y="42"/>
                </a:cxn>
                <a:cxn ang="0">
                  <a:pos x="191" y="55"/>
                </a:cxn>
              </a:cxnLst>
              <a:rect l="0" t="0" r="r" b="b"/>
              <a:pathLst>
                <a:path w="198" h="169">
                  <a:moveTo>
                    <a:pt x="178" y="152"/>
                  </a:moveTo>
                  <a:lnTo>
                    <a:pt x="176" y="154"/>
                  </a:lnTo>
                  <a:lnTo>
                    <a:pt x="174" y="154"/>
                  </a:lnTo>
                  <a:lnTo>
                    <a:pt x="174" y="155"/>
                  </a:lnTo>
                  <a:lnTo>
                    <a:pt x="172" y="155"/>
                  </a:lnTo>
                  <a:lnTo>
                    <a:pt x="171" y="155"/>
                  </a:lnTo>
                  <a:lnTo>
                    <a:pt x="171" y="156"/>
                  </a:lnTo>
                  <a:lnTo>
                    <a:pt x="170" y="156"/>
                  </a:lnTo>
                  <a:lnTo>
                    <a:pt x="170" y="155"/>
                  </a:lnTo>
                  <a:lnTo>
                    <a:pt x="168" y="155"/>
                  </a:lnTo>
                  <a:lnTo>
                    <a:pt x="167" y="155"/>
                  </a:lnTo>
                  <a:lnTo>
                    <a:pt x="166" y="155"/>
                  </a:lnTo>
                  <a:lnTo>
                    <a:pt x="164" y="155"/>
                  </a:lnTo>
                  <a:lnTo>
                    <a:pt x="163" y="154"/>
                  </a:lnTo>
                  <a:lnTo>
                    <a:pt x="162" y="154"/>
                  </a:lnTo>
                  <a:lnTo>
                    <a:pt x="161" y="154"/>
                  </a:lnTo>
                  <a:lnTo>
                    <a:pt x="161" y="152"/>
                  </a:lnTo>
                  <a:lnTo>
                    <a:pt x="159" y="152"/>
                  </a:lnTo>
                  <a:lnTo>
                    <a:pt x="158" y="152"/>
                  </a:lnTo>
                  <a:lnTo>
                    <a:pt x="157" y="152"/>
                  </a:lnTo>
                  <a:lnTo>
                    <a:pt x="158" y="152"/>
                  </a:lnTo>
                  <a:lnTo>
                    <a:pt x="158" y="151"/>
                  </a:lnTo>
                  <a:lnTo>
                    <a:pt x="157" y="151"/>
                  </a:lnTo>
                  <a:lnTo>
                    <a:pt x="158" y="150"/>
                  </a:lnTo>
                  <a:lnTo>
                    <a:pt x="157" y="150"/>
                  </a:lnTo>
                  <a:lnTo>
                    <a:pt x="155" y="150"/>
                  </a:lnTo>
                  <a:lnTo>
                    <a:pt x="154" y="150"/>
                  </a:lnTo>
                  <a:lnTo>
                    <a:pt x="153" y="150"/>
                  </a:lnTo>
                  <a:lnTo>
                    <a:pt x="151" y="150"/>
                  </a:lnTo>
                  <a:lnTo>
                    <a:pt x="151" y="149"/>
                  </a:lnTo>
                  <a:lnTo>
                    <a:pt x="150" y="149"/>
                  </a:lnTo>
                  <a:lnTo>
                    <a:pt x="149" y="149"/>
                  </a:lnTo>
                  <a:lnTo>
                    <a:pt x="150" y="150"/>
                  </a:lnTo>
                  <a:lnTo>
                    <a:pt x="149" y="150"/>
                  </a:lnTo>
                  <a:lnTo>
                    <a:pt x="148" y="150"/>
                  </a:lnTo>
                  <a:lnTo>
                    <a:pt x="146" y="150"/>
                  </a:lnTo>
                  <a:lnTo>
                    <a:pt x="145" y="150"/>
                  </a:lnTo>
                  <a:lnTo>
                    <a:pt x="146" y="150"/>
                  </a:lnTo>
                  <a:lnTo>
                    <a:pt x="146" y="149"/>
                  </a:lnTo>
                  <a:lnTo>
                    <a:pt x="145" y="149"/>
                  </a:lnTo>
                  <a:lnTo>
                    <a:pt x="144" y="147"/>
                  </a:lnTo>
                  <a:lnTo>
                    <a:pt x="142" y="149"/>
                  </a:lnTo>
                  <a:lnTo>
                    <a:pt x="141" y="147"/>
                  </a:lnTo>
                  <a:lnTo>
                    <a:pt x="140" y="147"/>
                  </a:lnTo>
                  <a:lnTo>
                    <a:pt x="138" y="147"/>
                  </a:lnTo>
                  <a:lnTo>
                    <a:pt x="138" y="146"/>
                  </a:lnTo>
                  <a:lnTo>
                    <a:pt x="137" y="146"/>
                  </a:lnTo>
                  <a:lnTo>
                    <a:pt x="136" y="146"/>
                  </a:lnTo>
                  <a:lnTo>
                    <a:pt x="133" y="149"/>
                  </a:lnTo>
                  <a:lnTo>
                    <a:pt x="132" y="149"/>
                  </a:lnTo>
                  <a:lnTo>
                    <a:pt x="131" y="150"/>
                  </a:lnTo>
                  <a:lnTo>
                    <a:pt x="128" y="151"/>
                  </a:lnTo>
                  <a:lnTo>
                    <a:pt x="127" y="151"/>
                  </a:lnTo>
                  <a:lnTo>
                    <a:pt x="124" y="152"/>
                  </a:lnTo>
                  <a:lnTo>
                    <a:pt x="123" y="154"/>
                  </a:lnTo>
                  <a:lnTo>
                    <a:pt x="121" y="155"/>
                  </a:lnTo>
                  <a:lnTo>
                    <a:pt x="121" y="158"/>
                  </a:lnTo>
                  <a:lnTo>
                    <a:pt x="120" y="158"/>
                  </a:lnTo>
                  <a:lnTo>
                    <a:pt x="121" y="158"/>
                  </a:lnTo>
                  <a:lnTo>
                    <a:pt x="121" y="160"/>
                  </a:lnTo>
                  <a:lnTo>
                    <a:pt x="121" y="163"/>
                  </a:lnTo>
                  <a:lnTo>
                    <a:pt x="121" y="165"/>
                  </a:lnTo>
                  <a:lnTo>
                    <a:pt x="123" y="165"/>
                  </a:lnTo>
                  <a:lnTo>
                    <a:pt x="123" y="167"/>
                  </a:lnTo>
                  <a:lnTo>
                    <a:pt x="121" y="168"/>
                  </a:lnTo>
                  <a:lnTo>
                    <a:pt x="121" y="167"/>
                  </a:lnTo>
                  <a:lnTo>
                    <a:pt x="120" y="167"/>
                  </a:lnTo>
                  <a:lnTo>
                    <a:pt x="119" y="167"/>
                  </a:lnTo>
                  <a:lnTo>
                    <a:pt x="118" y="168"/>
                  </a:lnTo>
                  <a:lnTo>
                    <a:pt x="115" y="168"/>
                  </a:lnTo>
                  <a:lnTo>
                    <a:pt x="115" y="169"/>
                  </a:lnTo>
                  <a:lnTo>
                    <a:pt x="114" y="169"/>
                  </a:lnTo>
                  <a:lnTo>
                    <a:pt x="112" y="169"/>
                  </a:lnTo>
                  <a:lnTo>
                    <a:pt x="111" y="168"/>
                  </a:lnTo>
                  <a:lnTo>
                    <a:pt x="110" y="168"/>
                  </a:lnTo>
                  <a:lnTo>
                    <a:pt x="108" y="168"/>
                  </a:lnTo>
                  <a:lnTo>
                    <a:pt x="107" y="168"/>
                  </a:lnTo>
                  <a:lnTo>
                    <a:pt x="106" y="168"/>
                  </a:lnTo>
                  <a:lnTo>
                    <a:pt x="105" y="168"/>
                  </a:lnTo>
                  <a:lnTo>
                    <a:pt x="103" y="168"/>
                  </a:lnTo>
                  <a:lnTo>
                    <a:pt x="103" y="167"/>
                  </a:lnTo>
                  <a:lnTo>
                    <a:pt x="102" y="167"/>
                  </a:lnTo>
                  <a:lnTo>
                    <a:pt x="101" y="167"/>
                  </a:lnTo>
                  <a:lnTo>
                    <a:pt x="101" y="164"/>
                  </a:lnTo>
                  <a:lnTo>
                    <a:pt x="98" y="164"/>
                  </a:lnTo>
                  <a:lnTo>
                    <a:pt x="98" y="163"/>
                  </a:lnTo>
                  <a:lnTo>
                    <a:pt x="97" y="163"/>
                  </a:lnTo>
                  <a:lnTo>
                    <a:pt x="97" y="164"/>
                  </a:lnTo>
                  <a:lnTo>
                    <a:pt x="95" y="164"/>
                  </a:lnTo>
                  <a:lnTo>
                    <a:pt x="95" y="163"/>
                  </a:lnTo>
                  <a:lnTo>
                    <a:pt x="94" y="163"/>
                  </a:lnTo>
                  <a:lnTo>
                    <a:pt x="94" y="162"/>
                  </a:lnTo>
                  <a:lnTo>
                    <a:pt x="93" y="162"/>
                  </a:lnTo>
                  <a:lnTo>
                    <a:pt x="92" y="163"/>
                  </a:lnTo>
                  <a:lnTo>
                    <a:pt x="92" y="162"/>
                  </a:lnTo>
                  <a:lnTo>
                    <a:pt x="90" y="162"/>
                  </a:lnTo>
                  <a:lnTo>
                    <a:pt x="90" y="160"/>
                  </a:lnTo>
                  <a:lnTo>
                    <a:pt x="89" y="160"/>
                  </a:lnTo>
                  <a:lnTo>
                    <a:pt x="88" y="160"/>
                  </a:lnTo>
                  <a:lnTo>
                    <a:pt x="86" y="160"/>
                  </a:lnTo>
                  <a:lnTo>
                    <a:pt x="85" y="160"/>
                  </a:lnTo>
                  <a:lnTo>
                    <a:pt x="84" y="159"/>
                  </a:lnTo>
                  <a:lnTo>
                    <a:pt x="84" y="160"/>
                  </a:lnTo>
                  <a:lnTo>
                    <a:pt x="84" y="162"/>
                  </a:lnTo>
                  <a:lnTo>
                    <a:pt x="84" y="163"/>
                  </a:lnTo>
                  <a:lnTo>
                    <a:pt x="82" y="163"/>
                  </a:lnTo>
                  <a:lnTo>
                    <a:pt x="81" y="163"/>
                  </a:lnTo>
                  <a:lnTo>
                    <a:pt x="80" y="163"/>
                  </a:lnTo>
                  <a:lnTo>
                    <a:pt x="79" y="162"/>
                  </a:lnTo>
                  <a:lnTo>
                    <a:pt x="77" y="163"/>
                  </a:lnTo>
                  <a:lnTo>
                    <a:pt x="77" y="162"/>
                  </a:lnTo>
                  <a:lnTo>
                    <a:pt x="76" y="162"/>
                  </a:lnTo>
                  <a:lnTo>
                    <a:pt x="73" y="163"/>
                  </a:lnTo>
                  <a:lnTo>
                    <a:pt x="72" y="163"/>
                  </a:lnTo>
                  <a:lnTo>
                    <a:pt x="72" y="162"/>
                  </a:lnTo>
                  <a:lnTo>
                    <a:pt x="71" y="162"/>
                  </a:lnTo>
                  <a:lnTo>
                    <a:pt x="71" y="160"/>
                  </a:lnTo>
                  <a:lnTo>
                    <a:pt x="69" y="160"/>
                  </a:lnTo>
                  <a:lnTo>
                    <a:pt x="68" y="159"/>
                  </a:lnTo>
                  <a:lnTo>
                    <a:pt x="67" y="160"/>
                  </a:lnTo>
                  <a:lnTo>
                    <a:pt x="65" y="160"/>
                  </a:lnTo>
                  <a:lnTo>
                    <a:pt x="64" y="160"/>
                  </a:lnTo>
                  <a:lnTo>
                    <a:pt x="63" y="160"/>
                  </a:lnTo>
                  <a:lnTo>
                    <a:pt x="63" y="159"/>
                  </a:lnTo>
                  <a:lnTo>
                    <a:pt x="62" y="159"/>
                  </a:lnTo>
                  <a:lnTo>
                    <a:pt x="62" y="158"/>
                  </a:lnTo>
                  <a:lnTo>
                    <a:pt x="59" y="158"/>
                  </a:lnTo>
                  <a:lnTo>
                    <a:pt x="58" y="158"/>
                  </a:lnTo>
                  <a:lnTo>
                    <a:pt x="56" y="156"/>
                  </a:lnTo>
                  <a:lnTo>
                    <a:pt x="55" y="156"/>
                  </a:lnTo>
                  <a:lnTo>
                    <a:pt x="54" y="155"/>
                  </a:lnTo>
                  <a:lnTo>
                    <a:pt x="54" y="156"/>
                  </a:lnTo>
                  <a:lnTo>
                    <a:pt x="52" y="155"/>
                  </a:lnTo>
                  <a:lnTo>
                    <a:pt x="51" y="156"/>
                  </a:lnTo>
                  <a:lnTo>
                    <a:pt x="50" y="155"/>
                  </a:lnTo>
                  <a:lnTo>
                    <a:pt x="51" y="154"/>
                  </a:lnTo>
                  <a:lnTo>
                    <a:pt x="51" y="152"/>
                  </a:lnTo>
                  <a:lnTo>
                    <a:pt x="51" y="151"/>
                  </a:lnTo>
                  <a:lnTo>
                    <a:pt x="49" y="151"/>
                  </a:lnTo>
                  <a:lnTo>
                    <a:pt x="47" y="151"/>
                  </a:lnTo>
                  <a:lnTo>
                    <a:pt x="46" y="151"/>
                  </a:lnTo>
                  <a:lnTo>
                    <a:pt x="46" y="150"/>
                  </a:lnTo>
                  <a:lnTo>
                    <a:pt x="45" y="150"/>
                  </a:lnTo>
                  <a:lnTo>
                    <a:pt x="45" y="149"/>
                  </a:lnTo>
                  <a:lnTo>
                    <a:pt x="46" y="149"/>
                  </a:lnTo>
                  <a:lnTo>
                    <a:pt x="47" y="149"/>
                  </a:lnTo>
                  <a:lnTo>
                    <a:pt x="47" y="147"/>
                  </a:lnTo>
                  <a:lnTo>
                    <a:pt x="49" y="147"/>
                  </a:lnTo>
                  <a:lnTo>
                    <a:pt x="50" y="146"/>
                  </a:lnTo>
                  <a:lnTo>
                    <a:pt x="50" y="145"/>
                  </a:lnTo>
                  <a:lnTo>
                    <a:pt x="50" y="143"/>
                  </a:lnTo>
                  <a:lnTo>
                    <a:pt x="52" y="137"/>
                  </a:lnTo>
                  <a:lnTo>
                    <a:pt x="52" y="133"/>
                  </a:lnTo>
                  <a:lnTo>
                    <a:pt x="54" y="128"/>
                  </a:lnTo>
                  <a:lnTo>
                    <a:pt x="54" y="126"/>
                  </a:lnTo>
                  <a:lnTo>
                    <a:pt x="54" y="125"/>
                  </a:lnTo>
                  <a:lnTo>
                    <a:pt x="55" y="124"/>
                  </a:lnTo>
                  <a:lnTo>
                    <a:pt x="55" y="125"/>
                  </a:lnTo>
                  <a:lnTo>
                    <a:pt x="56" y="125"/>
                  </a:lnTo>
                  <a:lnTo>
                    <a:pt x="58" y="124"/>
                  </a:lnTo>
                  <a:lnTo>
                    <a:pt x="56" y="124"/>
                  </a:lnTo>
                  <a:lnTo>
                    <a:pt x="55" y="122"/>
                  </a:lnTo>
                  <a:lnTo>
                    <a:pt x="54" y="124"/>
                  </a:lnTo>
                  <a:lnTo>
                    <a:pt x="54" y="125"/>
                  </a:lnTo>
                  <a:lnTo>
                    <a:pt x="55" y="115"/>
                  </a:lnTo>
                  <a:lnTo>
                    <a:pt x="55" y="108"/>
                  </a:lnTo>
                  <a:lnTo>
                    <a:pt x="56" y="107"/>
                  </a:lnTo>
                  <a:lnTo>
                    <a:pt x="56" y="108"/>
                  </a:lnTo>
                  <a:lnTo>
                    <a:pt x="59" y="109"/>
                  </a:lnTo>
                  <a:lnTo>
                    <a:pt x="60" y="111"/>
                  </a:lnTo>
                  <a:lnTo>
                    <a:pt x="62" y="115"/>
                  </a:lnTo>
                  <a:lnTo>
                    <a:pt x="62" y="116"/>
                  </a:lnTo>
                  <a:lnTo>
                    <a:pt x="63" y="117"/>
                  </a:lnTo>
                  <a:lnTo>
                    <a:pt x="64" y="117"/>
                  </a:lnTo>
                  <a:lnTo>
                    <a:pt x="65" y="117"/>
                  </a:lnTo>
                  <a:lnTo>
                    <a:pt x="64" y="117"/>
                  </a:lnTo>
                  <a:lnTo>
                    <a:pt x="63" y="116"/>
                  </a:lnTo>
                  <a:lnTo>
                    <a:pt x="63" y="112"/>
                  </a:lnTo>
                  <a:lnTo>
                    <a:pt x="62" y="111"/>
                  </a:lnTo>
                  <a:lnTo>
                    <a:pt x="62" y="108"/>
                  </a:lnTo>
                  <a:lnTo>
                    <a:pt x="60" y="108"/>
                  </a:lnTo>
                  <a:lnTo>
                    <a:pt x="58" y="107"/>
                  </a:lnTo>
                  <a:lnTo>
                    <a:pt x="58" y="106"/>
                  </a:lnTo>
                  <a:lnTo>
                    <a:pt x="55" y="106"/>
                  </a:lnTo>
                  <a:lnTo>
                    <a:pt x="54" y="104"/>
                  </a:lnTo>
                  <a:lnTo>
                    <a:pt x="54" y="103"/>
                  </a:lnTo>
                  <a:lnTo>
                    <a:pt x="55" y="103"/>
                  </a:lnTo>
                  <a:lnTo>
                    <a:pt x="56" y="103"/>
                  </a:lnTo>
                  <a:lnTo>
                    <a:pt x="58" y="103"/>
                  </a:lnTo>
                  <a:lnTo>
                    <a:pt x="56" y="102"/>
                  </a:lnTo>
                  <a:lnTo>
                    <a:pt x="55" y="102"/>
                  </a:lnTo>
                  <a:lnTo>
                    <a:pt x="56" y="100"/>
                  </a:lnTo>
                  <a:lnTo>
                    <a:pt x="56" y="99"/>
                  </a:lnTo>
                  <a:lnTo>
                    <a:pt x="56" y="98"/>
                  </a:lnTo>
                  <a:lnTo>
                    <a:pt x="55" y="95"/>
                  </a:lnTo>
                  <a:lnTo>
                    <a:pt x="55" y="94"/>
                  </a:lnTo>
                  <a:lnTo>
                    <a:pt x="56" y="94"/>
                  </a:lnTo>
                  <a:lnTo>
                    <a:pt x="55" y="92"/>
                  </a:lnTo>
                  <a:lnTo>
                    <a:pt x="54" y="92"/>
                  </a:lnTo>
                  <a:lnTo>
                    <a:pt x="52" y="92"/>
                  </a:lnTo>
                  <a:lnTo>
                    <a:pt x="50" y="91"/>
                  </a:lnTo>
                  <a:lnTo>
                    <a:pt x="49" y="90"/>
                  </a:lnTo>
                  <a:lnTo>
                    <a:pt x="47" y="90"/>
                  </a:lnTo>
                  <a:lnTo>
                    <a:pt x="46" y="90"/>
                  </a:lnTo>
                  <a:lnTo>
                    <a:pt x="46" y="89"/>
                  </a:lnTo>
                  <a:lnTo>
                    <a:pt x="45" y="89"/>
                  </a:lnTo>
                  <a:lnTo>
                    <a:pt x="45" y="87"/>
                  </a:lnTo>
                  <a:lnTo>
                    <a:pt x="45" y="86"/>
                  </a:lnTo>
                  <a:lnTo>
                    <a:pt x="43" y="85"/>
                  </a:lnTo>
                  <a:lnTo>
                    <a:pt x="42" y="85"/>
                  </a:lnTo>
                  <a:lnTo>
                    <a:pt x="42" y="83"/>
                  </a:lnTo>
                  <a:lnTo>
                    <a:pt x="41" y="83"/>
                  </a:lnTo>
                  <a:lnTo>
                    <a:pt x="41" y="82"/>
                  </a:lnTo>
                  <a:lnTo>
                    <a:pt x="41" y="81"/>
                  </a:lnTo>
                  <a:lnTo>
                    <a:pt x="42" y="79"/>
                  </a:lnTo>
                  <a:lnTo>
                    <a:pt x="41" y="77"/>
                  </a:lnTo>
                  <a:lnTo>
                    <a:pt x="39" y="77"/>
                  </a:lnTo>
                  <a:lnTo>
                    <a:pt x="38" y="77"/>
                  </a:lnTo>
                  <a:lnTo>
                    <a:pt x="39" y="77"/>
                  </a:lnTo>
                  <a:lnTo>
                    <a:pt x="39" y="76"/>
                  </a:lnTo>
                  <a:lnTo>
                    <a:pt x="39" y="74"/>
                  </a:lnTo>
                  <a:lnTo>
                    <a:pt x="41" y="74"/>
                  </a:lnTo>
                  <a:lnTo>
                    <a:pt x="42" y="74"/>
                  </a:lnTo>
                  <a:lnTo>
                    <a:pt x="45" y="74"/>
                  </a:lnTo>
                  <a:lnTo>
                    <a:pt x="45" y="73"/>
                  </a:lnTo>
                  <a:lnTo>
                    <a:pt x="43" y="73"/>
                  </a:lnTo>
                  <a:lnTo>
                    <a:pt x="39" y="73"/>
                  </a:lnTo>
                  <a:lnTo>
                    <a:pt x="38" y="74"/>
                  </a:lnTo>
                  <a:lnTo>
                    <a:pt x="37" y="74"/>
                  </a:lnTo>
                  <a:lnTo>
                    <a:pt x="36" y="74"/>
                  </a:lnTo>
                  <a:lnTo>
                    <a:pt x="34" y="73"/>
                  </a:lnTo>
                  <a:lnTo>
                    <a:pt x="36" y="73"/>
                  </a:lnTo>
                  <a:lnTo>
                    <a:pt x="34" y="72"/>
                  </a:lnTo>
                  <a:lnTo>
                    <a:pt x="36" y="72"/>
                  </a:lnTo>
                  <a:lnTo>
                    <a:pt x="36" y="70"/>
                  </a:lnTo>
                  <a:lnTo>
                    <a:pt x="34" y="70"/>
                  </a:lnTo>
                  <a:lnTo>
                    <a:pt x="36" y="70"/>
                  </a:lnTo>
                  <a:lnTo>
                    <a:pt x="37" y="69"/>
                  </a:lnTo>
                  <a:lnTo>
                    <a:pt x="34" y="69"/>
                  </a:lnTo>
                  <a:lnTo>
                    <a:pt x="33" y="69"/>
                  </a:lnTo>
                  <a:lnTo>
                    <a:pt x="32" y="69"/>
                  </a:lnTo>
                  <a:lnTo>
                    <a:pt x="30" y="69"/>
                  </a:lnTo>
                  <a:lnTo>
                    <a:pt x="30" y="70"/>
                  </a:lnTo>
                  <a:lnTo>
                    <a:pt x="29" y="69"/>
                  </a:lnTo>
                  <a:lnTo>
                    <a:pt x="30" y="69"/>
                  </a:lnTo>
                  <a:lnTo>
                    <a:pt x="32" y="69"/>
                  </a:lnTo>
                  <a:lnTo>
                    <a:pt x="32" y="68"/>
                  </a:lnTo>
                  <a:lnTo>
                    <a:pt x="30" y="68"/>
                  </a:lnTo>
                  <a:lnTo>
                    <a:pt x="30" y="66"/>
                  </a:lnTo>
                  <a:lnTo>
                    <a:pt x="30" y="68"/>
                  </a:lnTo>
                  <a:lnTo>
                    <a:pt x="29" y="68"/>
                  </a:lnTo>
                  <a:lnTo>
                    <a:pt x="28" y="68"/>
                  </a:lnTo>
                  <a:lnTo>
                    <a:pt x="28" y="69"/>
                  </a:lnTo>
                  <a:lnTo>
                    <a:pt x="26" y="68"/>
                  </a:lnTo>
                  <a:lnTo>
                    <a:pt x="25" y="68"/>
                  </a:lnTo>
                  <a:lnTo>
                    <a:pt x="25" y="69"/>
                  </a:lnTo>
                  <a:lnTo>
                    <a:pt x="26" y="70"/>
                  </a:lnTo>
                  <a:lnTo>
                    <a:pt x="25" y="70"/>
                  </a:lnTo>
                  <a:lnTo>
                    <a:pt x="25" y="69"/>
                  </a:lnTo>
                  <a:lnTo>
                    <a:pt x="25" y="68"/>
                  </a:lnTo>
                  <a:lnTo>
                    <a:pt x="24" y="66"/>
                  </a:lnTo>
                  <a:lnTo>
                    <a:pt x="25" y="66"/>
                  </a:lnTo>
                  <a:lnTo>
                    <a:pt x="25" y="65"/>
                  </a:lnTo>
                  <a:lnTo>
                    <a:pt x="24" y="66"/>
                  </a:lnTo>
                  <a:lnTo>
                    <a:pt x="22" y="66"/>
                  </a:lnTo>
                  <a:lnTo>
                    <a:pt x="22" y="65"/>
                  </a:lnTo>
                  <a:lnTo>
                    <a:pt x="22" y="64"/>
                  </a:lnTo>
                  <a:lnTo>
                    <a:pt x="21" y="65"/>
                  </a:lnTo>
                  <a:lnTo>
                    <a:pt x="20" y="65"/>
                  </a:lnTo>
                  <a:lnTo>
                    <a:pt x="19" y="64"/>
                  </a:lnTo>
                  <a:lnTo>
                    <a:pt x="17" y="64"/>
                  </a:lnTo>
                  <a:lnTo>
                    <a:pt x="16" y="64"/>
                  </a:lnTo>
                  <a:lnTo>
                    <a:pt x="16" y="63"/>
                  </a:lnTo>
                  <a:lnTo>
                    <a:pt x="16" y="64"/>
                  </a:lnTo>
                  <a:lnTo>
                    <a:pt x="15" y="64"/>
                  </a:lnTo>
                  <a:lnTo>
                    <a:pt x="12" y="63"/>
                  </a:lnTo>
                  <a:lnTo>
                    <a:pt x="11" y="63"/>
                  </a:lnTo>
                  <a:lnTo>
                    <a:pt x="11" y="61"/>
                  </a:lnTo>
                  <a:lnTo>
                    <a:pt x="11" y="60"/>
                  </a:lnTo>
                  <a:lnTo>
                    <a:pt x="9" y="61"/>
                  </a:lnTo>
                  <a:lnTo>
                    <a:pt x="11" y="63"/>
                  </a:lnTo>
                  <a:lnTo>
                    <a:pt x="9" y="63"/>
                  </a:lnTo>
                  <a:lnTo>
                    <a:pt x="8" y="64"/>
                  </a:lnTo>
                  <a:lnTo>
                    <a:pt x="7" y="64"/>
                  </a:lnTo>
                  <a:lnTo>
                    <a:pt x="6" y="64"/>
                  </a:lnTo>
                  <a:lnTo>
                    <a:pt x="7" y="63"/>
                  </a:lnTo>
                  <a:lnTo>
                    <a:pt x="6" y="61"/>
                  </a:lnTo>
                  <a:lnTo>
                    <a:pt x="4" y="60"/>
                  </a:lnTo>
                  <a:lnTo>
                    <a:pt x="3" y="60"/>
                  </a:lnTo>
                  <a:lnTo>
                    <a:pt x="0" y="60"/>
                  </a:lnTo>
                  <a:lnTo>
                    <a:pt x="2" y="59"/>
                  </a:lnTo>
                  <a:lnTo>
                    <a:pt x="7" y="57"/>
                  </a:lnTo>
                  <a:lnTo>
                    <a:pt x="8" y="57"/>
                  </a:lnTo>
                  <a:lnTo>
                    <a:pt x="7" y="56"/>
                  </a:lnTo>
                  <a:lnTo>
                    <a:pt x="4" y="56"/>
                  </a:lnTo>
                  <a:lnTo>
                    <a:pt x="4" y="57"/>
                  </a:lnTo>
                  <a:lnTo>
                    <a:pt x="3" y="56"/>
                  </a:lnTo>
                  <a:lnTo>
                    <a:pt x="3" y="55"/>
                  </a:lnTo>
                  <a:lnTo>
                    <a:pt x="4" y="53"/>
                  </a:lnTo>
                  <a:lnTo>
                    <a:pt x="4" y="55"/>
                  </a:lnTo>
                  <a:lnTo>
                    <a:pt x="6" y="55"/>
                  </a:lnTo>
                  <a:lnTo>
                    <a:pt x="7" y="55"/>
                  </a:lnTo>
                  <a:lnTo>
                    <a:pt x="8" y="55"/>
                  </a:lnTo>
                  <a:lnTo>
                    <a:pt x="8" y="53"/>
                  </a:lnTo>
                  <a:lnTo>
                    <a:pt x="7" y="53"/>
                  </a:lnTo>
                  <a:lnTo>
                    <a:pt x="8" y="53"/>
                  </a:lnTo>
                  <a:lnTo>
                    <a:pt x="7" y="53"/>
                  </a:lnTo>
                  <a:lnTo>
                    <a:pt x="6" y="53"/>
                  </a:lnTo>
                  <a:lnTo>
                    <a:pt x="7" y="52"/>
                  </a:lnTo>
                  <a:lnTo>
                    <a:pt x="6" y="52"/>
                  </a:lnTo>
                  <a:lnTo>
                    <a:pt x="4" y="53"/>
                  </a:lnTo>
                  <a:lnTo>
                    <a:pt x="3" y="53"/>
                  </a:lnTo>
                  <a:lnTo>
                    <a:pt x="2" y="53"/>
                  </a:lnTo>
                  <a:lnTo>
                    <a:pt x="0" y="53"/>
                  </a:lnTo>
                  <a:lnTo>
                    <a:pt x="0" y="52"/>
                  </a:lnTo>
                  <a:lnTo>
                    <a:pt x="0" y="51"/>
                  </a:lnTo>
                  <a:lnTo>
                    <a:pt x="0" y="49"/>
                  </a:lnTo>
                  <a:lnTo>
                    <a:pt x="2" y="49"/>
                  </a:lnTo>
                  <a:lnTo>
                    <a:pt x="3" y="49"/>
                  </a:lnTo>
                  <a:lnTo>
                    <a:pt x="3" y="48"/>
                  </a:lnTo>
                  <a:lnTo>
                    <a:pt x="4" y="48"/>
                  </a:lnTo>
                  <a:lnTo>
                    <a:pt x="3" y="48"/>
                  </a:lnTo>
                  <a:lnTo>
                    <a:pt x="4" y="48"/>
                  </a:lnTo>
                  <a:lnTo>
                    <a:pt x="7" y="47"/>
                  </a:lnTo>
                  <a:lnTo>
                    <a:pt x="8" y="47"/>
                  </a:lnTo>
                  <a:lnTo>
                    <a:pt x="8" y="48"/>
                  </a:lnTo>
                  <a:lnTo>
                    <a:pt x="8" y="47"/>
                  </a:lnTo>
                  <a:lnTo>
                    <a:pt x="9" y="47"/>
                  </a:lnTo>
                  <a:lnTo>
                    <a:pt x="11" y="47"/>
                  </a:lnTo>
                  <a:lnTo>
                    <a:pt x="12" y="46"/>
                  </a:lnTo>
                  <a:lnTo>
                    <a:pt x="12" y="47"/>
                  </a:lnTo>
                  <a:lnTo>
                    <a:pt x="13" y="47"/>
                  </a:lnTo>
                  <a:lnTo>
                    <a:pt x="15" y="48"/>
                  </a:lnTo>
                  <a:lnTo>
                    <a:pt x="15" y="47"/>
                  </a:lnTo>
                  <a:lnTo>
                    <a:pt x="16" y="47"/>
                  </a:lnTo>
                  <a:lnTo>
                    <a:pt x="17" y="47"/>
                  </a:lnTo>
                  <a:lnTo>
                    <a:pt x="19" y="47"/>
                  </a:lnTo>
                  <a:lnTo>
                    <a:pt x="19" y="46"/>
                  </a:lnTo>
                  <a:lnTo>
                    <a:pt x="20" y="46"/>
                  </a:lnTo>
                  <a:lnTo>
                    <a:pt x="20" y="44"/>
                  </a:lnTo>
                  <a:lnTo>
                    <a:pt x="21" y="44"/>
                  </a:lnTo>
                  <a:lnTo>
                    <a:pt x="22" y="44"/>
                  </a:lnTo>
                  <a:lnTo>
                    <a:pt x="24" y="44"/>
                  </a:lnTo>
                  <a:lnTo>
                    <a:pt x="24" y="43"/>
                  </a:lnTo>
                  <a:lnTo>
                    <a:pt x="24" y="44"/>
                  </a:lnTo>
                  <a:lnTo>
                    <a:pt x="25" y="44"/>
                  </a:lnTo>
                  <a:lnTo>
                    <a:pt x="26" y="43"/>
                  </a:lnTo>
                  <a:lnTo>
                    <a:pt x="26" y="44"/>
                  </a:lnTo>
                  <a:lnTo>
                    <a:pt x="28" y="44"/>
                  </a:lnTo>
                  <a:lnTo>
                    <a:pt x="26" y="44"/>
                  </a:lnTo>
                  <a:lnTo>
                    <a:pt x="28" y="46"/>
                  </a:lnTo>
                  <a:lnTo>
                    <a:pt x="29" y="47"/>
                  </a:lnTo>
                  <a:lnTo>
                    <a:pt x="30" y="47"/>
                  </a:lnTo>
                  <a:lnTo>
                    <a:pt x="30" y="48"/>
                  </a:lnTo>
                  <a:lnTo>
                    <a:pt x="32" y="49"/>
                  </a:lnTo>
                  <a:lnTo>
                    <a:pt x="33" y="49"/>
                  </a:lnTo>
                  <a:lnTo>
                    <a:pt x="34" y="48"/>
                  </a:lnTo>
                  <a:lnTo>
                    <a:pt x="36" y="48"/>
                  </a:lnTo>
                  <a:lnTo>
                    <a:pt x="36" y="47"/>
                  </a:lnTo>
                  <a:lnTo>
                    <a:pt x="37" y="47"/>
                  </a:lnTo>
                  <a:lnTo>
                    <a:pt x="38" y="47"/>
                  </a:lnTo>
                  <a:lnTo>
                    <a:pt x="38" y="48"/>
                  </a:lnTo>
                  <a:lnTo>
                    <a:pt x="39" y="47"/>
                  </a:lnTo>
                  <a:lnTo>
                    <a:pt x="39" y="48"/>
                  </a:lnTo>
                  <a:lnTo>
                    <a:pt x="41" y="48"/>
                  </a:lnTo>
                  <a:lnTo>
                    <a:pt x="42" y="48"/>
                  </a:lnTo>
                  <a:lnTo>
                    <a:pt x="43" y="49"/>
                  </a:lnTo>
                  <a:lnTo>
                    <a:pt x="42" y="47"/>
                  </a:lnTo>
                  <a:lnTo>
                    <a:pt x="43" y="47"/>
                  </a:lnTo>
                  <a:lnTo>
                    <a:pt x="45" y="47"/>
                  </a:lnTo>
                  <a:lnTo>
                    <a:pt x="45" y="46"/>
                  </a:lnTo>
                  <a:lnTo>
                    <a:pt x="46" y="47"/>
                  </a:lnTo>
                  <a:lnTo>
                    <a:pt x="45" y="47"/>
                  </a:lnTo>
                  <a:lnTo>
                    <a:pt x="45" y="48"/>
                  </a:lnTo>
                  <a:lnTo>
                    <a:pt x="46" y="48"/>
                  </a:lnTo>
                  <a:lnTo>
                    <a:pt x="47" y="48"/>
                  </a:lnTo>
                  <a:lnTo>
                    <a:pt x="50" y="47"/>
                  </a:lnTo>
                  <a:lnTo>
                    <a:pt x="50" y="48"/>
                  </a:lnTo>
                  <a:lnTo>
                    <a:pt x="51" y="48"/>
                  </a:lnTo>
                  <a:lnTo>
                    <a:pt x="52" y="48"/>
                  </a:lnTo>
                  <a:lnTo>
                    <a:pt x="52" y="47"/>
                  </a:lnTo>
                  <a:lnTo>
                    <a:pt x="51" y="47"/>
                  </a:lnTo>
                  <a:lnTo>
                    <a:pt x="50" y="46"/>
                  </a:lnTo>
                  <a:lnTo>
                    <a:pt x="50" y="44"/>
                  </a:lnTo>
                  <a:lnTo>
                    <a:pt x="49" y="43"/>
                  </a:lnTo>
                  <a:lnTo>
                    <a:pt x="50" y="43"/>
                  </a:lnTo>
                  <a:lnTo>
                    <a:pt x="50" y="40"/>
                  </a:lnTo>
                  <a:lnTo>
                    <a:pt x="49" y="40"/>
                  </a:lnTo>
                  <a:lnTo>
                    <a:pt x="49" y="39"/>
                  </a:lnTo>
                  <a:lnTo>
                    <a:pt x="49" y="36"/>
                  </a:lnTo>
                  <a:lnTo>
                    <a:pt x="47" y="35"/>
                  </a:lnTo>
                  <a:lnTo>
                    <a:pt x="46" y="34"/>
                  </a:lnTo>
                  <a:lnTo>
                    <a:pt x="45" y="31"/>
                  </a:lnTo>
                  <a:lnTo>
                    <a:pt x="45" y="30"/>
                  </a:lnTo>
                  <a:lnTo>
                    <a:pt x="45" y="29"/>
                  </a:lnTo>
                  <a:lnTo>
                    <a:pt x="43" y="27"/>
                  </a:lnTo>
                  <a:lnTo>
                    <a:pt x="45" y="27"/>
                  </a:lnTo>
                  <a:lnTo>
                    <a:pt x="46" y="27"/>
                  </a:lnTo>
                  <a:lnTo>
                    <a:pt x="49" y="29"/>
                  </a:lnTo>
                  <a:lnTo>
                    <a:pt x="50" y="27"/>
                  </a:lnTo>
                  <a:lnTo>
                    <a:pt x="51" y="27"/>
                  </a:lnTo>
                  <a:lnTo>
                    <a:pt x="52" y="27"/>
                  </a:lnTo>
                  <a:lnTo>
                    <a:pt x="54" y="27"/>
                  </a:lnTo>
                  <a:lnTo>
                    <a:pt x="54" y="29"/>
                  </a:lnTo>
                  <a:lnTo>
                    <a:pt x="54" y="30"/>
                  </a:lnTo>
                  <a:lnTo>
                    <a:pt x="54" y="31"/>
                  </a:lnTo>
                  <a:lnTo>
                    <a:pt x="55" y="31"/>
                  </a:lnTo>
                  <a:lnTo>
                    <a:pt x="55" y="33"/>
                  </a:lnTo>
                  <a:lnTo>
                    <a:pt x="55" y="34"/>
                  </a:lnTo>
                  <a:lnTo>
                    <a:pt x="56" y="34"/>
                  </a:lnTo>
                  <a:lnTo>
                    <a:pt x="56" y="33"/>
                  </a:lnTo>
                  <a:lnTo>
                    <a:pt x="59" y="33"/>
                  </a:lnTo>
                  <a:lnTo>
                    <a:pt x="60" y="34"/>
                  </a:lnTo>
                  <a:lnTo>
                    <a:pt x="63" y="34"/>
                  </a:lnTo>
                  <a:lnTo>
                    <a:pt x="67" y="34"/>
                  </a:lnTo>
                  <a:lnTo>
                    <a:pt x="68" y="34"/>
                  </a:lnTo>
                  <a:lnTo>
                    <a:pt x="69" y="35"/>
                  </a:lnTo>
                  <a:lnTo>
                    <a:pt x="72" y="34"/>
                  </a:lnTo>
                  <a:lnTo>
                    <a:pt x="75" y="33"/>
                  </a:lnTo>
                  <a:lnTo>
                    <a:pt x="76" y="33"/>
                  </a:lnTo>
                  <a:lnTo>
                    <a:pt x="77" y="33"/>
                  </a:lnTo>
                  <a:lnTo>
                    <a:pt x="79" y="33"/>
                  </a:lnTo>
                  <a:lnTo>
                    <a:pt x="80" y="31"/>
                  </a:lnTo>
                  <a:lnTo>
                    <a:pt x="79" y="31"/>
                  </a:lnTo>
                  <a:lnTo>
                    <a:pt x="76" y="31"/>
                  </a:lnTo>
                  <a:lnTo>
                    <a:pt x="75" y="31"/>
                  </a:lnTo>
                  <a:lnTo>
                    <a:pt x="75" y="30"/>
                  </a:lnTo>
                  <a:lnTo>
                    <a:pt x="76" y="29"/>
                  </a:lnTo>
                  <a:lnTo>
                    <a:pt x="76" y="27"/>
                  </a:lnTo>
                  <a:lnTo>
                    <a:pt x="81" y="25"/>
                  </a:lnTo>
                  <a:lnTo>
                    <a:pt x="82" y="23"/>
                  </a:lnTo>
                  <a:lnTo>
                    <a:pt x="85" y="23"/>
                  </a:lnTo>
                  <a:lnTo>
                    <a:pt x="86" y="23"/>
                  </a:lnTo>
                  <a:lnTo>
                    <a:pt x="88" y="22"/>
                  </a:lnTo>
                  <a:lnTo>
                    <a:pt x="89" y="22"/>
                  </a:lnTo>
                  <a:lnTo>
                    <a:pt x="92" y="21"/>
                  </a:lnTo>
                  <a:lnTo>
                    <a:pt x="93" y="21"/>
                  </a:lnTo>
                  <a:lnTo>
                    <a:pt x="94" y="20"/>
                  </a:lnTo>
                  <a:lnTo>
                    <a:pt x="95" y="20"/>
                  </a:lnTo>
                  <a:lnTo>
                    <a:pt x="95" y="18"/>
                  </a:lnTo>
                  <a:lnTo>
                    <a:pt x="95" y="17"/>
                  </a:lnTo>
                  <a:lnTo>
                    <a:pt x="97" y="17"/>
                  </a:lnTo>
                  <a:lnTo>
                    <a:pt x="98" y="18"/>
                  </a:lnTo>
                  <a:lnTo>
                    <a:pt x="98" y="17"/>
                  </a:lnTo>
                  <a:lnTo>
                    <a:pt x="97" y="17"/>
                  </a:lnTo>
                  <a:lnTo>
                    <a:pt x="97" y="16"/>
                  </a:lnTo>
                  <a:lnTo>
                    <a:pt x="97" y="14"/>
                  </a:lnTo>
                  <a:lnTo>
                    <a:pt x="97" y="13"/>
                  </a:lnTo>
                  <a:lnTo>
                    <a:pt x="97" y="10"/>
                  </a:lnTo>
                  <a:lnTo>
                    <a:pt x="97" y="9"/>
                  </a:lnTo>
                  <a:lnTo>
                    <a:pt x="97" y="8"/>
                  </a:lnTo>
                  <a:lnTo>
                    <a:pt x="97" y="6"/>
                  </a:lnTo>
                  <a:lnTo>
                    <a:pt x="97" y="5"/>
                  </a:lnTo>
                  <a:lnTo>
                    <a:pt x="98" y="4"/>
                  </a:lnTo>
                  <a:lnTo>
                    <a:pt x="99" y="3"/>
                  </a:lnTo>
                  <a:lnTo>
                    <a:pt x="101" y="3"/>
                  </a:lnTo>
                  <a:lnTo>
                    <a:pt x="102" y="3"/>
                  </a:lnTo>
                  <a:lnTo>
                    <a:pt x="105" y="1"/>
                  </a:lnTo>
                  <a:lnTo>
                    <a:pt x="106" y="1"/>
                  </a:lnTo>
                  <a:lnTo>
                    <a:pt x="110" y="1"/>
                  </a:lnTo>
                  <a:lnTo>
                    <a:pt x="111" y="0"/>
                  </a:lnTo>
                  <a:lnTo>
                    <a:pt x="111" y="1"/>
                  </a:lnTo>
                  <a:lnTo>
                    <a:pt x="112" y="3"/>
                  </a:lnTo>
                  <a:lnTo>
                    <a:pt x="112" y="4"/>
                  </a:lnTo>
                  <a:lnTo>
                    <a:pt x="112" y="5"/>
                  </a:lnTo>
                  <a:lnTo>
                    <a:pt x="114" y="5"/>
                  </a:lnTo>
                  <a:lnTo>
                    <a:pt x="114" y="6"/>
                  </a:lnTo>
                  <a:lnTo>
                    <a:pt x="115" y="6"/>
                  </a:lnTo>
                  <a:lnTo>
                    <a:pt x="115" y="8"/>
                  </a:lnTo>
                  <a:lnTo>
                    <a:pt x="116" y="8"/>
                  </a:lnTo>
                  <a:lnTo>
                    <a:pt x="118" y="8"/>
                  </a:lnTo>
                  <a:lnTo>
                    <a:pt x="118" y="6"/>
                  </a:lnTo>
                  <a:lnTo>
                    <a:pt x="119" y="6"/>
                  </a:lnTo>
                  <a:lnTo>
                    <a:pt x="120" y="6"/>
                  </a:lnTo>
                  <a:lnTo>
                    <a:pt x="121" y="8"/>
                  </a:lnTo>
                  <a:lnTo>
                    <a:pt x="123" y="8"/>
                  </a:lnTo>
                  <a:lnTo>
                    <a:pt x="121" y="9"/>
                  </a:lnTo>
                  <a:lnTo>
                    <a:pt x="123" y="10"/>
                  </a:lnTo>
                  <a:lnTo>
                    <a:pt x="123" y="12"/>
                  </a:lnTo>
                  <a:lnTo>
                    <a:pt x="124" y="12"/>
                  </a:lnTo>
                  <a:lnTo>
                    <a:pt x="125" y="12"/>
                  </a:lnTo>
                  <a:lnTo>
                    <a:pt x="127" y="12"/>
                  </a:lnTo>
                  <a:lnTo>
                    <a:pt x="128" y="12"/>
                  </a:lnTo>
                  <a:lnTo>
                    <a:pt x="128" y="13"/>
                  </a:lnTo>
                  <a:lnTo>
                    <a:pt x="128" y="14"/>
                  </a:lnTo>
                  <a:lnTo>
                    <a:pt x="128" y="16"/>
                  </a:lnTo>
                  <a:lnTo>
                    <a:pt x="129" y="16"/>
                  </a:lnTo>
                  <a:lnTo>
                    <a:pt x="129" y="14"/>
                  </a:lnTo>
                  <a:lnTo>
                    <a:pt x="131" y="14"/>
                  </a:lnTo>
                  <a:lnTo>
                    <a:pt x="132" y="16"/>
                  </a:lnTo>
                  <a:lnTo>
                    <a:pt x="133" y="14"/>
                  </a:lnTo>
                  <a:lnTo>
                    <a:pt x="135" y="14"/>
                  </a:lnTo>
                  <a:lnTo>
                    <a:pt x="135" y="16"/>
                  </a:lnTo>
                  <a:lnTo>
                    <a:pt x="136" y="16"/>
                  </a:lnTo>
                  <a:lnTo>
                    <a:pt x="136" y="17"/>
                  </a:lnTo>
                  <a:lnTo>
                    <a:pt x="136" y="16"/>
                  </a:lnTo>
                  <a:lnTo>
                    <a:pt x="137" y="17"/>
                  </a:lnTo>
                  <a:lnTo>
                    <a:pt x="136" y="17"/>
                  </a:lnTo>
                  <a:lnTo>
                    <a:pt x="136" y="18"/>
                  </a:lnTo>
                  <a:lnTo>
                    <a:pt x="136" y="20"/>
                  </a:lnTo>
                  <a:lnTo>
                    <a:pt x="136" y="18"/>
                  </a:lnTo>
                  <a:lnTo>
                    <a:pt x="137" y="18"/>
                  </a:lnTo>
                  <a:lnTo>
                    <a:pt x="137" y="20"/>
                  </a:lnTo>
                  <a:lnTo>
                    <a:pt x="137" y="21"/>
                  </a:lnTo>
                  <a:lnTo>
                    <a:pt x="136" y="21"/>
                  </a:lnTo>
                  <a:lnTo>
                    <a:pt x="136" y="22"/>
                  </a:lnTo>
                  <a:lnTo>
                    <a:pt x="137" y="22"/>
                  </a:lnTo>
                  <a:lnTo>
                    <a:pt x="138" y="22"/>
                  </a:lnTo>
                  <a:lnTo>
                    <a:pt x="141" y="22"/>
                  </a:lnTo>
                  <a:lnTo>
                    <a:pt x="142" y="21"/>
                  </a:lnTo>
                  <a:lnTo>
                    <a:pt x="144" y="21"/>
                  </a:lnTo>
                  <a:lnTo>
                    <a:pt x="144" y="20"/>
                  </a:lnTo>
                  <a:lnTo>
                    <a:pt x="145" y="20"/>
                  </a:lnTo>
                  <a:lnTo>
                    <a:pt x="145" y="18"/>
                  </a:lnTo>
                  <a:lnTo>
                    <a:pt x="146" y="18"/>
                  </a:lnTo>
                  <a:lnTo>
                    <a:pt x="148" y="18"/>
                  </a:lnTo>
                  <a:lnTo>
                    <a:pt x="146" y="20"/>
                  </a:lnTo>
                  <a:lnTo>
                    <a:pt x="146" y="21"/>
                  </a:lnTo>
                  <a:lnTo>
                    <a:pt x="146" y="22"/>
                  </a:lnTo>
                  <a:lnTo>
                    <a:pt x="145" y="22"/>
                  </a:lnTo>
                  <a:lnTo>
                    <a:pt x="146" y="22"/>
                  </a:lnTo>
                  <a:lnTo>
                    <a:pt x="148" y="22"/>
                  </a:lnTo>
                  <a:lnTo>
                    <a:pt x="148" y="23"/>
                  </a:lnTo>
                  <a:lnTo>
                    <a:pt x="146" y="23"/>
                  </a:lnTo>
                  <a:lnTo>
                    <a:pt x="146" y="25"/>
                  </a:lnTo>
                  <a:lnTo>
                    <a:pt x="148" y="26"/>
                  </a:lnTo>
                  <a:lnTo>
                    <a:pt x="148" y="25"/>
                  </a:lnTo>
                  <a:lnTo>
                    <a:pt x="149" y="25"/>
                  </a:lnTo>
                  <a:lnTo>
                    <a:pt x="149" y="26"/>
                  </a:lnTo>
                  <a:lnTo>
                    <a:pt x="150" y="26"/>
                  </a:lnTo>
                  <a:lnTo>
                    <a:pt x="150" y="27"/>
                  </a:lnTo>
                  <a:lnTo>
                    <a:pt x="151" y="27"/>
                  </a:lnTo>
                  <a:lnTo>
                    <a:pt x="153" y="27"/>
                  </a:lnTo>
                  <a:lnTo>
                    <a:pt x="154" y="29"/>
                  </a:lnTo>
                  <a:lnTo>
                    <a:pt x="155" y="29"/>
                  </a:lnTo>
                  <a:lnTo>
                    <a:pt x="155" y="30"/>
                  </a:lnTo>
                  <a:lnTo>
                    <a:pt x="155" y="31"/>
                  </a:lnTo>
                  <a:lnTo>
                    <a:pt x="157" y="31"/>
                  </a:lnTo>
                  <a:lnTo>
                    <a:pt x="158" y="31"/>
                  </a:lnTo>
                  <a:lnTo>
                    <a:pt x="159" y="30"/>
                  </a:lnTo>
                  <a:lnTo>
                    <a:pt x="159" y="31"/>
                  </a:lnTo>
                  <a:lnTo>
                    <a:pt x="161" y="31"/>
                  </a:lnTo>
                  <a:lnTo>
                    <a:pt x="161" y="30"/>
                  </a:lnTo>
                  <a:lnTo>
                    <a:pt x="161" y="31"/>
                  </a:lnTo>
                  <a:lnTo>
                    <a:pt x="162" y="30"/>
                  </a:lnTo>
                  <a:lnTo>
                    <a:pt x="162" y="31"/>
                  </a:lnTo>
                  <a:lnTo>
                    <a:pt x="163" y="31"/>
                  </a:lnTo>
                  <a:lnTo>
                    <a:pt x="164" y="31"/>
                  </a:lnTo>
                  <a:lnTo>
                    <a:pt x="164" y="33"/>
                  </a:lnTo>
                  <a:lnTo>
                    <a:pt x="166" y="31"/>
                  </a:lnTo>
                  <a:lnTo>
                    <a:pt x="167" y="31"/>
                  </a:lnTo>
                  <a:lnTo>
                    <a:pt x="170" y="33"/>
                  </a:lnTo>
                  <a:lnTo>
                    <a:pt x="170" y="31"/>
                  </a:lnTo>
                  <a:lnTo>
                    <a:pt x="171" y="31"/>
                  </a:lnTo>
                  <a:lnTo>
                    <a:pt x="172" y="33"/>
                  </a:lnTo>
                  <a:lnTo>
                    <a:pt x="174" y="34"/>
                  </a:lnTo>
                  <a:lnTo>
                    <a:pt x="174" y="35"/>
                  </a:lnTo>
                  <a:lnTo>
                    <a:pt x="175" y="35"/>
                  </a:lnTo>
                  <a:lnTo>
                    <a:pt x="175" y="36"/>
                  </a:lnTo>
                  <a:lnTo>
                    <a:pt x="176" y="38"/>
                  </a:lnTo>
                  <a:lnTo>
                    <a:pt x="178" y="38"/>
                  </a:lnTo>
                  <a:lnTo>
                    <a:pt x="178" y="36"/>
                  </a:lnTo>
                  <a:lnTo>
                    <a:pt x="178" y="38"/>
                  </a:lnTo>
                  <a:lnTo>
                    <a:pt x="178" y="36"/>
                  </a:lnTo>
                  <a:lnTo>
                    <a:pt x="179" y="38"/>
                  </a:lnTo>
                  <a:lnTo>
                    <a:pt x="180" y="38"/>
                  </a:lnTo>
                  <a:lnTo>
                    <a:pt x="181" y="38"/>
                  </a:lnTo>
                  <a:lnTo>
                    <a:pt x="183" y="38"/>
                  </a:lnTo>
                  <a:lnTo>
                    <a:pt x="184" y="38"/>
                  </a:lnTo>
                  <a:lnTo>
                    <a:pt x="187" y="38"/>
                  </a:lnTo>
                  <a:lnTo>
                    <a:pt x="188" y="38"/>
                  </a:lnTo>
                  <a:lnTo>
                    <a:pt x="188" y="39"/>
                  </a:lnTo>
                  <a:lnTo>
                    <a:pt x="189" y="39"/>
                  </a:lnTo>
                  <a:lnTo>
                    <a:pt x="191" y="39"/>
                  </a:lnTo>
                  <a:lnTo>
                    <a:pt x="192" y="39"/>
                  </a:lnTo>
                  <a:lnTo>
                    <a:pt x="193" y="39"/>
                  </a:lnTo>
                  <a:lnTo>
                    <a:pt x="194" y="40"/>
                  </a:lnTo>
                  <a:lnTo>
                    <a:pt x="197" y="40"/>
                  </a:lnTo>
                  <a:lnTo>
                    <a:pt x="198" y="40"/>
                  </a:lnTo>
                  <a:lnTo>
                    <a:pt x="198" y="42"/>
                  </a:lnTo>
                  <a:lnTo>
                    <a:pt x="197" y="42"/>
                  </a:lnTo>
                  <a:lnTo>
                    <a:pt x="197" y="44"/>
                  </a:lnTo>
                  <a:lnTo>
                    <a:pt x="194" y="46"/>
                  </a:lnTo>
                  <a:lnTo>
                    <a:pt x="194" y="47"/>
                  </a:lnTo>
                  <a:lnTo>
                    <a:pt x="193" y="47"/>
                  </a:lnTo>
                  <a:lnTo>
                    <a:pt x="192" y="47"/>
                  </a:lnTo>
                  <a:lnTo>
                    <a:pt x="192" y="49"/>
                  </a:lnTo>
                  <a:lnTo>
                    <a:pt x="192" y="52"/>
                  </a:lnTo>
                  <a:lnTo>
                    <a:pt x="192" y="53"/>
                  </a:lnTo>
                  <a:lnTo>
                    <a:pt x="191" y="55"/>
                  </a:lnTo>
                  <a:lnTo>
                    <a:pt x="189" y="57"/>
                  </a:lnTo>
                  <a:lnTo>
                    <a:pt x="189" y="59"/>
                  </a:lnTo>
                  <a:lnTo>
                    <a:pt x="189" y="60"/>
                  </a:lnTo>
                  <a:lnTo>
                    <a:pt x="189" y="61"/>
                  </a:lnTo>
                  <a:lnTo>
                    <a:pt x="189" y="63"/>
                  </a:lnTo>
                  <a:lnTo>
                    <a:pt x="189" y="64"/>
                  </a:lnTo>
                  <a:lnTo>
                    <a:pt x="189" y="65"/>
                  </a:lnTo>
                  <a:lnTo>
                    <a:pt x="189" y="66"/>
                  </a:lnTo>
                  <a:lnTo>
                    <a:pt x="189" y="68"/>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6" name="Freeform 1735"/>
            <p:cNvSpPr>
              <a:spLocks/>
            </p:cNvSpPr>
            <p:nvPr/>
          </p:nvSpPr>
          <p:spPr bwMode="auto">
            <a:xfrm>
              <a:off x="4564375" y="2590800"/>
              <a:ext cx="44450" cy="136525"/>
            </a:xfrm>
            <a:custGeom>
              <a:avLst/>
              <a:gdLst/>
              <a:ahLst/>
              <a:cxnLst>
                <a:cxn ang="0">
                  <a:pos x="22" y="1"/>
                </a:cxn>
                <a:cxn ang="0">
                  <a:pos x="19" y="2"/>
                </a:cxn>
                <a:cxn ang="0">
                  <a:pos x="17" y="1"/>
                </a:cxn>
                <a:cxn ang="0">
                  <a:pos x="14" y="2"/>
                </a:cxn>
                <a:cxn ang="0">
                  <a:pos x="15" y="5"/>
                </a:cxn>
                <a:cxn ang="0">
                  <a:pos x="13" y="6"/>
                </a:cxn>
                <a:cxn ang="0">
                  <a:pos x="10" y="9"/>
                </a:cxn>
                <a:cxn ang="0">
                  <a:pos x="6" y="11"/>
                </a:cxn>
                <a:cxn ang="0">
                  <a:pos x="6" y="15"/>
                </a:cxn>
                <a:cxn ang="0">
                  <a:pos x="1" y="19"/>
                </a:cxn>
                <a:cxn ang="0">
                  <a:pos x="1" y="21"/>
                </a:cxn>
                <a:cxn ang="0">
                  <a:pos x="1" y="24"/>
                </a:cxn>
                <a:cxn ang="0">
                  <a:pos x="0" y="27"/>
                </a:cxn>
                <a:cxn ang="0">
                  <a:pos x="4" y="26"/>
                </a:cxn>
                <a:cxn ang="0">
                  <a:pos x="5" y="22"/>
                </a:cxn>
                <a:cxn ang="0">
                  <a:pos x="8" y="22"/>
                </a:cxn>
                <a:cxn ang="0">
                  <a:pos x="12" y="22"/>
                </a:cxn>
                <a:cxn ang="0">
                  <a:pos x="13" y="23"/>
                </a:cxn>
                <a:cxn ang="0">
                  <a:pos x="13" y="27"/>
                </a:cxn>
                <a:cxn ang="0">
                  <a:pos x="14" y="30"/>
                </a:cxn>
                <a:cxn ang="0">
                  <a:pos x="17" y="32"/>
                </a:cxn>
                <a:cxn ang="0">
                  <a:pos x="13" y="34"/>
                </a:cxn>
                <a:cxn ang="0">
                  <a:pos x="14" y="36"/>
                </a:cxn>
                <a:cxn ang="0">
                  <a:pos x="15" y="39"/>
                </a:cxn>
                <a:cxn ang="0">
                  <a:pos x="19" y="43"/>
                </a:cxn>
                <a:cxn ang="0">
                  <a:pos x="17" y="45"/>
                </a:cxn>
                <a:cxn ang="0">
                  <a:pos x="14" y="47"/>
                </a:cxn>
                <a:cxn ang="0">
                  <a:pos x="13" y="47"/>
                </a:cxn>
                <a:cxn ang="0">
                  <a:pos x="12" y="49"/>
                </a:cxn>
                <a:cxn ang="0">
                  <a:pos x="13" y="52"/>
                </a:cxn>
                <a:cxn ang="0">
                  <a:pos x="17" y="53"/>
                </a:cxn>
                <a:cxn ang="0">
                  <a:pos x="17" y="56"/>
                </a:cxn>
                <a:cxn ang="0">
                  <a:pos x="15" y="58"/>
                </a:cxn>
                <a:cxn ang="0">
                  <a:pos x="15" y="61"/>
                </a:cxn>
                <a:cxn ang="0">
                  <a:pos x="17" y="65"/>
                </a:cxn>
                <a:cxn ang="0">
                  <a:pos x="22" y="66"/>
                </a:cxn>
                <a:cxn ang="0">
                  <a:pos x="27" y="66"/>
                </a:cxn>
                <a:cxn ang="0">
                  <a:pos x="27" y="69"/>
                </a:cxn>
                <a:cxn ang="0">
                  <a:pos x="26" y="71"/>
                </a:cxn>
                <a:cxn ang="0">
                  <a:pos x="26" y="74"/>
                </a:cxn>
                <a:cxn ang="0">
                  <a:pos x="25" y="75"/>
                </a:cxn>
                <a:cxn ang="0">
                  <a:pos x="21" y="75"/>
                </a:cxn>
                <a:cxn ang="0">
                  <a:pos x="18" y="78"/>
                </a:cxn>
                <a:cxn ang="0">
                  <a:pos x="14" y="81"/>
                </a:cxn>
                <a:cxn ang="0">
                  <a:pos x="13" y="83"/>
                </a:cxn>
                <a:cxn ang="0">
                  <a:pos x="12" y="86"/>
                </a:cxn>
              </a:cxnLst>
              <a:rect l="0" t="0" r="r" b="b"/>
              <a:pathLst>
                <a:path w="28" h="86">
                  <a:moveTo>
                    <a:pt x="23" y="0"/>
                  </a:moveTo>
                  <a:lnTo>
                    <a:pt x="23" y="1"/>
                  </a:lnTo>
                  <a:lnTo>
                    <a:pt x="22" y="1"/>
                  </a:lnTo>
                  <a:lnTo>
                    <a:pt x="22" y="2"/>
                  </a:lnTo>
                  <a:lnTo>
                    <a:pt x="21" y="4"/>
                  </a:lnTo>
                  <a:lnTo>
                    <a:pt x="19" y="2"/>
                  </a:lnTo>
                  <a:lnTo>
                    <a:pt x="18" y="2"/>
                  </a:lnTo>
                  <a:lnTo>
                    <a:pt x="18" y="1"/>
                  </a:lnTo>
                  <a:lnTo>
                    <a:pt x="17" y="1"/>
                  </a:lnTo>
                  <a:lnTo>
                    <a:pt x="15" y="2"/>
                  </a:lnTo>
                  <a:lnTo>
                    <a:pt x="14" y="1"/>
                  </a:lnTo>
                  <a:lnTo>
                    <a:pt x="14" y="2"/>
                  </a:lnTo>
                  <a:lnTo>
                    <a:pt x="13" y="4"/>
                  </a:lnTo>
                  <a:lnTo>
                    <a:pt x="15" y="4"/>
                  </a:lnTo>
                  <a:lnTo>
                    <a:pt x="15" y="5"/>
                  </a:lnTo>
                  <a:lnTo>
                    <a:pt x="14" y="5"/>
                  </a:lnTo>
                  <a:lnTo>
                    <a:pt x="14" y="6"/>
                  </a:lnTo>
                  <a:lnTo>
                    <a:pt x="13" y="6"/>
                  </a:lnTo>
                  <a:lnTo>
                    <a:pt x="13" y="8"/>
                  </a:lnTo>
                  <a:lnTo>
                    <a:pt x="12" y="9"/>
                  </a:lnTo>
                  <a:lnTo>
                    <a:pt x="10" y="9"/>
                  </a:lnTo>
                  <a:lnTo>
                    <a:pt x="10" y="10"/>
                  </a:lnTo>
                  <a:lnTo>
                    <a:pt x="9" y="11"/>
                  </a:lnTo>
                  <a:lnTo>
                    <a:pt x="6" y="11"/>
                  </a:lnTo>
                  <a:lnTo>
                    <a:pt x="6" y="13"/>
                  </a:lnTo>
                  <a:lnTo>
                    <a:pt x="6" y="14"/>
                  </a:lnTo>
                  <a:lnTo>
                    <a:pt x="6" y="15"/>
                  </a:lnTo>
                  <a:lnTo>
                    <a:pt x="5" y="17"/>
                  </a:lnTo>
                  <a:lnTo>
                    <a:pt x="4" y="18"/>
                  </a:lnTo>
                  <a:lnTo>
                    <a:pt x="1" y="19"/>
                  </a:lnTo>
                  <a:lnTo>
                    <a:pt x="2" y="19"/>
                  </a:lnTo>
                  <a:lnTo>
                    <a:pt x="2" y="21"/>
                  </a:lnTo>
                  <a:lnTo>
                    <a:pt x="1" y="21"/>
                  </a:lnTo>
                  <a:lnTo>
                    <a:pt x="1" y="22"/>
                  </a:lnTo>
                  <a:lnTo>
                    <a:pt x="2" y="23"/>
                  </a:lnTo>
                  <a:lnTo>
                    <a:pt x="1" y="24"/>
                  </a:lnTo>
                  <a:lnTo>
                    <a:pt x="1" y="26"/>
                  </a:lnTo>
                  <a:lnTo>
                    <a:pt x="0" y="26"/>
                  </a:lnTo>
                  <a:lnTo>
                    <a:pt x="0" y="27"/>
                  </a:lnTo>
                  <a:lnTo>
                    <a:pt x="1" y="27"/>
                  </a:lnTo>
                  <a:lnTo>
                    <a:pt x="2" y="27"/>
                  </a:lnTo>
                  <a:lnTo>
                    <a:pt x="4" y="26"/>
                  </a:lnTo>
                  <a:lnTo>
                    <a:pt x="4" y="24"/>
                  </a:lnTo>
                  <a:lnTo>
                    <a:pt x="4" y="23"/>
                  </a:lnTo>
                  <a:lnTo>
                    <a:pt x="5" y="22"/>
                  </a:lnTo>
                  <a:lnTo>
                    <a:pt x="6" y="23"/>
                  </a:lnTo>
                  <a:lnTo>
                    <a:pt x="6" y="22"/>
                  </a:lnTo>
                  <a:lnTo>
                    <a:pt x="8" y="22"/>
                  </a:lnTo>
                  <a:lnTo>
                    <a:pt x="9" y="22"/>
                  </a:lnTo>
                  <a:lnTo>
                    <a:pt x="10" y="22"/>
                  </a:lnTo>
                  <a:lnTo>
                    <a:pt x="12" y="22"/>
                  </a:lnTo>
                  <a:lnTo>
                    <a:pt x="13" y="22"/>
                  </a:lnTo>
                  <a:lnTo>
                    <a:pt x="12" y="23"/>
                  </a:lnTo>
                  <a:lnTo>
                    <a:pt x="13" y="23"/>
                  </a:lnTo>
                  <a:lnTo>
                    <a:pt x="13" y="24"/>
                  </a:lnTo>
                  <a:lnTo>
                    <a:pt x="13" y="26"/>
                  </a:lnTo>
                  <a:lnTo>
                    <a:pt x="13" y="27"/>
                  </a:lnTo>
                  <a:lnTo>
                    <a:pt x="14" y="27"/>
                  </a:lnTo>
                  <a:lnTo>
                    <a:pt x="14" y="28"/>
                  </a:lnTo>
                  <a:lnTo>
                    <a:pt x="14" y="30"/>
                  </a:lnTo>
                  <a:lnTo>
                    <a:pt x="15" y="30"/>
                  </a:lnTo>
                  <a:lnTo>
                    <a:pt x="17" y="31"/>
                  </a:lnTo>
                  <a:lnTo>
                    <a:pt x="17" y="32"/>
                  </a:lnTo>
                  <a:lnTo>
                    <a:pt x="15" y="34"/>
                  </a:lnTo>
                  <a:lnTo>
                    <a:pt x="14" y="34"/>
                  </a:lnTo>
                  <a:lnTo>
                    <a:pt x="13" y="34"/>
                  </a:lnTo>
                  <a:lnTo>
                    <a:pt x="13" y="35"/>
                  </a:lnTo>
                  <a:lnTo>
                    <a:pt x="13" y="36"/>
                  </a:lnTo>
                  <a:lnTo>
                    <a:pt x="14" y="36"/>
                  </a:lnTo>
                  <a:lnTo>
                    <a:pt x="14" y="38"/>
                  </a:lnTo>
                  <a:lnTo>
                    <a:pt x="15" y="38"/>
                  </a:lnTo>
                  <a:lnTo>
                    <a:pt x="15" y="39"/>
                  </a:lnTo>
                  <a:lnTo>
                    <a:pt x="17" y="40"/>
                  </a:lnTo>
                  <a:lnTo>
                    <a:pt x="18" y="41"/>
                  </a:lnTo>
                  <a:lnTo>
                    <a:pt x="19" y="43"/>
                  </a:lnTo>
                  <a:lnTo>
                    <a:pt x="18" y="44"/>
                  </a:lnTo>
                  <a:lnTo>
                    <a:pt x="18" y="45"/>
                  </a:lnTo>
                  <a:lnTo>
                    <a:pt x="17" y="45"/>
                  </a:lnTo>
                  <a:lnTo>
                    <a:pt x="15" y="45"/>
                  </a:lnTo>
                  <a:lnTo>
                    <a:pt x="15" y="47"/>
                  </a:lnTo>
                  <a:lnTo>
                    <a:pt x="14" y="47"/>
                  </a:lnTo>
                  <a:lnTo>
                    <a:pt x="15" y="47"/>
                  </a:lnTo>
                  <a:lnTo>
                    <a:pt x="14" y="48"/>
                  </a:lnTo>
                  <a:lnTo>
                    <a:pt x="13" y="47"/>
                  </a:lnTo>
                  <a:lnTo>
                    <a:pt x="10" y="48"/>
                  </a:lnTo>
                  <a:lnTo>
                    <a:pt x="12" y="48"/>
                  </a:lnTo>
                  <a:lnTo>
                    <a:pt x="12" y="49"/>
                  </a:lnTo>
                  <a:lnTo>
                    <a:pt x="13" y="49"/>
                  </a:lnTo>
                  <a:lnTo>
                    <a:pt x="13" y="51"/>
                  </a:lnTo>
                  <a:lnTo>
                    <a:pt x="13" y="52"/>
                  </a:lnTo>
                  <a:lnTo>
                    <a:pt x="14" y="52"/>
                  </a:lnTo>
                  <a:lnTo>
                    <a:pt x="15" y="53"/>
                  </a:lnTo>
                  <a:lnTo>
                    <a:pt x="17" y="53"/>
                  </a:lnTo>
                  <a:lnTo>
                    <a:pt x="17" y="54"/>
                  </a:lnTo>
                  <a:lnTo>
                    <a:pt x="18" y="56"/>
                  </a:lnTo>
                  <a:lnTo>
                    <a:pt x="17" y="56"/>
                  </a:lnTo>
                  <a:lnTo>
                    <a:pt x="15" y="56"/>
                  </a:lnTo>
                  <a:lnTo>
                    <a:pt x="15" y="57"/>
                  </a:lnTo>
                  <a:lnTo>
                    <a:pt x="15" y="58"/>
                  </a:lnTo>
                  <a:lnTo>
                    <a:pt x="14" y="58"/>
                  </a:lnTo>
                  <a:lnTo>
                    <a:pt x="15" y="60"/>
                  </a:lnTo>
                  <a:lnTo>
                    <a:pt x="15" y="61"/>
                  </a:lnTo>
                  <a:lnTo>
                    <a:pt x="15" y="62"/>
                  </a:lnTo>
                  <a:lnTo>
                    <a:pt x="17" y="64"/>
                  </a:lnTo>
                  <a:lnTo>
                    <a:pt x="17" y="65"/>
                  </a:lnTo>
                  <a:lnTo>
                    <a:pt x="19" y="65"/>
                  </a:lnTo>
                  <a:lnTo>
                    <a:pt x="21" y="66"/>
                  </a:lnTo>
                  <a:lnTo>
                    <a:pt x="22" y="66"/>
                  </a:lnTo>
                  <a:lnTo>
                    <a:pt x="25" y="66"/>
                  </a:lnTo>
                  <a:lnTo>
                    <a:pt x="26" y="66"/>
                  </a:lnTo>
                  <a:lnTo>
                    <a:pt x="27" y="66"/>
                  </a:lnTo>
                  <a:lnTo>
                    <a:pt x="28" y="67"/>
                  </a:lnTo>
                  <a:lnTo>
                    <a:pt x="28" y="69"/>
                  </a:lnTo>
                  <a:lnTo>
                    <a:pt x="27" y="69"/>
                  </a:lnTo>
                  <a:lnTo>
                    <a:pt x="27" y="70"/>
                  </a:lnTo>
                  <a:lnTo>
                    <a:pt x="26" y="70"/>
                  </a:lnTo>
                  <a:lnTo>
                    <a:pt x="26" y="71"/>
                  </a:lnTo>
                  <a:lnTo>
                    <a:pt x="25" y="71"/>
                  </a:lnTo>
                  <a:lnTo>
                    <a:pt x="26" y="73"/>
                  </a:lnTo>
                  <a:lnTo>
                    <a:pt x="26" y="74"/>
                  </a:lnTo>
                  <a:lnTo>
                    <a:pt x="25" y="74"/>
                  </a:lnTo>
                  <a:lnTo>
                    <a:pt x="23" y="74"/>
                  </a:lnTo>
                  <a:lnTo>
                    <a:pt x="25" y="75"/>
                  </a:lnTo>
                  <a:lnTo>
                    <a:pt x="23" y="75"/>
                  </a:lnTo>
                  <a:lnTo>
                    <a:pt x="22" y="75"/>
                  </a:lnTo>
                  <a:lnTo>
                    <a:pt x="21" y="75"/>
                  </a:lnTo>
                  <a:lnTo>
                    <a:pt x="19" y="77"/>
                  </a:lnTo>
                  <a:lnTo>
                    <a:pt x="19" y="78"/>
                  </a:lnTo>
                  <a:lnTo>
                    <a:pt x="18" y="78"/>
                  </a:lnTo>
                  <a:lnTo>
                    <a:pt x="17" y="79"/>
                  </a:lnTo>
                  <a:lnTo>
                    <a:pt x="15" y="81"/>
                  </a:lnTo>
                  <a:lnTo>
                    <a:pt x="14" y="81"/>
                  </a:lnTo>
                  <a:lnTo>
                    <a:pt x="13" y="82"/>
                  </a:lnTo>
                  <a:lnTo>
                    <a:pt x="12" y="83"/>
                  </a:lnTo>
                  <a:lnTo>
                    <a:pt x="13" y="83"/>
                  </a:lnTo>
                  <a:lnTo>
                    <a:pt x="13" y="84"/>
                  </a:lnTo>
                  <a:lnTo>
                    <a:pt x="12" y="84"/>
                  </a:lnTo>
                  <a:lnTo>
                    <a:pt x="12" y="86"/>
                  </a:lnTo>
                  <a:lnTo>
                    <a:pt x="12" y="84"/>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7" name="Freeform 1736"/>
            <p:cNvSpPr>
              <a:spLocks/>
            </p:cNvSpPr>
            <p:nvPr/>
          </p:nvSpPr>
          <p:spPr bwMode="auto">
            <a:xfrm>
              <a:off x="4378638" y="2632075"/>
              <a:ext cx="7937" cy="1588"/>
            </a:xfrm>
            <a:custGeom>
              <a:avLst/>
              <a:gdLst/>
              <a:ahLst/>
              <a:cxnLst>
                <a:cxn ang="0">
                  <a:pos x="0" y="0"/>
                </a:cxn>
                <a:cxn ang="0">
                  <a:pos x="1" y="0"/>
                </a:cxn>
                <a:cxn ang="0">
                  <a:pos x="2" y="0"/>
                </a:cxn>
                <a:cxn ang="0">
                  <a:pos x="3" y="0"/>
                </a:cxn>
                <a:cxn ang="0">
                  <a:pos x="3" y="1"/>
                </a:cxn>
                <a:cxn ang="0">
                  <a:pos x="5" y="1"/>
                </a:cxn>
                <a:cxn ang="0">
                  <a:pos x="3" y="1"/>
                </a:cxn>
                <a:cxn ang="0">
                  <a:pos x="1" y="1"/>
                </a:cxn>
                <a:cxn ang="0">
                  <a:pos x="0" y="0"/>
                </a:cxn>
              </a:cxnLst>
              <a:rect l="0" t="0" r="r" b="b"/>
              <a:pathLst>
                <a:path w="5" h="1">
                  <a:moveTo>
                    <a:pt x="0" y="0"/>
                  </a:moveTo>
                  <a:lnTo>
                    <a:pt x="1" y="0"/>
                  </a:lnTo>
                  <a:lnTo>
                    <a:pt x="2" y="0"/>
                  </a:lnTo>
                  <a:lnTo>
                    <a:pt x="3" y="0"/>
                  </a:lnTo>
                  <a:lnTo>
                    <a:pt x="3" y="1"/>
                  </a:lnTo>
                  <a:lnTo>
                    <a:pt x="5" y="1"/>
                  </a:lnTo>
                  <a:lnTo>
                    <a:pt x="3" y="1"/>
                  </a:lnTo>
                  <a:lnTo>
                    <a:pt x="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8" name="Freeform 1737"/>
            <p:cNvSpPr>
              <a:spLocks/>
            </p:cNvSpPr>
            <p:nvPr/>
          </p:nvSpPr>
          <p:spPr bwMode="auto">
            <a:xfrm>
              <a:off x="4381813" y="2638425"/>
              <a:ext cx="6350" cy="6350"/>
            </a:xfrm>
            <a:custGeom>
              <a:avLst/>
              <a:gdLst/>
              <a:ahLst/>
              <a:cxnLst>
                <a:cxn ang="0">
                  <a:pos x="0" y="0"/>
                </a:cxn>
                <a:cxn ang="0">
                  <a:pos x="1" y="0"/>
                </a:cxn>
                <a:cxn ang="0">
                  <a:pos x="3" y="1"/>
                </a:cxn>
                <a:cxn ang="0">
                  <a:pos x="4" y="2"/>
                </a:cxn>
                <a:cxn ang="0">
                  <a:pos x="3" y="4"/>
                </a:cxn>
                <a:cxn ang="0">
                  <a:pos x="3" y="2"/>
                </a:cxn>
                <a:cxn ang="0">
                  <a:pos x="1" y="2"/>
                </a:cxn>
                <a:cxn ang="0">
                  <a:pos x="0" y="1"/>
                </a:cxn>
                <a:cxn ang="0">
                  <a:pos x="0" y="0"/>
                </a:cxn>
              </a:cxnLst>
              <a:rect l="0" t="0" r="r" b="b"/>
              <a:pathLst>
                <a:path w="4" h="4">
                  <a:moveTo>
                    <a:pt x="0" y="0"/>
                  </a:moveTo>
                  <a:lnTo>
                    <a:pt x="1" y="0"/>
                  </a:lnTo>
                  <a:lnTo>
                    <a:pt x="3" y="1"/>
                  </a:lnTo>
                  <a:lnTo>
                    <a:pt x="4" y="2"/>
                  </a:lnTo>
                  <a:lnTo>
                    <a:pt x="3" y="4"/>
                  </a:lnTo>
                  <a:lnTo>
                    <a:pt x="3" y="2"/>
                  </a:lnTo>
                  <a:lnTo>
                    <a:pt x="1" y="2"/>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39" name="Freeform 1738"/>
            <p:cNvSpPr>
              <a:spLocks/>
            </p:cNvSpPr>
            <p:nvPr/>
          </p:nvSpPr>
          <p:spPr bwMode="auto">
            <a:xfrm>
              <a:off x="4632638" y="2730500"/>
              <a:ext cx="26987" cy="53975"/>
            </a:xfrm>
            <a:custGeom>
              <a:avLst/>
              <a:gdLst/>
              <a:ahLst/>
              <a:cxnLst>
                <a:cxn ang="0">
                  <a:pos x="1" y="12"/>
                </a:cxn>
                <a:cxn ang="0">
                  <a:pos x="1" y="9"/>
                </a:cxn>
                <a:cxn ang="0">
                  <a:pos x="2" y="8"/>
                </a:cxn>
                <a:cxn ang="0">
                  <a:pos x="4" y="8"/>
                </a:cxn>
                <a:cxn ang="0">
                  <a:pos x="6" y="8"/>
                </a:cxn>
                <a:cxn ang="0">
                  <a:pos x="8" y="7"/>
                </a:cxn>
                <a:cxn ang="0">
                  <a:pos x="10" y="6"/>
                </a:cxn>
                <a:cxn ang="0">
                  <a:pos x="13" y="7"/>
                </a:cxn>
                <a:cxn ang="0">
                  <a:pos x="12" y="4"/>
                </a:cxn>
                <a:cxn ang="0">
                  <a:pos x="13" y="3"/>
                </a:cxn>
                <a:cxn ang="0">
                  <a:pos x="13" y="0"/>
                </a:cxn>
                <a:cxn ang="0">
                  <a:pos x="15" y="4"/>
                </a:cxn>
                <a:cxn ang="0">
                  <a:pos x="14" y="8"/>
                </a:cxn>
                <a:cxn ang="0">
                  <a:pos x="17" y="15"/>
                </a:cxn>
                <a:cxn ang="0">
                  <a:pos x="17" y="17"/>
                </a:cxn>
                <a:cxn ang="0">
                  <a:pos x="14" y="21"/>
                </a:cxn>
                <a:cxn ang="0">
                  <a:pos x="14" y="24"/>
                </a:cxn>
                <a:cxn ang="0">
                  <a:pos x="13" y="28"/>
                </a:cxn>
                <a:cxn ang="0">
                  <a:pos x="12" y="29"/>
                </a:cxn>
                <a:cxn ang="0">
                  <a:pos x="12" y="29"/>
                </a:cxn>
                <a:cxn ang="0">
                  <a:pos x="10" y="32"/>
                </a:cxn>
                <a:cxn ang="0">
                  <a:pos x="10" y="33"/>
                </a:cxn>
                <a:cxn ang="0">
                  <a:pos x="9" y="32"/>
                </a:cxn>
                <a:cxn ang="0">
                  <a:pos x="8" y="30"/>
                </a:cxn>
                <a:cxn ang="0">
                  <a:pos x="5" y="30"/>
                </a:cxn>
                <a:cxn ang="0">
                  <a:pos x="4" y="29"/>
                </a:cxn>
                <a:cxn ang="0">
                  <a:pos x="5" y="28"/>
                </a:cxn>
                <a:cxn ang="0">
                  <a:pos x="4" y="26"/>
                </a:cxn>
                <a:cxn ang="0">
                  <a:pos x="1" y="25"/>
                </a:cxn>
                <a:cxn ang="0">
                  <a:pos x="2" y="24"/>
                </a:cxn>
                <a:cxn ang="0">
                  <a:pos x="2" y="22"/>
                </a:cxn>
                <a:cxn ang="0">
                  <a:pos x="2" y="22"/>
                </a:cxn>
                <a:cxn ang="0">
                  <a:pos x="1" y="21"/>
                </a:cxn>
                <a:cxn ang="0">
                  <a:pos x="1" y="21"/>
                </a:cxn>
                <a:cxn ang="0">
                  <a:pos x="2" y="20"/>
                </a:cxn>
                <a:cxn ang="0">
                  <a:pos x="1" y="19"/>
                </a:cxn>
                <a:cxn ang="0">
                  <a:pos x="0" y="16"/>
                </a:cxn>
                <a:cxn ang="0">
                  <a:pos x="1" y="13"/>
                </a:cxn>
                <a:cxn ang="0">
                  <a:pos x="0" y="12"/>
                </a:cxn>
              </a:cxnLst>
              <a:rect l="0" t="0" r="r" b="b"/>
              <a:pathLst>
                <a:path w="17" h="33">
                  <a:moveTo>
                    <a:pt x="0" y="12"/>
                  </a:moveTo>
                  <a:lnTo>
                    <a:pt x="1" y="12"/>
                  </a:lnTo>
                  <a:lnTo>
                    <a:pt x="1" y="11"/>
                  </a:lnTo>
                  <a:lnTo>
                    <a:pt x="1" y="9"/>
                  </a:lnTo>
                  <a:lnTo>
                    <a:pt x="2" y="9"/>
                  </a:lnTo>
                  <a:lnTo>
                    <a:pt x="2" y="8"/>
                  </a:lnTo>
                  <a:lnTo>
                    <a:pt x="4" y="9"/>
                  </a:lnTo>
                  <a:lnTo>
                    <a:pt x="4" y="8"/>
                  </a:lnTo>
                  <a:lnTo>
                    <a:pt x="5" y="8"/>
                  </a:lnTo>
                  <a:lnTo>
                    <a:pt x="6" y="8"/>
                  </a:lnTo>
                  <a:lnTo>
                    <a:pt x="8" y="8"/>
                  </a:lnTo>
                  <a:lnTo>
                    <a:pt x="8" y="7"/>
                  </a:lnTo>
                  <a:lnTo>
                    <a:pt x="9" y="6"/>
                  </a:lnTo>
                  <a:lnTo>
                    <a:pt x="10" y="6"/>
                  </a:lnTo>
                  <a:lnTo>
                    <a:pt x="12" y="7"/>
                  </a:lnTo>
                  <a:lnTo>
                    <a:pt x="13" y="7"/>
                  </a:lnTo>
                  <a:lnTo>
                    <a:pt x="13" y="6"/>
                  </a:lnTo>
                  <a:lnTo>
                    <a:pt x="12" y="4"/>
                  </a:lnTo>
                  <a:lnTo>
                    <a:pt x="12" y="3"/>
                  </a:lnTo>
                  <a:lnTo>
                    <a:pt x="13" y="3"/>
                  </a:lnTo>
                  <a:lnTo>
                    <a:pt x="13" y="2"/>
                  </a:lnTo>
                  <a:lnTo>
                    <a:pt x="13" y="0"/>
                  </a:lnTo>
                  <a:lnTo>
                    <a:pt x="14" y="2"/>
                  </a:lnTo>
                  <a:lnTo>
                    <a:pt x="15" y="4"/>
                  </a:lnTo>
                  <a:lnTo>
                    <a:pt x="14" y="7"/>
                  </a:lnTo>
                  <a:lnTo>
                    <a:pt x="14" y="8"/>
                  </a:lnTo>
                  <a:lnTo>
                    <a:pt x="15" y="9"/>
                  </a:lnTo>
                  <a:lnTo>
                    <a:pt x="17" y="15"/>
                  </a:lnTo>
                  <a:lnTo>
                    <a:pt x="15" y="16"/>
                  </a:lnTo>
                  <a:lnTo>
                    <a:pt x="17" y="17"/>
                  </a:lnTo>
                  <a:lnTo>
                    <a:pt x="15" y="19"/>
                  </a:lnTo>
                  <a:lnTo>
                    <a:pt x="14" y="21"/>
                  </a:lnTo>
                  <a:lnTo>
                    <a:pt x="14" y="22"/>
                  </a:lnTo>
                  <a:lnTo>
                    <a:pt x="14" y="24"/>
                  </a:lnTo>
                  <a:lnTo>
                    <a:pt x="13" y="26"/>
                  </a:lnTo>
                  <a:lnTo>
                    <a:pt x="13" y="28"/>
                  </a:lnTo>
                  <a:lnTo>
                    <a:pt x="12" y="28"/>
                  </a:lnTo>
                  <a:lnTo>
                    <a:pt x="12" y="29"/>
                  </a:lnTo>
                  <a:lnTo>
                    <a:pt x="13" y="29"/>
                  </a:lnTo>
                  <a:lnTo>
                    <a:pt x="12" y="29"/>
                  </a:lnTo>
                  <a:lnTo>
                    <a:pt x="12" y="32"/>
                  </a:lnTo>
                  <a:lnTo>
                    <a:pt x="10" y="32"/>
                  </a:lnTo>
                  <a:lnTo>
                    <a:pt x="12" y="32"/>
                  </a:lnTo>
                  <a:lnTo>
                    <a:pt x="10" y="33"/>
                  </a:lnTo>
                  <a:lnTo>
                    <a:pt x="9" y="33"/>
                  </a:lnTo>
                  <a:lnTo>
                    <a:pt x="9" y="32"/>
                  </a:lnTo>
                  <a:lnTo>
                    <a:pt x="8" y="32"/>
                  </a:lnTo>
                  <a:lnTo>
                    <a:pt x="8" y="30"/>
                  </a:lnTo>
                  <a:lnTo>
                    <a:pt x="6" y="30"/>
                  </a:lnTo>
                  <a:lnTo>
                    <a:pt x="5" y="30"/>
                  </a:lnTo>
                  <a:lnTo>
                    <a:pt x="4" y="30"/>
                  </a:lnTo>
                  <a:lnTo>
                    <a:pt x="4" y="29"/>
                  </a:lnTo>
                  <a:lnTo>
                    <a:pt x="4" y="28"/>
                  </a:lnTo>
                  <a:lnTo>
                    <a:pt x="5" y="28"/>
                  </a:lnTo>
                  <a:lnTo>
                    <a:pt x="5" y="26"/>
                  </a:lnTo>
                  <a:lnTo>
                    <a:pt x="4" y="26"/>
                  </a:lnTo>
                  <a:lnTo>
                    <a:pt x="2" y="25"/>
                  </a:lnTo>
                  <a:lnTo>
                    <a:pt x="1" y="25"/>
                  </a:lnTo>
                  <a:lnTo>
                    <a:pt x="2" y="25"/>
                  </a:lnTo>
                  <a:lnTo>
                    <a:pt x="2" y="24"/>
                  </a:lnTo>
                  <a:lnTo>
                    <a:pt x="4" y="24"/>
                  </a:lnTo>
                  <a:lnTo>
                    <a:pt x="2" y="22"/>
                  </a:lnTo>
                  <a:lnTo>
                    <a:pt x="4" y="22"/>
                  </a:lnTo>
                  <a:lnTo>
                    <a:pt x="2" y="22"/>
                  </a:lnTo>
                  <a:lnTo>
                    <a:pt x="1" y="22"/>
                  </a:lnTo>
                  <a:lnTo>
                    <a:pt x="1" y="21"/>
                  </a:lnTo>
                  <a:lnTo>
                    <a:pt x="0" y="21"/>
                  </a:lnTo>
                  <a:lnTo>
                    <a:pt x="1" y="21"/>
                  </a:lnTo>
                  <a:lnTo>
                    <a:pt x="1" y="20"/>
                  </a:lnTo>
                  <a:lnTo>
                    <a:pt x="2" y="20"/>
                  </a:lnTo>
                  <a:lnTo>
                    <a:pt x="2" y="19"/>
                  </a:lnTo>
                  <a:lnTo>
                    <a:pt x="1" y="19"/>
                  </a:lnTo>
                  <a:lnTo>
                    <a:pt x="0" y="17"/>
                  </a:lnTo>
                  <a:lnTo>
                    <a:pt x="0" y="16"/>
                  </a:lnTo>
                  <a:lnTo>
                    <a:pt x="1" y="15"/>
                  </a:lnTo>
                  <a:lnTo>
                    <a:pt x="1" y="13"/>
                  </a:lnTo>
                  <a:lnTo>
                    <a:pt x="0" y="13"/>
                  </a:lnTo>
                  <a:lnTo>
                    <a:pt x="0" y="1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0" name="Freeform 1739"/>
            <p:cNvSpPr>
              <a:spLocks/>
            </p:cNvSpPr>
            <p:nvPr/>
          </p:nvSpPr>
          <p:spPr bwMode="auto">
            <a:xfrm>
              <a:off x="4335775" y="2597150"/>
              <a:ext cx="6350" cy="3175"/>
            </a:xfrm>
            <a:custGeom>
              <a:avLst/>
              <a:gdLst/>
              <a:ahLst/>
              <a:cxnLst>
                <a:cxn ang="0">
                  <a:pos x="0" y="0"/>
                </a:cxn>
                <a:cxn ang="0">
                  <a:pos x="2" y="0"/>
                </a:cxn>
                <a:cxn ang="0">
                  <a:pos x="3" y="0"/>
                </a:cxn>
                <a:cxn ang="0">
                  <a:pos x="3" y="1"/>
                </a:cxn>
                <a:cxn ang="0">
                  <a:pos x="4" y="1"/>
                </a:cxn>
                <a:cxn ang="0">
                  <a:pos x="3" y="2"/>
                </a:cxn>
                <a:cxn ang="0">
                  <a:pos x="2" y="1"/>
                </a:cxn>
                <a:cxn ang="0">
                  <a:pos x="0" y="0"/>
                </a:cxn>
              </a:cxnLst>
              <a:rect l="0" t="0" r="r" b="b"/>
              <a:pathLst>
                <a:path w="4" h="2">
                  <a:moveTo>
                    <a:pt x="0" y="0"/>
                  </a:moveTo>
                  <a:lnTo>
                    <a:pt x="2" y="0"/>
                  </a:lnTo>
                  <a:lnTo>
                    <a:pt x="3" y="0"/>
                  </a:lnTo>
                  <a:lnTo>
                    <a:pt x="3" y="1"/>
                  </a:lnTo>
                  <a:lnTo>
                    <a:pt x="4" y="1"/>
                  </a:lnTo>
                  <a:lnTo>
                    <a:pt x="3" y="2"/>
                  </a:lnTo>
                  <a:lnTo>
                    <a:pt x="2"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1" name="Freeform 1740"/>
            <p:cNvSpPr>
              <a:spLocks/>
            </p:cNvSpPr>
            <p:nvPr/>
          </p:nvSpPr>
          <p:spPr bwMode="auto">
            <a:xfrm>
              <a:off x="4812025" y="2559050"/>
              <a:ext cx="161925" cy="87313"/>
            </a:xfrm>
            <a:custGeom>
              <a:avLst/>
              <a:gdLst/>
              <a:ahLst/>
              <a:cxnLst>
                <a:cxn ang="0">
                  <a:pos x="100" y="15"/>
                </a:cxn>
                <a:cxn ang="0">
                  <a:pos x="95" y="16"/>
                </a:cxn>
                <a:cxn ang="0">
                  <a:pos x="93" y="18"/>
                </a:cxn>
                <a:cxn ang="0">
                  <a:pos x="90" y="22"/>
                </a:cxn>
                <a:cxn ang="0">
                  <a:pos x="89" y="26"/>
                </a:cxn>
                <a:cxn ang="0">
                  <a:pos x="87" y="29"/>
                </a:cxn>
                <a:cxn ang="0">
                  <a:pos x="86" y="31"/>
                </a:cxn>
                <a:cxn ang="0">
                  <a:pos x="83" y="34"/>
                </a:cxn>
                <a:cxn ang="0">
                  <a:pos x="83" y="38"/>
                </a:cxn>
                <a:cxn ang="0">
                  <a:pos x="81" y="41"/>
                </a:cxn>
                <a:cxn ang="0">
                  <a:pos x="80" y="44"/>
                </a:cxn>
                <a:cxn ang="0">
                  <a:pos x="76" y="46"/>
                </a:cxn>
                <a:cxn ang="0">
                  <a:pos x="73" y="44"/>
                </a:cxn>
                <a:cxn ang="0">
                  <a:pos x="69" y="47"/>
                </a:cxn>
                <a:cxn ang="0">
                  <a:pos x="65" y="48"/>
                </a:cxn>
                <a:cxn ang="0">
                  <a:pos x="61" y="47"/>
                </a:cxn>
                <a:cxn ang="0">
                  <a:pos x="56" y="47"/>
                </a:cxn>
                <a:cxn ang="0">
                  <a:pos x="52" y="50"/>
                </a:cxn>
                <a:cxn ang="0">
                  <a:pos x="48" y="50"/>
                </a:cxn>
                <a:cxn ang="0">
                  <a:pos x="46" y="52"/>
                </a:cxn>
                <a:cxn ang="0">
                  <a:pos x="42" y="52"/>
                </a:cxn>
                <a:cxn ang="0">
                  <a:pos x="38" y="55"/>
                </a:cxn>
                <a:cxn ang="0">
                  <a:pos x="33" y="55"/>
                </a:cxn>
                <a:cxn ang="0">
                  <a:pos x="26" y="54"/>
                </a:cxn>
                <a:cxn ang="0">
                  <a:pos x="22" y="51"/>
                </a:cxn>
                <a:cxn ang="0">
                  <a:pos x="20" y="50"/>
                </a:cxn>
                <a:cxn ang="0">
                  <a:pos x="18" y="48"/>
                </a:cxn>
                <a:cxn ang="0">
                  <a:pos x="13" y="46"/>
                </a:cxn>
                <a:cxn ang="0">
                  <a:pos x="9" y="42"/>
                </a:cxn>
                <a:cxn ang="0">
                  <a:pos x="5" y="38"/>
                </a:cxn>
                <a:cxn ang="0">
                  <a:pos x="4" y="37"/>
                </a:cxn>
                <a:cxn ang="0">
                  <a:pos x="3" y="34"/>
                </a:cxn>
                <a:cxn ang="0">
                  <a:pos x="0" y="33"/>
                </a:cxn>
                <a:cxn ang="0">
                  <a:pos x="1" y="31"/>
                </a:cxn>
                <a:cxn ang="0">
                  <a:pos x="3" y="30"/>
                </a:cxn>
                <a:cxn ang="0">
                  <a:pos x="5" y="31"/>
                </a:cxn>
                <a:cxn ang="0">
                  <a:pos x="5" y="29"/>
                </a:cxn>
                <a:cxn ang="0">
                  <a:pos x="5" y="28"/>
                </a:cxn>
                <a:cxn ang="0">
                  <a:pos x="5" y="25"/>
                </a:cxn>
                <a:cxn ang="0">
                  <a:pos x="7" y="24"/>
                </a:cxn>
                <a:cxn ang="0">
                  <a:pos x="8" y="21"/>
                </a:cxn>
                <a:cxn ang="0">
                  <a:pos x="7" y="20"/>
                </a:cxn>
                <a:cxn ang="0">
                  <a:pos x="7" y="20"/>
                </a:cxn>
                <a:cxn ang="0">
                  <a:pos x="4" y="18"/>
                </a:cxn>
                <a:cxn ang="0">
                  <a:pos x="5" y="17"/>
                </a:cxn>
                <a:cxn ang="0">
                  <a:pos x="8" y="17"/>
                </a:cxn>
                <a:cxn ang="0">
                  <a:pos x="11" y="17"/>
                </a:cxn>
                <a:cxn ang="0">
                  <a:pos x="13" y="15"/>
                </a:cxn>
                <a:cxn ang="0">
                  <a:pos x="13" y="12"/>
                </a:cxn>
                <a:cxn ang="0">
                  <a:pos x="21" y="16"/>
                </a:cxn>
                <a:cxn ang="0">
                  <a:pos x="37" y="16"/>
                </a:cxn>
                <a:cxn ang="0">
                  <a:pos x="39" y="15"/>
                </a:cxn>
                <a:cxn ang="0">
                  <a:pos x="46" y="11"/>
                </a:cxn>
                <a:cxn ang="0">
                  <a:pos x="52" y="7"/>
                </a:cxn>
                <a:cxn ang="0">
                  <a:pos x="55" y="8"/>
                </a:cxn>
                <a:cxn ang="0">
                  <a:pos x="60" y="7"/>
                </a:cxn>
                <a:cxn ang="0">
                  <a:pos x="70" y="1"/>
                </a:cxn>
                <a:cxn ang="0">
                  <a:pos x="76" y="1"/>
                </a:cxn>
                <a:cxn ang="0">
                  <a:pos x="81" y="1"/>
                </a:cxn>
                <a:cxn ang="0">
                  <a:pos x="90" y="4"/>
                </a:cxn>
                <a:cxn ang="0">
                  <a:pos x="94" y="7"/>
                </a:cxn>
                <a:cxn ang="0">
                  <a:pos x="99" y="9"/>
                </a:cxn>
              </a:cxnLst>
              <a:rect l="0" t="0" r="r" b="b"/>
              <a:pathLst>
                <a:path w="102" h="55">
                  <a:moveTo>
                    <a:pt x="102" y="12"/>
                  </a:moveTo>
                  <a:lnTo>
                    <a:pt x="102" y="13"/>
                  </a:lnTo>
                  <a:lnTo>
                    <a:pt x="100" y="13"/>
                  </a:lnTo>
                  <a:lnTo>
                    <a:pt x="100" y="15"/>
                  </a:lnTo>
                  <a:lnTo>
                    <a:pt x="99" y="16"/>
                  </a:lnTo>
                  <a:lnTo>
                    <a:pt x="98" y="16"/>
                  </a:lnTo>
                  <a:lnTo>
                    <a:pt x="97" y="16"/>
                  </a:lnTo>
                  <a:lnTo>
                    <a:pt x="95" y="16"/>
                  </a:lnTo>
                  <a:lnTo>
                    <a:pt x="95" y="17"/>
                  </a:lnTo>
                  <a:lnTo>
                    <a:pt x="94" y="16"/>
                  </a:lnTo>
                  <a:lnTo>
                    <a:pt x="93" y="17"/>
                  </a:lnTo>
                  <a:lnTo>
                    <a:pt x="93" y="18"/>
                  </a:lnTo>
                  <a:lnTo>
                    <a:pt x="93" y="20"/>
                  </a:lnTo>
                  <a:lnTo>
                    <a:pt x="91" y="20"/>
                  </a:lnTo>
                  <a:lnTo>
                    <a:pt x="90" y="21"/>
                  </a:lnTo>
                  <a:lnTo>
                    <a:pt x="90" y="22"/>
                  </a:lnTo>
                  <a:lnTo>
                    <a:pt x="90" y="24"/>
                  </a:lnTo>
                  <a:lnTo>
                    <a:pt x="89" y="24"/>
                  </a:lnTo>
                  <a:lnTo>
                    <a:pt x="89" y="25"/>
                  </a:lnTo>
                  <a:lnTo>
                    <a:pt x="89" y="26"/>
                  </a:lnTo>
                  <a:lnTo>
                    <a:pt x="87" y="26"/>
                  </a:lnTo>
                  <a:lnTo>
                    <a:pt x="89" y="28"/>
                  </a:lnTo>
                  <a:lnTo>
                    <a:pt x="87" y="28"/>
                  </a:lnTo>
                  <a:lnTo>
                    <a:pt x="87" y="29"/>
                  </a:lnTo>
                  <a:lnTo>
                    <a:pt x="86" y="29"/>
                  </a:lnTo>
                  <a:lnTo>
                    <a:pt x="86" y="30"/>
                  </a:lnTo>
                  <a:lnTo>
                    <a:pt x="85" y="30"/>
                  </a:lnTo>
                  <a:lnTo>
                    <a:pt x="86" y="31"/>
                  </a:lnTo>
                  <a:lnTo>
                    <a:pt x="85" y="31"/>
                  </a:lnTo>
                  <a:lnTo>
                    <a:pt x="85" y="33"/>
                  </a:lnTo>
                  <a:lnTo>
                    <a:pt x="85" y="34"/>
                  </a:lnTo>
                  <a:lnTo>
                    <a:pt x="83" y="34"/>
                  </a:lnTo>
                  <a:lnTo>
                    <a:pt x="83" y="35"/>
                  </a:lnTo>
                  <a:lnTo>
                    <a:pt x="83" y="37"/>
                  </a:lnTo>
                  <a:lnTo>
                    <a:pt x="82" y="37"/>
                  </a:lnTo>
                  <a:lnTo>
                    <a:pt x="83" y="38"/>
                  </a:lnTo>
                  <a:lnTo>
                    <a:pt x="82" y="38"/>
                  </a:lnTo>
                  <a:lnTo>
                    <a:pt x="81" y="38"/>
                  </a:lnTo>
                  <a:lnTo>
                    <a:pt x="81" y="39"/>
                  </a:lnTo>
                  <a:lnTo>
                    <a:pt x="81" y="41"/>
                  </a:lnTo>
                  <a:lnTo>
                    <a:pt x="81" y="42"/>
                  </a:lnTo>
                  <a:lnTo>
                    <a:pt x="80" y="42"/>
                  </a:lnTo>
                  <a:lnTo>
                    <a:pt x="80" y="43"/>
                  </a:lnTo>
                  <a:lnTo>
                    <a:pt x="80" y="44"/>
                  </a:lnTo>
                  <a:lnTo>
                    <a:pt x="78" y="44"/>
                  </a:lnTo>
                  <a:lnTo>
                    <a:pt x="78" y="46"/>
                  </a:lnTo>
                  <a:lnTo>
                    <a:pt x="77" y="46"/>
                  </a:lnTo>
                  <a:lnTo>
                    <a:pt x="76" y="46"/>
                  </a:lnTo>
                  <a:lnTo>
                    <a:pt x="76" y="44"/>
                  </a:lnTo>
                  <a:lnTo>
                    <a:pt x="76" y="46"/>
                  </a:lnTo>
                  <a:lnTo>
                    <a:pt x="74" y="44"/>
                  </a:lnTo>
                  <a:lnTo>
                    <a:pt x="73" y="44"/>
                  </a:lnTo>
                  <a:lnTo>
                    <a:pt x="73" y="46"/>
                  </a:lnTo>
                  <a:lnTo>
                    <a:pt x="73" y="47"/>
                  </a:lnTo>
                  <a:lnTo>
                    <a:pt x="72" y="47"/>
                  </a:lnTo>
                  <a:lnTo>
                    <a:pt x="69" y="47"/>
                  </a:lnTo>
                  <a:lnTo>
                    <a:pt x="68" y="47"/>
                  </a:lnTo>
                  <a:lnTo>
                    <a:pt x="67" y="47"/>
                  </a:lnTo>
                  <a:lnTo>
                    <a:pt x="65" y="47"/>
                  </a:lnTo>
                  <a:lnTo>
                    <a:pt x="65" y="48"/>
                  </a:lnTo>
                  <a:lnTo>
                    <a:pt x="65" y="47"/>
                  </a:lnTo>
                  <a:lnTo>
                    <a:pt x="64" y="47"/>
                  </a:lnTo>
                  <a:lnTo>
                    <a:pt x="63" y="47"/>
                  </a:lnTo>
                  <a:lnTo>
                    <a:pt x="61" y="47"/>
                  </a:lnTo>
                  <a:lnTo>
                    <a:pt x="60" y="47"/>
                  </a:lnTo>
                  <a:lnTo>
                    <a:pt x="59" y="47"/>
                  </a:lnTo>
                  <a:lnTo>
                    <a:pt x="57" y="47"/>
                  </a:lnTo>
                  <a:lnTo>
                    <a:pt x="56" y="47"/>
                  </a:lnTo>
                  <a:lnTo>
                    <a:pt x="55" y="47"/>
                  </a:lnTo>
                  <a:lnTo>
                    <a:pt x="54" y="47"/>
                  </a:lnTo>
                  <a:lnTo>
                    <a:pt x="54" y="48"/>
                  </a:lnTo>
                  <a:lnTo>
                    <a:pt x="52" y="50"/>
                  </a:lnTo>
                  <a:lnTo>
                    <a:pt x="51" y="50"/>
                  </a:lnTo>
                  <a:lnTo>
                    <a:pt x="50" y="50"/>
                  </a:lnTo>
                  <a:lnTo>
                    <a:pt x="48" y="51"/>
                  </a:lnTo>
                  <a:lnTo>
                    <a:pt x="48" y="50"/>
                  </a:lnTo>
                  <a:lnTo>
                    <a:pt x="47" y="50"/>
                  </a:lnTo>
                  <a:lnTo>
                    <a:pt x="47" y="51"/>
                  </a:lnTo>
                  <a:lnTo>
                    <a:pt x="46" y="51"/>
                  </a:lnTo>
                  <a:lnTo>
                    <a:pt x="46" y="52"/>
                  </a:lnTo>
                  <a:lnTo>
                    <a:pt x="44" y="51"/>
                  </a:lnTo>
                  <a:lnTo>
                    <a:pt x="44" y="52"/>
                  </a:lnTo>
                  <a:lnTo>
                    <a:pt x="43" y="52"/>
                  </a:lnTo>
                  <a:lnTo>
                    <a:pt x="42" y="52"/>
                  </a:lnTo>
                  <a:lnTo>
                    <a:pt x="40" y="52"/>
                  </a:lnTo>
                  <a:lnTo>
                    <a:pt x="39" y="54"/>
                  </a:lnTo>
                  <a:lnTo>
                    <a:pt x="39" y="55"/>
                  </a:lnTo>
                  <a:lnTo>
                    <a:pt x="38" y="55"/>
                  </a:lnTo>
                  <a:lnTo>
                    <a:pt x="37" y="55"/>
                  </a:lnTo>
                  <a:lnTo>
                    <a:pt x="35" y="55"/>
                  </a:lnTo>
                  <a:lnTo>
                    <a:pt x="34" y="55"/>
                  </a:lnTo>
                  <a:lnTo>
                    <a:pt x="33" y="55"/>
                  </a:lnTo>
                  <a:lnTo>
                    <a:pt x="31" y="54"/>
                  </a:lnTo>
                  <a:lnTo>
                    <a:pt x="29" y="55"/>
                  </a:lnTo>
                  <a:lnTo>
                    <a:pt x="27" y="54"/>
                  </a:lnTo>
                  <a:lnTo>
                    <a:pt x="26" y="54"/>
                  </a:lnTo>
                  <a:lnTo>
                    <a:pt x="25" y="54"/>
                  </a:lnTo>
                  <a:lnTo>
                    <a:pt x="25" y="52"/>
                  </a:lnTo>
                  <a:lnTo>
                    <a:pt x="24" y="51"/>
                  </a:lnTo>
                  <a:lnTo>
                    <a:pt x="22" y="51"/>
                  </a:lnTo>
                  <a:lnTo>
                    <a:pt x="22" y="52"/>
                  </a:lnTo>
                  <a:lnTo>
                    <a:pt x="21" y="51"/>
                  </a:lnTo>
                  <a:lnTo>
                    <a:pt x="20" y="51"/>
                  </a:lnTo>
                  <a:lnTo>
                    <a:pt x="20" y="50"/>
                  </a:lnTo>
                  <a:lnTo>
                    <a:pt x="18" y="50"/>
                  </a:lnTo>
                  <a:lnTo>
                    <a:pt x="20" y="50"/>
                  </a:lnTo>
                  <a:lnTo>
                    <a:pt x="18" y="50"/>
                  </a:lnTo>
                  <a:lnTo>
                    <a:pt x="18" y="48"/>
                  </a:lnTo>
                  <a:lnTo>
                    <a:pt x="17" y="48"/>
                  </a:lnTo>
                  <a:lnTo>
                    <a:pt x="17" y="47"/>
                  </a:lnTo>
                  <a:lnTo>
                    <a:pt x="14" y="46"/>
                  </a:lnTo>
                  <a:lnTo>
                    <a:pt x="13" y="46"/>
                  </a:lnTo>
                  <a:lnTo>
                    <a:pt x="13" y="44"/>
                  </a:lnTo>
                  <a:lnTo>
                    <a:pt x="12" y="43"/>
                  </a:lnTo>
                  <a:lnTo>
                    <a:pt x="11" y="43"/>
                  </a:lnTo>
                  <a:lnTo>
                    <a:pt x="9" y="42"/>
                  </a:lnTo>
                  <a:lnTo>
                    <a:pt x="8" y="41"/>
                  </a:lnTo>
                  <a:lnTo>
                    <a:pt x="7" y="41"/>
                  </a:lnTo>
                  <a:lnTo>
                    <a:pt x="7" y="39"/>
                  </a:lnTo>
                  <a:lnTo>
                    <a:pt x="5" y="38"/>
                  </a:lnTo>
                  <a:lnTo>
                    <a:pt x="4" y="38"/>
                  </a:lnTo>
                  <a:lnTo>
                    <a:pt x="5" y="38"/>
                  </a:lnTo>
                  <a:lnTo>
                    <a:pt x="5" y="37"/>
                  </a:lnTo>
                  <a:lnTo>
                    <a:pt x="4" y="37"/>
                  </a:lnTo>
                  <a:lnTo>
                    <a:pt x="3" y="35"/>
                  </a:lnTo>
                  <a:lnTo>
                    <a:pt x="4" y="35"/>
                  </a:lnTo>
                  <a:lnTo>
                    <a:pt x="4" y="34"/>
                  </a:lnTo>
                  <a:lnTo>
                    <a:pt x="3" y="34"/>
                  </a:lnTo>
                  <a:lnTo>
                    <a:pt x="1" y="33"/>
                  </a:lnTo>
                  <a:lnTo>
                    <a:pt x="1" y="34"/>
                  </a:lnTo>
                  <a:lnTo>
                    <a:pt x="0" y="34"/>
                  </a:lnTo>
                  <a:lnTo>
                    <a:pt x="0" y="33"/>
                  </a:lnTo>
                  <a:lnTo>
                    <a:pt x="1" y="33"/>
                  </a:lnTo>
                  <a:lnTo>
                    <a:pt x="1" y="31"/>
                  </a:lnTo>
                  <a:lnTo>
                    <a:pt x="1" y="33"/>
                  </a:lnTo>
                  <a:lnTo>
                    <a:pt x="1" y="31"/>
                  </a:lnTo>
                  <a:lnTo>
                    <a:pt x="1" y="33"/>
                  </a:lnTo>
                  <a:lnTo>
                    <a:pt x="1" y="31"/>
                  </a:lnTo>
                  <a:lnTo>
                    <a:pt x="3" y="31"/>
                  </a:lnTo>
                  <a:lnTo>
                    <a:pt x="3" y="30"/>
                  </a:lnTo>
                  <a:lnTo>
                    <a:pt x="3" y="31"/>
                  </a:lnTo>
                  <a:lnTo>
                    <a:pt x="3" y="30"/>
                  </a:lnTo>
                  <a:lnTo>
                    <a:pt x="4" y="31"/>
                  </a:lnTo>
                  <a:lnTo>
                    <a:pt x="5" y="31"/>
                  </a:lnTo>
                  <a:lnTo>
                    <a:pt x="5" y="30"/>
                  </a:lnTo>
                  <a:lnTo>
                    <a:pt x="4" y="30"/>
                  </a:lnTo>
                  <a:lnTo>
                    <a:pt x="5" y="30"/>
                  </a:lnTo>
                  <a:lnTo>
                    <a:pt x="5" y="29"/>
                  </a:lnTo>
                  <a:lnTo>
                    <a:pt x="5" y="28"/>
                  </a:lnTo>
                  <a:lnTo>
                    <a:pt x="5" y="29"/>
                  </a:lnTo>
                  <a:lnTo>
                    <a:pt x="4" y="28"/>
                  </a:lnTo>
                  <a:lnTo>
                    <a:pt x="5" y="28"/>
                  </a:lnTo>
                  <a:lnTo>
                    <a:pt x="4" y="28"/>
                  </a:lnTo>
                  <a:lnTo>
                    <a:pt x="4" y="26"/>
                  </a:lnTo>
                  <a:lnTo>
                    <a:pt x="5" y="26"/>
                  </a:lnTo>
                  <a:lnTo>
                    <a:pt x="5" y="25"/>
                  </a:lnTo>
                  <a:lnTo>
                    <a:pt x="4" y="25"/>
                  </a:lnTo>
                  <a:lnTo>
                    <a:pt x="4" y="24"/>
                  </a:lnTo>
                  <a:lnTo>
                    <a:pt x="5" y="24"/>
                  </a:lnTo>
                  <a:lnTo>
                    <a:pt x="7" y="24"/>
                  </a:lnTo>
                  <a:lnTo>
                    <a:pt x="7" y="22"/>
                  </a:lnTo>
                  <a:lnTo>
                    <a:pt x="8" y="22"/>
                  </a:lnTo>
                  <a:lnTo>
                    <a:pt x="7" y="21"/>
                  </a:lnTo>
                  <a:lnTo>
                    <a:pt x="8" y="21"/>
                  </a:lnTo>
                  <a:lnTo>
                    <a:pt x="8" y="20"/>
                  </a:lnTo>
                  <a:lnTo>
                    <a:pt x="7" y="20"/>
                  </a:lnTo>
                  <a:lnTo>
                    <a:pt x="8" y="20"/>
                  </a:lnTo>
                  <a:lnTo>
                    <a:pt x="7" y="20"/>
                  </a:lnTo>
                  <a:lnTo>
                    <a:pt x="8" y="20"/>
                  </a:lnTo>
                  <a:lnTo>
                    <a:pt x="7" y="20"/>
                  </a:lnTo>
                  <a:lnTo>
                    <a:pt x="7" y="18"/>
                  </a:lnTo>
                  <a:lnTo>
                    <a:pt x="7" y="20"/>
                  </a:lnTo>
                  <a:lnTo>
                    <a:pt x="5" y="18"/>
                  </a:lnTo>
                  <a:lnTo>
                    <a:pt x="4" y="18"/>
                  </a:lnTo>
                  <a:lnTo>
                    <a:pt x="3" y="18"/>
                  </a:lnTo>
                  <a:lnTo>
                    <a:pt x="4" y="18"/>
                  </a:lnTo>
                  <a:lnTo>
                    <a:pt x="4" y="17"/>
                  </a:lnTo>
                  <a:lnTo>
                    <a:pt x="4" y="18"/>
                  </a:lnTo>
                  <a:lnTo>
                    <a:pt x="4" y="17"/>
                  </a:lnTo>
                  <a:lnTo>
                    <a:pt x="5" y="17"/>
                  </a:lnTo>
                  <a:lnTo>
                    <a:pt x="5" y="16"/>
                  </a:lnTo>
                  <a:lnTo>
                    <a:pt x="7" y="16"/>
                  </a:lnTo>
                  <a:lnTo>
                    <a:pt x="7" y="17"/>
                  </a:lnTo>
                  <a:lnTo>
                    <a:pt x="8" y="17"/>
                  </a:lnTo>
                  <a:lnTo>
                    <a:pt x="8" y="18"/>
                  </a:lnTo>
                  <a:lnTo>
                    <a:pt x="9" y="18"/>
                  </a:lnTo>
                  <a:lnTo>
                    <a:pt x="9" y="17"/>
                  </a:lnTo>
                  <a:lnTo>
                    <a:pt x="11" y="17"/>
                  </a:lnTo>
                  <a:lnTo>
                    <a:pt x="12" y="17"/>
                  </a:lnTo>
                  <a:lnTo>
                    <a:pt x="13" y="17"/>
                  </a:lnTo>
                  <a:lnTo>
                    <a:pt x="13" y="16"/>
                  </a:lnTo>
                  <a:lnTo>
                    <a:pt x="13" y="15"/>
                  </a:lnTo>
                  <a:lnTo>
                    <a:pt x="12" y="15"/>
                  </a:lnTo>
                  <a:lnTo>
                    <a:pt x="13" y="15"/>
                  </a:lnTo>
                  <a:lnTo>
                    <a:pt x="13" y="13"/>
                  </a:lnTo>
                  <a:lnTo>
                    <a:pt x="13" y="12"/>
                  </a:lnTo>
                  <a:lnTo>
                    <a:pt x="14" y="12"/>
                  </a:lnTo>
                  <a:lnTo>
                    <a:pt x="16" y="12"/>
                  </a:lnTo>
                  <a:lnTo>
                    <a:pt x="17" y="12"/>
                  </a:lnTo>
                  <a:lnTo>
                    <a:pt x="21" y="16"/>
                  </a:lnTo>
                  <a:lnTo>
                    <a:pt x="24" y="17"/>
                  </a:lnTo>
                  <a:lnTo>
                    <a:pt x="27" y="16"/>
                  </a:lnTo>
                  <a:lnTo>
                    <a:pt x="31" y="17"/>
                  </a:lnTo>
                  <a:lnTo>
                    <a:pt x="37" y="16"/>
                  </a:lnTo>
                  <a:lnTo>
                    <a:pt x="38" y="17"/>
                  </a:lnTo>
                  <a:lnTo>
                    <a:pt x="39" y="16"/>
                  </a:lnTo>
                  <a:lnTo>
                    <a:pt x="40" y="16"/>
                  </a:lnTo>
                  <a:lnTo>
                    <a:pt x="39" y="15"/>
                  </a:lnTo>
                  <a:lnTo>
                    <a:pt x="39" y="12"/>
                  </a:lnTo>
                  <a:lnTo>
                    <a:pt x="39" y="11"/>
                  </a:lnTo>
                  <a:lnTo>
                    <a:pt x="42" y="11"/>
                  </a:lnTo>
                  <a:lnTo>
                    <a:pt x="46" y="11"/>
                  </a:lnTo>
                  <a:lnTo>
                    <a:pt x="50" y="9"/>
                  </a:lnTo>
                  <a:lnTo>
                    <a:pt x="50" y="11"/>
                  </a:lnTo>
                  <a:lnTo>
                    <a:pt x="51" y="8"/>
                  </a:lnTo>
                  <a:lnTo>
                    <a:pt x="52" y="7"/>
                  </a:lnTo>
                  <a:lnTo>
                    <a:pt x="52" y="8"/>
                  </a:lnTo>
                  <a:lnTo>
                    <a:pt x="54" y="8"/>
                  </a:lnTo>
                  <a:lnTo>
                    <a:pt x="55" y="9"/>
                  </a:lnTo>
                  <a:lnTo>
                    <a:pt x="55" y="8"/>
                  </a:lnTo>
                  <a:lnTo>
                    <a:pt x="56" y="9"/>
                  </a:lnTo>
                  <a:lnTo>
                    <a:pt x="59" y="8"/>
                  </a:lnTo>
                  <a:lnTo>
                    <a:pt x="59" y="7"/>
                  </a:lnTo>
                  <a:lnTo>
                    <a:pt x="60" y="7"/>
                  </a:lnTo>
                  <a:lnTo>
                    <a:pt x="61" y="7"/>
                  </a:lnTo>
                  <a:lnTo>
                    <a:pt x="64" y="1"/>
                  </a:lnTo>
                  <a:lnTo>
                    <a:pt x="69" y="0"/>
                  </a:lnTo>
                  <a:lnTo>
                    <a:pt x="70" y="1"/>
                  </a:lnTo>
                  <a:lnTo>
                    <a:pt x="72" y="1"/>
                  </a:lnTo>
                  <a:lnTo>
                    <a:pt x="73" y="1"/>
                  </a:lnTo>
                  <a:lnTo>
                    <a:pt x="73" y="3"/>
                  </a:lnTo>
                  <a:lnTo>
                    <a:pt x="76" y="1"/>
                  </a:lnTo>
                  <a:lnTo>
                    <a:pt x="77" y="1"/>
                  </a:lnTo>
                  <a:lnTo>
                    <a:pt x="78" y="1"/>
                  </a:lnTo>
                  <a:lnTo>
                    <a:pt x="78" y="0"/>
                  </a:lnTo>
                  <a:lnTo>
                    <a:pt x="81" y="1"/>
                  </a:lnTo>
                  <a:lnTo>
                    <a:pt x="83" y="5"/>
                  </a:lnTo>
                  <a:lnTo>
                    <a:pt x="85" y="5"/>
                  </a:lnTo>
                  <a:lnTo>
                    <a:pt x="85" y="4"/>
                  </a:lnTo>
                  <a:lnTo>
                    <a:pt x="90" y="4"/>
                  </a:lnTo>
                  <a:lnTo>
                    <a:pt x="91" y="4"/>
                  </a:lnTo>
                  <a:lnTo>
                    <a:pt x="93" y="5"/>
                  </a:lnTo>
                  <a:lnTo>
                    <a:pt x="93" y="7"/>
                  </a:lnTo>
                  <a:lnTo>
                    <a:pt x="94" y="7"/>
                  </a:lnTo>
                  <a:lnTo>
                    <a:pt x="95" y="7"/>
                  </a:lnTo>
                  <a:lnTo>
                    <a:pt x="97" y="8"/>
                  </a:lnTo>
                  <a:lnTo>
                    <a:pt x="98" y="9"/>
                  </a:lnTo>
                  <a:lnTo>
                    <a:pt x="99" y="9"/>
                  </a:lnTo>
                  <a:lnTo>
                    <a:pt x="100" y="9"/>
                  </a:lnTo>
                  <a:lnTo>
                    <a:pt x="102" y="11"/>
                  </a:lnTo>
                  <a:lnTo>
                    <a:pt x="102" y="1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2" name="Freeform 1741"/>
            <p:cNvSpPr>
              <a:spLocks/>
            </p:cNvSpPr>
            <p:nvPr/>
          </p:nvSpPr>
          <p:spPr bwMode="auto">
            <a:xfrm>
              <a:off x="4648513" y="2600325"/>
              <a:ext cx="4762" cy="6350"/>
            </a:xfrm>
            <a:custGeom>
              <a:avLst/>
              <a:gdLst/>
              <a:ahLst/>
              <a:cxnLst>
                <a:cxn ang="0">
                  <a:pos x="0" y="0"/>
                </a:cxn>
                <a:cxn ang="0">
                  <a:pos x="2" y="0"/>
                </a:cxn>
                <a:cxn ang="0">
                  <a:pos x="2" y="2"/>
                </a:cxn>
                <a:cxn ang="0">
                  <a:pos x="3" y="2"/>
                </a:cxn>
                <a:cxn ang="0">
                  <a:pos x="3" y="3"/>
                </a:cxn>
                <a:cxn ang="0">
                  <a:pos x="3" y="4"/>
                </a:cxn>
                <a:cxn ang="0">
                  <a:pos x="2" y="4"/>
                </a:cxn>
                <a:cxn ang="0">
                  <a:pos x="0" y="4"/>
                </a:cxn>
                <a:cxn ang="0">
                  <a:pos x="0" y="3"/>
                </a:cxn>
                <a:cxn ang="0">
                  <a:pos x="0" y="2"/>
                </a:cxn>
                <a:cxn ang="0">
                  <a:pos x="0" y="0"/>
                </a:cxn>
              </a:cxnLst>
              <a:rect l="0" t="0" r="r" b="b"/>
              <a:pathLst>
                <a:path w="3" h="4">
                  <a:moveTo>
                    <a:pt x="0" y="0"/>
                  </a:moveTo>
                  <a:lnTo>
                    <a:pt x="2" y="0"/>
                  </a:lnTo>
                  <a:lnTo>
                    <a:pt x="2" y="2"/>
                  </a:lnTo>
                  <a:lnTo>
                    <a:pt x="3" y="2"/>
                  </a:lnTo>
                  <a:lnTo>
                    <a:pt x="3" y="3"/>
                  </a:lnTo>
                  <a:lnTo>
                    <a:pt x="3" y="4"/>
                  </a:lnTo>
                  <a:lnTo>
                    <a:pt x="2" y="4"/>
                  </a:lnTo>
                  <a:lnTo>
                    <a:pt x="0" y="4"/>
                  </a:lnTo>
                  <a:lnTo>
                    <a:pt x="0" y="3"/>
                  </a:ln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3" name="Freeform 1742"/>
            <p:cNvSpPr>
              <a:spLocks/>
            </p:cNvSpPr>
            <p:nvPr/>
          </p:nvSpPr>
          <p:spPr bwMode="auto">
            <a:xfrm>
              <a:off x="5069200" y="2552700"/>
              <a:ext cx="100013" cy="109538"/>
            </a:xfrm>
            <a:custGeom>
              <a:avLst/>
              <a:gdLst/>
              <a:ahLst/>
              <a:cxnLst>
                <a:cxn ang="0">
                  <a:pos x="50" y="60"/>
                </a:cxn>
                <a:cxn ang="0">
                  <a:pos x="52" y="37"/>
                </a:cxn>
                <a:cxn ang="0">
                  <a:pos x="27" y="13"/>
                </a:cxn>
                <a:cxn ang="0">
                  <a:pos x="10" y="0"/>
                </a:cxn>
                <a:cxn ang="0">
                  <a:pos x="1" y="12"/>
                </a:cxn>
                <a:cxn ang="0">
                  <a:pos x="2" y="13"/>
                </a:cxn>
                <a:cxn ang="0">
                  <a:pos x="4" y="15"/>
                </a:cxn>
                <a:cxn ang="0">
                  <a:pos x="5" y="16"/>
                </a:cxn>
                <a:cxn ang="0">
                  <a:pos x="5" y="16"/>
                </a:cxn>
                <a:cxn ang="0">
                  <a:pos x="6" y="17"/>
                </a:cxn>
                <a:cxn ang="0">
                  <a:pos x="7" y="19"/>
                </a:cxn>
                <a:cxn ang="0">
                  <a:pos x="9" y="21"/>
                </a:cxn>
                <a:cxn ang="0">
                  <a:pos x="9" y="21"/>
                </a:cxn>
                <a:cxn ang="0">
                  <a:pos x="9" y="21"/>
                </a:cxn>
                <a:cxn ang="0">
                  <a:pos x="9" y="22"/>
                </a:cxn>
                <a:cxn ang="0">
                  <a:pos x="11" y="25"/>
                </a:cxn>
                <a:cxn ang="0">
                  <a:pos x="13" y="26"/>
                </a:cxn>
                <a:cxn ang="0">
                  <a:pos x="13" y="26"/>
                </a:cxn>
                <a:cxn ang="0">
                  <a:pos x="14" y="28"/>
                </a:cxn>
                <a:cxn ang="0">
                  <a:pos x="15" y="29"/>
                </a:cxn>
                <a:cxn ang="0">
                  <a:pos x="17" y="30"/>
                </a:cxn>
                <a:cxn ang="0">
                  <a:pos x="18" y="32"/>
                </a:cxn>
                <a:cxn ang="0">
                  <a:pos x="19" y="33"/>
                </a:cxn>
                <a:cxn ang="0">
                  <a:pos x="22" y="34"/>
                </a:cxn>
                <a:cxn ang="0">
                  <a:pos x="23" y="37"/>
                </a:cxn>
                <a:cxn ang="0">
                  <a:pos x="24" y="38"/>
                </a:cxn>
                <a:cxn ang="0">
                  <a:pos x="24" y="41"/>
                </a:cxn>
                <a:cxn ang="0">
                  <a:pos x="26" y="42"/>
                </a:cxn>
                <a:cxn ang="0">
                  <a:pos x="26" y="45"/>
                </a:cxn>
                <a:cxn ang="0">
                  <a:pos x="26" y="46"/>
                </a:cxn>
                <a:cxn ang="0">
                  <a:pos x="26" y="46"/>
                </a:cxn>
                <a:cxn ang="0">
                  <a:pos x="26" y="46"/>
                </a:cxn>
                <a:cxn ang="0">
                  <a:pos x="27" y="47"/>
                </a:cxn>
                <a:cxn ang="0">
                  <a:pos x="26" y="48"/>
                </a:cxn>
                <a:cxn ang="0">
                  <a:pos x="24" y="50"/>
                </a:cxn>
                <a:cxn ang="0">
                  <a:pos x="26" y="51"/>
                </a:cxn>
                <a:cxn ang="0">
                  <a:pos x="26" y="54"/>
                </a:cxn>
                <a:cxn ang="0">
                  <a:pos x="26" y="56"/>
                </a:cxn>
                <a:cxn ang="0">
                  <a:pos x="27" y="58"/>
                </a:cxn>
                <a:cxn ang="0">
                  <a:pos x="27" y="59"/>
                </a:cxn>
                <a:cxn ang="0">
                  <a:pos x="27" y="62"/>
                </a:cxn>
                <a:cxn ang="0">
                  <a:pos x="27" y="62"/>
                </a:cxn>
                <a:cxn ang="0">
                  <a:pos x="28" y="63"/>
                </a:cxn>
                <a:cxn ang="0">
                  <a:pos x="30" y="65"/>
                </a:cxn>
                <a:cxn ang="0">
                  <a:pos x="35" y="68"/>
                </a:cxn>
                <a:cxn ang="0">
                  <a:pos x="37" y="69"/>
                </a:cxn>
                <a:cxn ang="0">
                  <a:pos x="37" y="68"/>
                </a:cxn>
                <a:cxn ang="0">
                  <a:pos x="39" y="67"/>
                </a:cxn>
                <a:cxn ang="0">
                  <a:pos x="39" y="67"/>
                </a:cxn>
                <a:cxn ang="0">
                  <a:pos x="40" y="68"/>
                </a:cxn>
                <a:cxn ang="0">
                  <a:pos x="40" y="67"/>
                </a:cxn>
                <a:cxn ang="0">
                  <a:pos x="43" y="65"/>
                </a:cxn>
                <a:cxn ang="0">
                  <a:pos x="45" y="65"/>
                </a:cxn>
                <a:cxn ang="0">
                  <a:pos x="48" y="65"/>
                </a:cxn>
                <a:cxn ang="0">
                  <a:pos x="52" y="67"/>
                </a:cxn>
              </a:cxnLst>
              <a:rect l="0" t="0" r="r" b="b"/>
              <a:pathLst>
                <a:path w="63" h="69">
                  <a:moveTo>
                    <a:pt x="52" y="68"/>
                  </a:moveTo>
                  <a:lnTo>
                    <a:pt x="50" y="60"/>
                  </a:lnTo>
                  <a:lnTo>
                    <a:pt x="63" y="47"/>
                  </a:lnTo>
                  <a:lnTo>
                    <a:pt x="52" y="37"/>
                  </a:lnTo>
                  <a:lnTo>
                    <a:pt x="39" y="25"/>
                  </a:lnTo>
                  <a:lnTo>
                    <a:pt x="27" y="13"/>
                  </a:lnTo>
                  <a:lnTo>
                    <a:pt x="14" y="2"/>
                  </a:lnTo>
                  <a:lnTo>
                    <a:pt x="10" y="0"/>
                  </a:lnTo>
                  <a:lnTo>
                    <a:pt x="0" y="11"/>
                  </a:lnTo>
                  <a:lnTo>
                    <a:pt x="1" y="12"/>
                  </a:lnTo>
                  <a:lnTo>
                    <a:pt x="2" y="12"/>
                  </a:lnTo>
                  <a:lnTo>
                    <a:pt x="2" y="13"/>
                  </a:lnTo>
                  <a:lnTo>
                    <a:pt x="4" y="13"/>
                  </a:lnTo>
                  <a:lnTo>
                    <a:pt x="4" y="15"/>
                  </a:lnTo>
                  <a:lnTo>
                    <a:pt x="5" y="15"/>
                  </a:lnTo>
                  <a:lnTo>
                    <a:pt x="5" y="16"/>
                  </a:lnTo>
                  <a:lnTo>
                    <a:pt x="6" y="16"/>
                  </a:lnTo>
                  <a:lnTo>
                    <a:pt x="5" y="16"/>
                  </a:lnTo>
                  <a:lnTo>
                    <a:pt x="6" y="16"/>
                  </a:lnTo>
                  <a:lnTo>
                    <a:pt x="6" y="17"/>
                  </a:lnTo>
                  <a:lnTo>
                    <a:pt x="6" y="19"/>
                  </a:lnTo>
                  <a:lnTo>
                    <a:pt x="7" y="19"/>
                  </a:lnTo>
                  <a:lnTo>
                    <a:pt x="7" y="20"/>
                  </a:lnTo>
                  <a:lnTo>
                    <a:pt x="9" y="21"/>
                  </a:lnTo>
                  <a:lnTo>
                    <a:pt x="7" y="21"/>
                  </a:lnTo>
                  <a:lnTo>
                    <a:pt x="9" y="21"/>
                  </a:lnTo>
                  <a:lnTo>
                    <a:pt x="7" y="21"/>
                  </a:lnTo>
                  <a:lnTo>
                    <a:pt x="9" y="21"/>
                  </a:lnTo>
                  <a:lnTo>
                    <a:pt x="7" y="21"/>
                  </a:lnTo>
                  <a:lnTo>
                    <a:pt x="9" y="22"/>
                  </a:lnTo>
                  <a:lnTo>
                    <a:pt x="10" y="24"/>
                  </a:lnTo>
                  <a:lnTo>
                    <a:pt x="11" y="25"/>
                  </a:lnTo>
                  <a:lnTo>
                    <a:pt x="13" y="25"/>
                  </a:lnTo>
                  <a:lnTo>
                    <a:pt x="13" y="26"/>
                  </a:lnTo>
                  <a:lnTo>
                    <a:pt x="13" y="25"/>
                  </a:lnTo>
                  <a:lnTo>
                    <a:pt x="13" y="26"/>
                  </a:lnTo>
                  <a:lnTo>
                    <a:pt x="14" y="26"/>
                  </a:lnTo>
                  <a:lnTo>
                    <a:pt x="14" y="28"/>
                  </a:lnTo>
                  <a:lnTo>
                    <a:pt x="14" y="29"/>
                  </a:lnTo>
                  <a:lnTo>
                    <a:pt x="15" y="29"/>
                  </a:lnTo>
                  <a:lnTo>
                    <a:pt x="17" y="29"/>
                  </a:lnTo>
                  <a:lnTo>
                    <a:pt x="17" y="30"/>
                  </a:lnTo>
                  <a:lnTo>
                    <a:pt x="18" y="30"/>
                  </a:lnTo>
                  <a:lnTo>
                    <a:pt x="18" y="32"/>
                  </a:lnTo>
                  <a:lnTo>
                    <a:pt x="18" y="33"/>
                  </a:lnTo>
                  <a:lnTo>
                    <a:pt x="19" y="33"/>
                  </a:lnTo>
                  <a:lnTo>
                    <a:pt x="20" y="34"/>
                  </a:lnTo>
                  <a:lnTo>
                    <a:pt x="22" y="34"/>
                  </a:lnTo>
                  <a:lnTo>
                    <a:pt x="23" y="35"/>
                  </a:lnTo>
                  <a:lnTo>
                    <a:pt x="23" y="37"/>
                  </a:lnTo>
                  <a:lnTo>
                    <a:pt x="23" y="38"/>
                  </a:lnTo>
                  <a:lnTo>
                    <a:pt x="24" y="38"/>
                  </a:lnTo>
                  <a:lnTo>
                    <a:pt x="24" y="39"/>
                  </a:lnTo>
                  <a:lnTo>
                    <a:pt x="24" y="41"/>
                  </a:lnTo>
                  <a:lnTo>
                    <a:pt x="26" y="41"/>
                  </a:lnTo>
                  <a:lnTo>
                    <a:pt x="26" y="42"/>
                  </a:lnTo>
                  <a:lnTo>
                    <a:pt x="26" y="43"/>
                  </a:lnTo>
                  <a:lnTo>
                    <a:pt x="26" y="45"/>
                  </a:lnTo>
                  <a:lnTo>
                    <a:pt x="27" y="45"/>
                  </a:lnTo>
                  <a:lnTo>
                    <a:pt x="26" y="46"/>
                  </a:lnTo>
                  <a:lnTo>
                    <a:pt x="27" y="46"/>
                  </a:lnTo>
                  <a:lnTo>
                    <a:pt x="26" y="46"/>
                  </a:lnTo>
                  <a:lnTo>
                    <a:pt x="27" y="46"/>
                  </a:lnTo>
                  <a:lnTo>
                    <a:pt x="26" y="46"/>
                  </a:lnTo>
                  <a:lnTo>
                    <a:pt x="27" y="46"/>
                  </a:lnTo>
                  <a:lnTo>
                    <a:pt x="27" y="47"/>
                  </a:lnTo>
                  <a:lnTo>
                    <a:pt x="26" y="47"/>
                  </a:lnTo>
                  <a:lnTo>
                    <a:pt x="26" y="48"/>
                  </a:lnTo>
                  <a:lnTo>
                    <a:pt x="26" y="50"/>
                  </a:lnTo>
                  <a:lnTo>
                    <a:pt x="24" y="50"/>
                  </a:lnTo>
                  <a:lnTo>
                    <a:pt x="26" y="50"/>
                  </a:lnTo>
                  <a:lnTo>
                    <a:pt x="26" y="51"/>
                  </a:lnTo>
                  <a:lnTo>
                    <a:pt x="26" y="52"/>
                  </a:lnTo>
                  <a:lnTo>
                    <a:pt x="26" y="54"/>
                  </a:lnTo>
                  <a:lnTo>
                    <a:pt x="26" y="55"/>
                  </a:lnTo>
                  <a:lnTo>
                    <a:pt x="26" y="56"/>
                  </a:lnTo>
                  <a:lnTo>
                    <a:pt x="26" y="58"/>
                  </a:lnTo>
                  <a:lnTo>
                    <a:pt x="27" y="58"/>
                  </a:lnTo>
                  <a:lnTo>
                    <a:pt x="26" y="58"/>
                  </a:lnTo>
                  <a:lnTo>
                    <a:pt x="27" y="59"/>
                  </a:lnTo>
                  <a:lnTo>
                    <a:pt x="27" y="60"/>
                  </a:lnTo>
                  <a:lnTo>
                    <a:pt x="27" y="62"/>
                  </a:lnTo>
                  <a:lnTo>
                    <a:pt x="26" y="62"/>
                  </a:lnTo>
                  <a:lnTo>
                    <a:pt x="27" y="62"/>
                  </a:lnTo>
                  <a:lnTo>
                    <a:pt x="27" y="63"/>
                  </a:lnTo>
                  <a:lnTo>
                    <a:pt x="28" y="63"/>
                  </a:lnTo>
                  <a:lnTo>
                    <a:pt x="28" y="64"/>
                  </a:lnTo>
                  <a:lnTo>
                    <a:pt x="30" y="65"/>
                  </a:lnTo>
                  <a:lnTo>
                    <a:pt x="31" y="67"/>
                  </a:lnTo>
                  <a:lnTo>
                    <a:pt x="35" y="68"/>
                  </a:lnTo>
                  <a:lnTo>
                    <a:pt x="36" y="69"/>
                  </a:lnTo>
                  <a:lnTo>
                    <a:pt x="37" y="69"/>
                  </a:lnTo>
                  <a:lnTo>
                    <a:pt x="39" y="69"/>
                  </a:lnTo>
                  <a:lnTo>
                    <a:pt x="37" y="68"/>
                  </a:lnTo>
                  <a:lnTo>
                    <a:pt x="39" y="68"/>
                  </a:lnTo>
                  <a:lnTo>
                    <a:pt x="39" y="67"/>
                  </a:lnTo>
                  <a:lnTo>
                    <a:pt x="37" y="67"/>
                  </a:lnTo>
                  <a:lnTo>
                    <a:pt x="39" y="67"/>
                  </a:lnTo>
                  <a:lnTo>
                    <a:pt x="39" y="68"/>
                  </a:lnTo>
                  <a:lnTo>
                    <a:pt x="40" y="68"/>
                  </a:lnTo>
                  <a:lnTo>
                    <a:pt x="41" y="68"/>
                  </a:lnTo>
                  <a:lnTo>
                    <a:pt x="40" y="67"/>
                  </a:lnTo>
                  <a:lnTo>
                    <a:pt x="41" y="67"/>
                  </a:lnTo>
                  <a:lnTo>
                    <a:pt x="43" y="65"/>
                  </a:lnTo>
                  <a:lnTo>
                    <a:pt x="43" y="67"/>
                  </a:lnTo>
                  <a:lnTo>
                    <a:pt x="45" y="65"/>
                  </a:lnTo>
                  <a:lnTo>
                    <a:pt x="47" y="65"/>
                  </a:lnTo>
                  <a:lnTo>
                    <a:pt x="48" y="65"/>
                  </a:lnTo>
                  <a:lnTo>
                    <a:pt x="50" y="65"/>
                  </a:lnTo>
                  <a:lnTo>
                    <a:pt x="52" y="67"/>
                  </a:lnTo>
                  <a:lnTo>
                    <a:pt x="52" y="6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4" name="Freeform 1743"/>
            <p:cNvSpPr>
              <a:spLocks/>
            </p:cNvSpPr>
            <p:nvPr/>
          </p:nvSpPr>
          <p:spPr bwMode="auto">
            <a:xfrm>
              <a:off x="4600888" y="2708275"/>
              <a:ext cx="3175" cy="1588"/>
            </a:xfrm>
            <a:custGeom>
              <a:avLst/>
              <a:gdLst/>
              <a:ahLst/>
              <a:cxnLst>
                <a:cxn ang="0">
                  <a:pos x="0" y="0"/>
                </a:cxn>
                <a:cxn ang="0">
                  <a:pos x="2" y="0"/>
                </a:cxn>
                <a:cxn ang="0">
                  <a:pos x="2" y="1"/>
                </a:cxn>
                <a:cxn ang="0">
                  <a:pos x="0" y="0"/>
                </a:cxn>
              </a:cxnLst>
              <a:rect l="0" t="0" r="r" b="b"/>
              <a:pathLst>
                <a:path w="2" h="1">
                  <a:moveTo>
                    <a:pt x="0" y="0"/>
                  </a:moveTo>
                  <a:lnTo>
                    <a:pt x="2" y="0"/>
                  </a:lnTo>
                  <a:lnTo>
                    <a:pt x="2"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5" name="Freeform 1744"/>
            <p:cNvSpPr>
              <a:spLocks/>
            </p:cNvSpPr>
            <p:nvPr/>
          </p:nvSpPr>
          <p:spPr bwMode="auto">
            <a:xfrm>
              <a:off x="4497700" y="2413000"/>
              <a:ext cx="88900" cy="79375"/>
            </a:xfrm>
            <a:custGeom>
              <a:avLst/>
              <a:gdLst/>
              <a:ahLst/>
              <a:cxnLst>
                <a:cxn ang="0">
                  <a:pos x="27" y="22"/>
                </a:cxn>
                <a:cxn ang="0">
                  <a:pos x="30" y="18"/>
                </a:cxn>
                <a:cxn ang="0">
                  <a:pos x="30" y="17"/>
                </a:cxn>
                <a:cxn ang="0">
                  <a:pos x="37" y="18"/>
                </a:cxn>
                <a:cxn ang="0">
                  <a:pos x="31" y="22"/>
                </a:cxn>
                <a:cxn ang="0">
                  <a:pos x="37" y="18"/>
                </a:cxn>
                <a:cxn ang="0">
                  <a:pos x="31" y="13"/>
                </a:cxn>
                <a:cxn ang="0">
                  <a:pos x="30" y="11"/>
                </a:cxn>
                <a:cxn ang="0">
                  <a:pos x="29" y="6"/>
                </a:cxn>
                <a:cxn ang="0">
                  <a:pos x="29" y="6"/>
                </a:cxn>
                <a:cxn ang="0">
                  <a:pos x="33" y="2"/>
                </a:cxn>
                <a:cxn ang="0">
                  <a:pos x="40" y="2"/>
                </a:cxn>
                <a:cxn ang="0">
                  <a:pos x="47" y="0"/>
                </a:cxn>
                <a:cxn ang="0">
                  <a:pos x="52" y="2"/>
                </a:cxn>
                <a:cxn ang="0">
                  <a:pos x="56" y="5"/>
                </a:cxn>
                <a:cxn ang="0">
                  <a:pos x="55" y="10"/>
                </a:cxn>
                <a:cxn ang="0">
                  <a:pos x="51" y="15"/>
                </a:cxn>
                <a:cxn ang="0">
                  <a:pos x="48" y="18"/>
                </a:cxn>
                <a:cxn ang="0">
                  <a:pos x="54" y="19"/>
                </a:cxn>
                <a:cxn ang="0">
                  <a:pos x="51" y="24"/>
                </a:cxn>
                <a:cxn ang="0">
                  <a:pos x="50" y="27"/>
                </a:cxn>
                <a:cxn ang="0">
                  <a:pos x="47" y="30"/>
                </a:cxn>
                <a:cxn ang="0">
                  <a:pos x="42" y="30"/>
                </a:cxn>
                <a:cxn ang="0">
                  <a:pos x="39" y="31"/>
                </a:cxn>
                <a:cxn ang="0">
                  <a:pos x="40" y="34"/>
                </a:cxn>
                <a:cxn ang="0">
                  <a:pos x="42" y="40"/>
                </a:cxn>
                <a:cxn ang="0">
                  <a:pos x="40" y="44"/>
                </a:cxn>
                <a:cxn ang="0">
                  <a:pos x="39" y="47"/>
                </a:cxn>
                <a:cxn ang="0">
                  <a:pos x="39" y="50"/>
                </a:cxn>
                <a:cxn ang="0">
                  <a:pos x="35" y="48"/>
                </a:cxn>
                <a:cxn ang="0">
                  <a:pos x="37" y="43"/>
                </a:cxn>
                <a:cxn ang="0">
                  <a:pos x="33" y="41"/>
                </a:cxn>
                <a:cxn ang="0">
                  <a:pos x="27" y="40"/>
                </a:cxn>
                <a:cxn ang="0">
                  <a:pos x="22" y="39"/>
                </a:cxn>
                <a:cxn ang="0">
                  <a:pos x="20" y="37"/>
                </a:cxn>
                <a:cxn ang="0">
                  <a:pos x="16" y="37"/>
                </a:cxn>
                <a:cxn ang="0">
                  <a:pos x="13" y="39"/>
                </a:cxn>
                <a:cxn ang="0">
                  <a:pos x="7" y="39"/>
                </a:cxn>
                <a:cxn ang="0">
                  <a:pos x="1" y="37"/>
                </a:cxn>
                <a:cxn ang="0">
                  <a:pos x="5" y="36"/>
                </a:cxn>
                <a:cxn ang="0">
                  <a:pos x="9" y="36"/>
                </a:cxn>
                <a:cxn ang="0">
                  <a:pos x="12" y="37"/>
                </a:cxn>
                <a:cxn ang="0">
                  <a:pos x="8" y="35"/>
                </a:cxn>
                <a:cxn ang="0">
                  <a:pos x="11" y="34"/>
                </a:cxn>
                <a:cxn ang="0">
                  <a:pos x="16" y="34"/>
                </a:cxn>
                <a:cxn ang="0">
                  <a:pos x="20" y="32"/>
                </a:cxn>
                <a:cxn ang="0">
                  <a:pos x="12" y="32"/>
                </a:cxn>
                <a:cxn ang="0">
                  <a:pos x="9" y="28"/>
                </a:cxn>
                <a:cxn ang="0">
                  <a:pos x="12" y="27"/>
                </a:cxn>
                <a:cxn ang="0">
                  <a:pos x="16" y="22"/>
                </a:cxn>
                <a:cxn ang="0">
                  <a:pos x="18" y="15"/>
                </a:cxn>
                <a:cxn ang="0">
                  <a:pos x="21" y="9"/>
                </a:cxn>
                <a:cxn ang="0">
                  <a:pos x="22" y="10"/>
                </a:cxn>
                <a:cxn ang="0">
                  <a:pos x="25" y="13"/>
                </a:cxn>
                <a:cxn ang="0">
                  <a:pos x="29" y="15"/>
                </a:cxn>
                <a:cxn ang="0">
                  <a:pos x="24" y="15"/>
                </a:cxn>
                <a:cxn ang="0">
                  <a:pos x="24" y="19"/>
                </a:cxn>
                <a:cxn ang="0">
                  <a:pos x="24" y="22"/>
                </a:cxn>
                <a:cxn ang="0">
                  <a:pos x="30" y="23"/>
                </a:cxn>
              </a:cxnLst>
              <a:rect l="0" t="0" r="r" b="b"/>
              <a:pathLst>
                <a:path w="56" h="50">
                  <a:moveTo>
                    <a:pt x="30" y="23"/>
                  </a:moveTo>
                  <a:lnTo>
                    <a:pt x="31" y="23"/>
                  </a:lnTo>
                  <a:lnTo>
                    <a:pt x="30" y="23"/>
                  </a:lnTo>
                  <a:lnTo>
                    <a:pt x="29" y="23"/>
                  </a:lnTo>
                  <a:lnTo>
                    <a:pt x="27" y="22"/>
                  </a:lnTo>
                  <a:lnTo>
                    <a:pt x="26" y="22"/>
                  </a:lnTo>
                  <a:lnTo>
                    <a:pt x="25" y="21"/>
                  </a:lnTo>
                  <a:lnTo>
                    <a:pt x="26" y="21"/>
                  </a:lnTo>
                  <a:lnTo>
                    <a:pt x="26" y="19"/>
                  </a:lnTo>
                  <a:lnTo>
                    <a:pt x="30" y="18"/>
                  </a:lnTo>
                  <a:lnTo>
                    <a:pt x="30" y="17"/>
                  </a:lnTo>
                  <a:lnTo>
                    <a:pt x="29" y="15"/>
                  </a:lnTo>
                  <a:lnTo>
                    <a:pt x="30" y="17"/>
                  </a:lnTo>
                  <a:lnTo>
                    <a:pt x="30" y="18"/>
                  </a:lnTo>
                  <a:lnTo>
                    <a:pt x="30" y="17"/>
                  </a:lnTo>
                  <a:lnTo>
                    <a:pt x="31" y="17"/>
                  </a:lnTo>
                  <a:lnTo>
                    <a:pt x="33" y="17"/>
                  </a:lnTo>
                  <a:lnTo>
                    <a:pt x="34" y="17"/>
                  </a:lnTo>
                  <a:lnTo>
                    <a:pt x="35" y="17"/>
                  </a:lnTo>
                  <a:lnTo>
                    <a:pt x="37" y="18"/>
                  </a:lnTo>
                  <a:lnTo>
                    <a:pt x="35" y="19"/>
                  </a:lnTo>
                  <a:lnTo>
                    <a:pt x="34" y="19"/>
                  </a:lnTo>
                  <a:lnTo>
                    <a:pt x="33" y="21"/>
                  </a:lnTo>
                  <a:lnTo>
                    <a:pt x="31" y="21"/>
                  </a:lnTo>
                  <a:lnTo>
                    <a:pt x="31" y="22"/>
                  </a:lnTo>
                  <a:lnTo>
                    <a:pt x="33" y="22"/>
                  </a:lnTo>
                  <a:lnTo>
                    <a:pt x="33" y="21"/>
                  </a:lnTo>
                  <a:lnTo>
                    <a:pt x="34" y="21"/>
                  </a:lnTo>
                  <a:lnTo>
                    <a:pt x="35" y="19"/>
                  </a:lnTo>
                  <a:lnTo>
                    <a:pt x="37" y="18"/>
                  </a:lnTo>
                  <a:lnTo>
                    <a:pt x="35" y="17"/>
                  </a:lnTo>
                  <a:lnTo>
                    <a:pt x="33" y="17"/>
                  </a:lnTo>
                  <a:lnTo>
                    <a:pt x="33" y="15"/>
                  </a:lnTo>
                  <a:lnTo>
                    <a:pt x="31" y="15"/>
                  </a:lnTo>
                  <a:lnTo>
                    <a:pt x="31" y="13"/>
                  </a:lnTo>
                  <a:lnTo>
                    <a:pt x="33" y="11"/>
                  </a:lnTo>
                  <a:lnTo>
                    <a:pt x="34" y="11"/>
                  </a:lnTo>
                  <a:lnTo>
                    <a:pt x="33" y="11"/>
                  </a:lnTo>
                  <a:lnTo>
                    <a:pt x="31" y="11"/>
                  </a:lnTo>
                  <a:lnTo>
                    <a:pt x="30" y="11"/>
                  </a:lnTo>
                  <a:lnTo>
                    <a:pt x="29" y="11"/>
                  </a:lnTo>
                  <a:lnTo>
                    <a:pt x="29" y="10"/>
                  </a:lnTo>
                  <a:lnTo>
                    <a:pt x="29" y="9"/>
                  </a:lnTo>
                  <a:lnTo>
                    <a:pt x="29" y="7"/>
                  </a:lnTo>
                  <a:lnTo>
                    <a:pt x="29" y="6"/>
                  </a:lnTo>
                  <a:lnTo>
                    <a:pt x="29" y="7"/>
                  </a:lnTo>
                  <a:lnTo>
                    <a:pt x="26" y="9"/>
                  </a:lnTo>
                  <a:lnTo>
                    <a:pt x="27" y="7"/>
                  </a:lnTo>
                  <a:lnTo>
                    <a:pt x="29" y="7"/>
                  </a:lnTo>
                  <a:lnTo>
                    <a:pt x="29" y="6"/>
                  </a:lnTo>
                  <a:lnTo>
                    <a:pt x="29" y="5"/>
                  </a:lnTo>
                  <a:lnTo>
                    <a:pt x="30" y="5"/>
                  </a:lnTo>
                  <a:lnTo>
                    <a:pt x="31" y="4"/>
                  </a:lnTo>
                  <a:lnTo>
                    <a:pt x="31" y="2"/>
                  </a:lnTo>
                  <a:lnTo>
                    <a:pt x="33" y="2"/>
                  </a:lnTo>
                  <a:lnTo>
                    <a:pt x="34" y="2"/>
                  </a:lnTo>
                  <a:lnTo>
                    <a:pt x="37" y="1"/>
                  </a:lnTo>
                  <a:lnTo>
                    <a:pt x="38" y="1"/>
                  </a:lnTo>
                  <a:lnTo>
                    <a:pt x="39" y="1"/>
                  </a:lnTo>
                  <a:lnTo>
                    <a:pt x="40" y="2"/>
                  </a:lnTo>
                  <a:lnTo>
                    <a:pt x="40" y="1"/>
                  </a:lnTo>
                  <a:lnTo>
                    <a:pt x="42" y="1"/>
                  </a:lnTo>
                  <a:lnTo>
                    <a:pt x="43" y="1"/>
                  </a:lnTo>
                  <a:lnTo>
                    <a:pt x="46" y="1"/>
                  </a:lnTo>
                  <a:lnTo>
                    <a:pt x="47" y="0"/>
                  </a:lnTo>
                  <a:lnTo>
                    <a:pt x="48" y="0"/>
                  </a:lnTo>
                  <a:lnTo>
                    <a:pt x="50" y="0"/>
                  </a:lnTo>
                  <a:lnTo>
                    <a:pt x="50" y="1"/>
                  </a:lnTo>
                  <a:lnTo>
                    <a:pt x="51" y="2"/>
                  </a:lnTo>
                  <a:lnTo>
                    <a:pt x="52" y="2"/>
                  </a:lnTo>
                  <a:lnTo>
                    <a:pt x="54" y="2"/>
                  </a:lnTo>
                  <a:lnTo>
                    <a:pt x="54" y="4"/>
                  </a:lnTo>
                  <a:lnTo>
                    <a:pt x="55" y="4"/>
                  </a:lnTo>
                  <a:lnTo>
                    <a:pt x="55" y="5"/>
                  </a:lnTo>
                  <a:lnTo>
                    <a:pt x="56" y="5"/>
                  </a:lnTo>
                  <a:lnTo>
                    <a:pt x="55" y="5"/>
                  </a:lnTo>
                  <a:lnTo>
                    <a:pt x="55" y="6"/>
                  </a:lnTo>
                  <a:lnTo>
                    <a:pt x="55" y="7"/>
                  </a:lnTo>
                  <a:lnTo>
                    <a:pt x="55" y="9"/>
                  </a:lnTo>
                  <a:lnTo>
                    <a:pt x="55" y="10"/>
                  </a:lnTo>
                  <a:lnTo>
                    <a:pt x="54" y="11"/>
                  </a:lnTo>
                  <a:lnTo>
                    <a:pt x="54" y="13"/>
                  </a:lnTo>
                  <a:lnTo>
                    <a:pt x="54" y="15"/>
                  </a:lnTo>
                  <a:lnTo>
                    <a:pt x="52" y="15"/>
                  </a:lnTo>
                  <a:lnTo>
                    <a:pt x="51" y="15"/>
                  </a:lnTo>
                  <a:lnTo>
                    <a:pt x="48" y="15"/>
                  </a:lnTo>
                  <a:lnTo>
                    <a:pt x="48" y="17"/>
                  </a:lnTo>
                  <a:lnTo>
                    <a:pt x="50" y="17"/>
                  </a:lnTo>
                  <a:lnTo>
                    <a:pt x="48" y="17"/>
                  </a:lnTo>
                  <a:lnTo>
                    <a:pt x="48" y="18"/>
                  </a:lnTo>
                  <a:lnTo>
                    <a:pt x="50" y="19"/>
                  </a:lnTo>
                  <a:lnTo>
                    <a:pt x="51" y="19"/>
                  </a:lnTo>
                  <a:lnTo>
                    <a:pt x="52" y="19"/>
                  </a:lnTo>
                  <a:lnTo>
                    <a:pt x="52" y="18"/>
                  </a:lnTo>
                  <a:lnTo>
                    <a:pt x="54" y="19"/>
                  </a:lnTo>
                  <a:lnTo>
                    <a:pt x="54" y="21"/>
                  </a:lnTo>
                  <a:lnTo>
                    <a:pt x="54" y="22"/>
                  </a:lnTo>
                  <a:lnTo>
                    <a:pt x="54" y="23"/>
                  </a:lnTo>
                  <a:lnTo>
                    <a:pt x="52" y="24"/>
                  </a:lnTo>
                  <a:lnTo>
                    <a:pt x="51" y="24"/>
                  </a:lnTo>
                  <a:lnTo>
                    <a:pt x="51" y="26"/>
                  </a:lnTo>
                  <a:lnTo>
                    <a:pt x="50" y="26"/>
                  </a:lnTo>
                  <a:lnTo>
                    <a:pt x="48" y="26"/>
                  </a:lnTo>
                  <a:lnTo>
                    <a:pt x="48" y="27"/>
                  </a:lnTo>
                  <a:lnTo>
                    <a:pt x="50" y="27"/>
                  </a:lnTo>
                  <a:lnTo>
                    <a:pt x="51" y="27"/>
                  </a:lnTo>
                  <a:lnTo>
                    <a:pt x="51" y="28"/>
                  </a:lnTo>
                  <a:lnTo>
                    <a:pt x="50" y="30"/>
                  </a:lnTo>
                  <a:lnTo>
                    <a:pt x="48" y="30"/>
                  </a:lnTo>
                  <a:lnTo>
                    <a:pt x="47" y="30"/>
                  </a:lnTo>
                  <a:lnTo>
                    <a:pt x="46" y="30"/>
                  </a:lnTo>
                  <a:lnTo>
                    <a:pt x="44" y="30"/>
                  </a:lnTo>
                  <a:lnTo>
                    <a:pt x="44" y="31"/>
                  </a:lnTo>
                  <a:lnTo>
                    <a:pt x="43" y="30"/>
                  </a:lnTo>
                  <a:lnTo>
                    <a:pt x="42" y="30"/>
                  </a:lnTo>
                  <a:lnTo>
                    <a:pt x="40" y="30"/>
                  </a:lnTo>
                  <a:lnTo>
                    <a:pt x="42" y="31"/>
                  </a:lnTo>
                  <a:lnTo>
                    <a:pt x="40" y="31"/>
                  </a:lnTo>
                  <a:lnTo>
                    <a:pt x="39" y="30"/>
                  </a:lnTo>
                  <a:lnTo>
                    <a:pt x="39" y="31"/>
                  </a:lnTo>
                  <a:lnTo>
                    <a:pt x="38" y="31"/>
                  </a:lnTo>
                  <a:lnTo>
                    <a:pt x="38" y="32"/>
                  </a:lnTo>
                  <a:lnTo>
                    <a:pt x="39" y="32"/>
                  </a:lnTo>
                  <a:lnTo>
                    <a:pt x="39" y="34"/>
                  </a:lnTo>
                  <a:lnTo>
                    <a:pt x="40" y="34"/>
                  </a:lnTo>
                  <a:lnTo>
                    <a:pt x="40" y="35"/>
                  </a:lnTo>
                  <a:lnTo>
                    <a:pt x="42" y="36"/>
                  </a:lnTo>
                  <a:lnTo>
                    <a:pt x="42" y="37"/>
                  </a:lnTo>
                  <a:lnTo>
                    <a:pt x="42" y="39"/>
                  </a:lnTo>
                  <a:lnTo>
                    <a:pt x="42" y="40"/>
                  </a:lnTo>
                  <a:lnTo>
                    <a:pt x="40" y="41"/>
                  </a:lnTo>
                  <a:lnTo>
                    <a:pt x="40" y="43"/>
                  </a:lnTo>
                  <a:lnTo>
                    <a:pt x="42" y="43"/>
                  </a:lnTo>
                  <a:lnTo>
                    <a:pt x="42" y="44"/>
                  </a:lnTo>
                  <a:lnTo>
                    <a:pt x="40" y="44"/>
                  </a:lnTo>
                  <a:lnTo>
                    <a:pt x="39" y="44"/>
                  </a:lnTo>
                  <a:lnTo>
                    <a:pt x="39" y="45"/>
                  </a:lnTo>
                  <a:lnTo>
                    <a:pt x="38" y="45"/>
                  </a:lnTo>
                  <a:lnTo>
                    <a:pt x="38" y="47"/>
                  </a:lnTo>
                  <a:lnTo>
                    <a:pt x="39" y="47"/>
                  </a:lnTo>
                  <a:lnTo>
                    <a:pt x="39" y="48"/>
                  </a:lnTo>
                  <a:lnTo>
                    <a:pt x="40" y="48"/>
                  </a:lnTo>
                  <a:lnTo>
                    <a:pt x="40" y="49"/>
                  </a:lnTo>
                  <a:lnTo>
                    <a:pt x="39" y="49"/>
                  </a:lnTo>
                  <a:lnTo>
                    <a:pt x="39" y="50"/>
                  </a:lnTo>
                  <a:lnTo>
                    <a:pt x="38" y="50"/>
                  </a:lnTo>
                  <a:lnTo>
                    <a:pt x="37" y="50"/>
                  </a:lnTo>
                  <a:lnTo>
                    <a:pt x="35" y="50"/>
                  </a:lnTo>
                  <a:lnTo>
                    <a:pt x="34" y="49"/>
                  </a:lnTo>
                  <a:lnTo>
                    <a:pt x="35" y="48"/>
                  </a:lnTo>
                  <a:lnTo>
                    <a:pt x="35" y="47"/>
                  </a:lnTo>
                  <a:lnTo>
                    <a:pt x="35" y="45"/>
                  </a:lnTo>
                  <a:lnTo>
                    <a:pt x="37" y="45"/>
                  </a:lnTo>
                  <a:lnTo>
                    <a:pt x="37" y="44"/>
                  </a:lnTo>
                  <a:lnTo>
                    <a:pt x="37" y="43"/>
                  </a:lnTo>
                  <a:lnTo>
                    <a:pt x="35" y="44"/>
                  </a:lnTo>
                  <a:lnTo>
                    <a:pt x="35" y="43"/>
                  </a:lnTo>
                  <a:lnTo>
                    <a:pt x="34" y="43"/>
                  </a:lnTo>
                  <a:lnTo>
                    <a:pt x="33" y="43"/>
                  </a:lnTo>
                  <a:lnTo>
                    <a:pt x="33" y="41"/>
                  </a:lnTo>
                  <a:lnTo>
                    <a:pt x="31" y="41"/>
                  </a:lnTo>
                  <a:lnTo>
                    <a:pt x="30" y="41"/>
                  </a:lnTo>
                  <a:lnTo>
                    <a:pt x="29" y="41"/>
                  </a:lnTo>
                  <a:lnTo>
                    <a:pt x="27" y="41"/>
                  </a:lnTo>
                  <a:lnTo>
                    <a:pt x="27" y="40"/>
                  </a:lnTo>
                  <a:lnTo>
                    <a:pt x="26" y="40"/>
                  </a:lnTo>
                  <a:lnTo>
                    <a:pt x="25" y="39"/>
                  </a:lnTo>
                  <a:lnTo>
                    <a:pt x="25" y="37"/>
                  </a:lnTo>
                  <a:lnTo>
                    <a:pt x="24" y="37"/>
                  </a:lnTo>
                  <a:lnTo>
                    <a:pt x="22" y="39"/>
                  </a:lnTo>
                  <a:lnTo>
                    <a:pt x="21" y="39"/>
                  </a:lnTo>
                  <a:lnTo>
                    <a:pt x="20" y="39"/>
                  </a:lnTo>
                  <a:lnTo>
                    <a:pt x="21" y="39"/>
                  </a:lnTo>
                  <a:lnTo>
                    <a:pt x="21" y="37"/>
                  </a:lnTo>
                  <a:lnTo>
                    <a:pt x="20" y="37"/>
                  </a:lnTo>
                  <a:lnTo>
                    <a:pt x="18" y="37"/>
                  </a:lnTo>
                  <a:lnTo>
                    <a:pt x="18" y="39"/>
                  </a:lnTo>
                  <a:lnTo>
                    <a:pt x="17" y="39"/>
                  </a:lnTo>
                  <a:lnTo>
                    <a:pt x="17" y="37"/>
                  </a:lnTo>
                  <a:lnTo>
                    <a:pt x="16" y="37"/>
                  </a:lnTo>
                  <a:lnTo>
                    <a:pt x="14" y="37"/>
                  </a:lnTo>
                  <a:lnTo>
                    <a:pt x="14" y="39"/>
                  </a:lnTo>
                  <a:lnTo>
                    <a:pt x="14" y="40"/>
                  </a:lnTo>
                  <a:lnTo>
                    <a:pt x="13" y="40"/>
                  </a:lnTo>
                  <a:lnTo>
                    <a:pt x="13" y="39"/>
                  </a:lnTo>
                  <a:lnTo>
                    <a:pt x="12" y="39"/>
                  </a:lnTo>
                  <a:lnTo>
                    <a:pt x="11" y="39"/>
                  </a:lnTo>
                  <a:lnTo>
                    <a:pt x="9" y="39"/>
                  </a:lnTo>
                  <a:lnTo>
                    <a:pt x="8" y="37"/>
                  </a:lnTo>
                  <a:lnTo>
                    <a:pt x="7" y="39"/>
                  </a:lnTo>
                  <a:lnTo>
                    <a:pt x="5" y="39"/>
                  </a:lnTo>
                  <a:lnTo>
                    <a:pt x="4" y="39"/>
                  </a:lnTo>
                  <a:lnTo>
                    <a:pt x="4" y="37"/>
                  </a:lnTo>
                  <a:lnTo>
                    <a:pt x="3" y="37"/>
                  </a:lnTo>
                  <a:lnTo>
                    <a:pt x="1" y="37"/>
                  </a:lnTo>
                  <a:lnTo>
                    <a:pt x="1" y="36"/>
                  </a:lnTo>
                  <a:lnTo>
                    <a:pt x="0" y="36"/>
                  </a:lnTo>
                  <a:lnTo>
                    <a:pt x="3" y="35"/>
                  </a:lnTo>
                  <a:lnTo>
                    <a:pt x="4" y="36"/>
                  </a:lnTo>
                  <a:lnTo>
                    <a:pt x="5" y="36"/>
                  </a:lnTo>
                  <a:lnTo>
                    <a:pt x="4" y="36"/>
                  </a:lnTo>
                  <a:lnTo>
                    <a:pt x="5" y="36"/>
                  </a:lnTo>
                  <a:lnTo>
                    <a:pt x="7" y="36"/>
                  </a:lnTo>
                  <a:lnTo>
                    <a:pt x="8" y="36"/>
                  </a:lnTo>
                  <a:lnTo>
                    <a:pt x="9" y="36"/>
                  </a:lnTo>
                  <a:lnTo>
                    <a:pt x="9" y="37"/>
                  </a:lnTo>
                  <a:lnTo>
                    <a:pt x="11" y="39"/>
                  </a:lnTo>
                  <a:lnTo>
                    <a:pt x="11" y="37"/>
                  </a:lnTo>
                  <a:lnTo>
                    <a:pt x="12" y="39"/>
                  </a:lnTo>
                  <a:lnTo>
                    <a:pt x="12" y="37"/>
                  </a:lnTo>
                  <a:lnTo>
                    <a:pt x="13" y="37"/>
                  </a:lnTo>
                  <a:lnTo>
                    <a:pt x="12" y="36"/>
                  </a:lnTo>
                  <a:lnTo>
                    <a:pt x="11" y="36"/>
                  </a:lnTo>
                  <a:lnTo>
                    <a:pt x="9" y="36"/>
                  </a:lnTo>
                  <a:lnTo>
                    <a:pt x="8" y="35"/>
                  </a:lnTo>
                  <a:lnTo>
                    <a:pt x="9" y="35"/>
                  </a:lnTo>
                  <a:lnTo>
                    <a:pt x="11" y="35"/>
                  </a:lnTo>
                  <a:lnTo>
                    <a:pt x="12" y="35"/>
                  </a:lnTo>
                  <a:lnTo>
                    <a:pt x="11" y="35"/>
                  </a:lnTo>
                  <a:lnTo>
                    <a:pt x="11" y="34"/>
                  </a:lnTo>
                  <a:lnTo>
                    <a:pt x="11" y="35"/>
                  </a:lnTo>
                  <a:lnTo>
                    <a:pt x="12" y="35"/>
                  </a:lnTo>
                  <a:lnTo>
                    <a:pt x="13" y="35"/>
                  </a:lnTo>
                  <a:lnTo>
                    <a:pt x="14" y="34"/>
                  </a:lnTo>
                  <a:lnTo>
                    <a:pt x="16" y="34"/>
                  </a:lnTo>
                  <a:lnTo>
                    <a:pt x="17" y="34"/>
                  </a:lnTo>
                  <a:lnTo>
                    <a:pt x="18" y="34"/>
                  </a:lnTo>
                  <a:lnTo>
                    <a:pt x="20" y="32"/>
                  </a:lnTo>
                  <a:lnTo>
                    <a:pt x="21" y="32"/>
                  </a:lnTo>
                  <a:lnTo>
                    <a:pt x="20" y="32"/>
                  </a:lnTo>
                  <a:lnTo>
                    <a:pt x="18" y="32"/>
                  </a:lnTo>
                  <a:lnTo>
                    <a:pt x="17" y="34"/>
                  </a:lnTo>
                  <a:lnTo>
                    <a:pt x="14" y="32"/>
                  </a:lnTo>
                  <a:lnTo>
                    <a:pt x="13" y="32"/>
                  </a:lnTo>
                  <a:lnTo>
                    <a:pt x="12" y="32"/>
                  </a:lnTo>
                  <a:lnTo>
                    <a:pt x="12" y="31"/>
                  </a:lnTo>
                  <a:lnTo>
                    <a:pt x="11" y="31"/>
                  </a:lnTo>
                  <a:lnTo>
                    <a:pt x="9" y="31"/>
                  </a:lnTo>
                  <a:lnTo>
                    <a:pt x="9" y="30"/>
                  </a:lnTo>
                  <a:lnTo>
                    <a:pt x="9" y="28"/>
                  </a:lnTo>
                  <a:lnTo>
                    <a:pt x="9" y="30"/>
                  </a:lnTo>
                  <a:lnTo>
                    <a:pt x="9" y="28"/>
                  </a:lnTo>
                  <a:lnTo>
                    <a:pt x="11" y="28"/>
                  </a:lnTo>
                  <a:lnTo>
                    <a:pt x="11" y="27"/>
                  </a:lnTo>
                  <a:lnTo>
                    <a:pt x="12" y="27"/>
                  </a:lnTo>
                  <a:lnTo>
                    <a:pt x="13" y="26"/>
                  </a:lnTo>
                  <a:lnTo>
                    <a:pt x="14" y="24"/>
                  </a:lnTo>
                  <a:lnTo>
                    <a:pt x="14" y="23"/>
                  </a:lnTo>
                  <a:lnTo>
                    <a:pt x="16" y="23"/>
                  </a:lnTo>
                  <a:lnTo>
                    <a:pt x="16" y="22"/>
                  </a:lnTo>
                  <a:lnTo>
                    <a:pt x="16" y="21"/>
                  </a:lnTo>
                  <a:lnTo>
                    <a:pt x="17" y="19"/>
                  </a:lnTo>
                  <a:lnTo>
                    <a:pt x="17" y="18"/>
                  </a:lnTo>
                  <a:lnTo>
                    <a:pt x="17" y="17"/>
                  </a:lnTo>
                  <a:lnTo>
                    <a:pt x="18" y="15"/>
                  </a:lnTo>
                  <a:lnTo>
                    <a:pt x="18" y="14"/>
                  </a:lnTo>
                  <a:lnTo>
                    <a:pt x="18" y="13"/>
                  </a:lnTo>
                  <a:lnTo>
                    <a:pt x="20" y="10"/>
                  </a:lnTo>
                  <a:lnTo>
                    <a:pt x="20" y="9"/>
                  </a:lnTo>
                  <a:lnTo>
                    <a:pt x="21" y="9"/>
                  </a:lnTo>
                  <a:lnTo>
                    <a:pt x="20" y="10"/>
                  </a:lnTo>
                  <a:lnTo>
                    <a:pt x="21" y="10"/>
                  </a:lnTo>
                  <a:lnTo>
                    <a:pt x="21" y="11"/>
                  </a:lnTo>
                  <a:lnTo>
                    <a:pt x="22" y="11"/>
                  </a:lnTo>
                  <a:lnTo>
                    <a:pt x="22" y="10"/>
                  </a:lnTo>
                  <a:lnTo>
                    <a:pt x="24" y="10"/>
                  </a:lnTo>
                  <a:lnTo>
                    <a:pt x="26" y="9"/>
                  </a:lnTo>
                  <a:lnTo>
                    <a:pt x="24" y="10"/>
                  </a:lnTo>
                  <a:lnTo>
                    <a:pt x="25" y="11"/>
                  </a:lnTo>
                  <a:lnTo>
                    <a:pt x="25" y="13"/>
                  </a:lnTo>
                  <a:lnTo>
                    <a:pt x="26" y="14"/>
                  </a:lnTo>
                  <a:lnTo>
                    <a:pt x="26" y="13"/>
                  </a:lnTo>
                  <a:lnTo>
                    <a:pt x="27" y="13"/>
                  </a:lnTo>
                  <a:lnTo>
                    <a:pt x="27" y="14"/>
                  </a:lnTo>
                  <a:lnTo>
                    <a:pt x="29" y="15"/>
                  </a:lnTo>
                  <a:lnTo>
                    <a:pt x="27" y="14"/>
                  </a:lnTo>
                  <a:lnTo>
                    <a:pt x="27" y="15"/>
                  </a:lnTo>
                  <a:lnTo>
                    <a:pt x="26" y="15"/>
                  </a:lnTo>
                  <a:lnTo>
                    <a:pt x="25" y="15"/>
                  </a:lnTo>
                  <a:lnTo>
                    <a:pt x="24" y="15"/>
                  </a:lnTo>
                  <a:lnTo>
                    <a:pt x="24" y="17"/>
                  </a:lnTo>
                  <a:lnTo>
                    <a:pt x="25" y="18"/>
                  </a:lnTo>
                  <a:lnTo>
                    <a:pt x="24" y="18"/>
                  </a:lnTo>
                  <a:lnTo>
                    <a:pt x="25" y="19"/>
                  </a:lnTo>
                  <a:lnTo>
                    <a:pt x="24" y="19"/>
                  </a:lnTo>
                  <a:lnTo>
                    <a:pt x="25" y="19"/>
                  </a:lnTo>
                  <a:lnTo>
                    <a:pt x="24" y="21"/>
                  </a:lnTo>
                  <a:lnTo>
                    <a:pt x="22" y="21"/>
                  </a:lnTo>
                  <a:lnTo>
                    <a:pt x="24" y="21"/>
                  </a:lnTo>
                  <a:lnTo>
                    <a:pt x="24" y="22"/>
                  </a:lnTo>
                  <a:lnTo>
                    <a:pt x="25" y="22"/>
                  </a:lnTo>
                  <a:lnTo>
                    <a:pt x="26" y="22"/>
                  </a:lnTo>
                  <a:lnTo>
                    <a:pt x="27" y="22"/>
                  </a:lnTo>
                  <a:lnTo>
                    <a:pt x="29" y="23"/>
                  </a:lnTo>
                  <a:lnTo>
                    <a:pt x="30" y="23"/>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46" name="Freeform 1745"/>
            <p:cNvSpPr>
              <a:spLocks/>
            </p:cNvSpPr>
            <p:nvPr/>
          </p:nvSpPr>
          <p:spPr bwMode="auto">
            <a:xfrm>
              <a:off x="4497700" y="2413000"/>
              <a:ext cx="88900" cy="79375"/>
            </a:xfrm>
            <a:custGeom>
              <a:avLst/>
              <a:gdLst/>
              <a:ahLst/>
              <a:cxnLst>
                <a:cxn ang="0">
                  <a:pos x="27" y="22"/>
                </a:cxn>
                <a:cxn ang="0">
                  <a:pos x="30" y="18"/>
                </a:cxn>
                <a:cxn ang="0">
                  <a:pos x="30" y="17"/>
                </a:cxn>
                <a:cxn ang="0">
                  <a:pos x="37" y="18"/>
                </a:cxn>
                <a:cxn ang="0">
                  <a:pos x="31" y="22"/>
                </a:cxn>
                <a:cxn ang="0">
                  <a:pos x="37" y="18"/>
                </a:cxn>
                <a:cxn ang="0">
                  <a:pos x="31" y="13"/>
                </a:cxn>
                <a:cxn ang="0">
                  <a:pos x="30" y="11"/>
                </a:cxn>
                <a:cxn ang="0">
                  <a:pos x="29" y="6"/>
                </a:cxn>
                <a:cxn ang="0">
                  <a:pos x="29" y="6"/>
                </a:cxn>
                <a:cxn ang="0">
                  <a:pos x="33" y="2"/>
                </a:cxn>
                <a:cxn ang="0">
                  <a:pos x="40" y="2"/>
                </a:cxn>
                <a:cxn ang="0">
                  <a:pos x="47" y="0"/>
                </a:cxn>
                <a:cxn ang="0">
                  <a:pos x="52" y="2"/>
                </a:cxn>
                <a:cxn ang="0">
                  <a:pos x="56" y="5"/>
                </a:cxn>
                <a:cxn ang="0">
                  <a:pos x="55" y="10"/>
                </a:cxn>
                <a:cxn ang="0">
                  <a:pos x="51" y="15"/>
                </a:cxn>
                <a:cxn ang="0">
                  <a:pos x="48" y="18"/>
                </a:cxn>
                <a:cxn ang="0">
                  <a:pos x="54" y="19"/>
                </a:cxn>
                <a:cxn ang="0">
                  <a:pos x="51" y="24"/>
                </a:cxn>
                <a:cxn ang="0">
                  <a:pos x="50" y="27"/>
                </a:cxn>
                <a:cxn ang="0">
                  <a:pos x="47" y="30"/>
                </a:cxn>
                <a:cxn ang="0">
                  <a:pos x="42" y="30"/>
                </a:cxn>
                <a:cxn ang="0">
                  <a:pos x="39" y="31"/>
                </a:cxn>
                <a:cxn ang="0">
                  <a:pos x="40" y="34"/>
                </a:cxn>
                <a:cxn ang="0">
                  <a:pos x="42" y="40"/>
                </a:cxn>
                <a:cxn ang="0">
                  <a:pos x="40" y="44"/>
                </a:cxn>
                <a:cxn ang="0">
                  <a:pos x="39" y="47"/>
                </a:cxn>
                <a:cxn ang="0">
                  <a:pos x="39" y="50"/>
                </a:cxn>
                <a:cxn ang="0">
                  <a:pos x="35" y="48"/>
                </a:cxn>
                <a:cxn ang="0">
                  <a:pos x="37" y="43"/>
                </a:cxn>
                <a:cxn ang="0">
                  <a:pos x="33" y="41"/>
                </a:cxn>
                <a:cxn ang="0">
                  <a:pos x="27" y="40"/>
                </a:cxn>
                <a:cxn ang="0">
                  <a:pos x="22" y="39"/>
                </a:cxn>
                <a:cxn ang="0">
                  <a:pos x="20" y="37"/>
                </a:cxn>
                <a:cxn ang="0">
                  <a:pos x="16" y="37"/>
                </a:cxn>
                <a:cxn ang="0">
                  <a:pos x="13" y="39"/>
                </a:cxn>
                <a:cxn ang="0">
                  <a:pos x="7" y="39"/>
                </a:cxn>
                <a:cxn ang="0">
                  <a:pos x="1" y="37"/>
                </a:cxn>
                <a:cxn ang="0">
                  <a:pos x="5" y="36"/>
                </a:cxn>
                <a:cxn ang="0">
                  <a:pos x="9" y="36"/>
                </a:cxn>
                <a:cxn ang="0">
                  <a:pos x="12" y="37"/>
                </a:cxn>
                <a:cxn ang="0">
                  <a:pos x="8" y="35"/>
                </a:cxn>
                <a:cxn ang="0">
                  <a:pos x="11" y="34"/>
                </a:cxn>
                <a:cxn ang="0">
                  <a:pos x="16" y="34"/>
                </a:cxn>
                <a:cxn ang="0">
                  <a:pos x="20" y="32"/>
                </a:cxn>
                <a:cxn ang="0">
                  <a:pos x="12" y="32"/>
                </a:cxn>
                <a:cxn ang="0">
                  <a:pos x="9" y="28"/>
                </a:cxn>
                <a:cxn ang="0">
                  <a:pos x="12" y="27"/>
                </a:cxn>
                <a:cxn ang="0">
                  <a:pos x="16" y="22"/>
                </a:cxn>
                <a:cxn ang="0">
                  <a:pos x="18" y="15"/>
                </a:cxn>
                <a:cxn ang="0">
                  <a:pos x="21" y="9"/>
                </a:cxn>
                <a:cxn ang="0">
                  <a:pos x="22" y="10"/>
                </a:cxn>
                <a:cxn ang="0">
                  <a:pos x="25" y="13"/>
                </a:cxn>
                <a:cxn ang="0">
                  <a:pos x="29" y="15"/>
                </a:cxn>
                <a:cxn ang="0">
                  <a:pos x="24" y="15"/>
                </a:cxn>
                <a:cxn ang="0">
                  <a:pos x="24" y="19"/>
                </a:cxn>
                <a:cxn ang="0">
                  <a:pos x="24" y="22"/>
                </a:cxn>
                <a:cxn ang="0">
                  <a:pos x="30" y="23"/>
                </a:cxn>
              </a:cxnLst>
              <a:rect l="0" t="0" r="r" b="b"/>
              <a:pathLst>
                <a:path w="56" h="50">
                  <a:moveTo>
                    <a:pt x="30" y="23"/>
                  </a:moveTo>
                  <a:lnTo>
                    <a:pt x="31" y="23"/>
                  </a:lnTo>
                  <a:lnTo>
                    <a:pt x="30" y="23"/>
                  </a:lnTo>
                  <a:lnTo>
                    <a:pt x="29" y="23"/>
                  </a:lnTo>
                  <a:lnTo>
                    <a:pt x="27" y="22"/>
                  </a:lnTo>
                  <a:lnTo>
                    <a:pt x="26" y="22"/>
                  </a:lnTo>
                  <a:lnTo>
                    <a:pt x="25" y="21"/>
                  </a:lnTo>
                  <a:lnTo>
                    <a:pt x="26" y="21"/>
                  </a:lnTo>
                  <a:lnTo>
                    <a:pt x="26" y="19"/>
                  </a:lnTo>
                  <a:lnTo>
                    <a:pt x="30" y="18"/>
                  </a:lnTo>
                  <a:lnTo>
                    <a:pt x="30" y="17"/>
                  </a:lnTo>
                  <a:lnTo>
                    <a:pt x="29" y="15"/>
                  </a:lnTo>
                  <a:lnTo>
                    <a:pt x="30" y="17"/>
                  </a:lnTo>
                  <a:lnTo>
                    <a:pt x="30" y="18"/>
                  </a:lnTo>
                  <a:lnTo>
                    <a:pt x="30" y="17"/>
                  </a:lnTo>
                  <a:lnTo>
                    <a:pt x="31" y="17"/>
                  </a:lnTo>
                  <a:lnTo>
                    <a:pt x="33" y="17"/>
                  </a:lnTo>
                  <a:lnTo>
                    <a:pt x="34" y="17"/>
                  </a:lnTo>
                  <a:lnTo>
                    <a:pt x="35" y="17"/>
                  </a:lnTo>
                  <a:lnTo>
                    <a:pt x="37" y="18"/>
                  </a:lnTo>
                  <a:lnTo>
                    <a:pt x="35" y="19"/>
                  </a:lnTo>
                  <a:lnTo>
                    <a:pt x="34" y="19"/>
                  </a:lnTo>
                  <a:lnTo>
                    <a:pt x="33" y="21"/>
                  </a:lnTo>
                  <a:lnTo>
                    <a:pt x="31" y="21"/>
                  </a:lnTo>
                  <a:lnTo>
                    <a:pt x="31" y="22"/>
                  </a:lnTo>
                  <a:lnTo>
                    <a:pt x="33" y="22"/>
                  </a:lnTo>
                  <a:lnTo>
                    <a:pt x="33" y="21"/>
                  </a:lnTo>
                  <a:lnTo>
                    <a:pt x="34" y="21"/>
                  </a:lnTo>
                  <a:lnTo>
                    <a:pt x="35" y="19"/>
                  </a:lnTo>
                  <a:lnTo>
                    <a:pt x="37" y="18"/>
                  </a:lnTo>
                  <a:lnTo>
                    <a:pt x="35" y="17"/>
                  </a:lnTo>
                  <a:lnTo>
                    <a:pt x="33" y="17"/>
                  </a:lnTo>
                  <a:lnTo>
                    <a:pt x="33" y="15"/>
                  </a:lnTo>
                  <a:lnTo>
                    <a:pt x="31" y="15"/>
                  </a:lnTo>
                  <a:lnTo>
                    <a:pt x="31" y="13"/>
                  </a:lnTo>
                  <a:lnTo>
                    <a:pt x="33" y="11"/>
                  </a:lnTo>
                  <a:lnTo>
                    <a:pt x="34" y="11"/>
                  </a:lnTo>
                  <a:lnTo>
                    <a:pt x="33" y="11"/>
                  </a:lnTo>
                  <a:lnTo>
                    <a:pt x="31" y="11"/>
                  </a:lnTo>
                  <a:lnTo>
                    <a:pt x="30" y="11"/>
                  </a:lnTo>
                  <a:lnTo>
                    <a:pt x="29" y="11"/>
                  </a:lnTo>
                  <a:lnTo>
                    <a:pt x="29" y="10"/>
                  </a:lnTo>
                  <a:lnTo>
                    <a:pt x="29" y="9"/>
                  </a:lnTo>
                  <a:lnTo>
                    <a:pt x="29" y="7"/>
                  </a:lnTo>
                  <a:lnTo>
                    <a:pt x="29" y="6"/>
                  </a:lnTo>
                  <a:lnTo>
                    <a:pt x="29" y="7"/>
                  </a:lnTo>
                  <a:lnTo>
                    <a:pt x="26" y="9"/>
                  </a:lnTo>
                  <a:lnTo>
                    <a:pt x="27" y="7"/>
                  </a:lnTo>
                  <a:lnTo>
                    <a:pt x="29" y="7"/>
                  </a:lnTo>
                  <a:lnTo>
                    <a:pt x="29" y="6"/>
                  </a:lnTo>
                  <a:lnTo>
                    <a:pt x="29" y="5"/>
                  </a:lnTo>
                  <a:lnTo>
                    <a:pt x="30" y="5"/>
                  </a:lnTo>
                  <a:lnTo>
                    <a:pt x="31" y="4"/>
                  </a:lnTo>
                  <a:lnTo>
                    <a:pt x="31" y="2"/>
                  </a:lnTo>
                  <a:lnTo>
                    <a:pt x="33" y="2"/>
                  </a:lnTo>
                  <a:lnTo>
                    <a:pt x="34" y="2"/>
                  </a:lnTo>
                  <a:lnTo>
                    <a:pt x="37" y="1"/>
                  </a:lnTo>
                  <a:lnTo>
                    <a:pt x="38" y="1"/>
                  </a:lnTo>
                  <a:lnTo>
                    <a:pt x="39" y="1"/>
                  </a:lnTo>
                  <a:lnTo>
                    <a:pt x="40" y="2"/>
                  </a:lnTo>
                  <a:lnTo>
                    <a:pt x="40" y="1"/>
                  </a:lnTo>
                  <a:lnTo>
                    <a:pt x="42" y="1"/>
                  </a:lnTo>
                  <a:lnTo>
                    <a:pt x="43" y="1"/>
                  </a:lnTo>
                  <a:lnTo>
                    <a:pt x="46" y="1"/>
                  </a:lnTo>
                  <a:lnTo>
                    <a:pt x="47" y="0"/>
                  </a:lnTo>
                  <a:lnTo>
                    <a:pt x="48" y="0"/>
                  </a:lnTo>
                  <a:lnTo>
                    <a:pt x="50" y="0"/>
                  </a:lnTo>
                  <a:lnTo>
                    <a:pt x="50" y="1"/>
                  </a:lnTo>
                  <a:lnTo>
                    <a:pt x="51" y="2"/>
                  </a:lnTo>
                  <a:lnTo>
                    <a:pt x="52" y="2"/>
                  </a:lnTo>
                  <a:lnTo>
                    <a:pt x="54" y="2"/>
                  </a:lnTo>
                  <a:lnTo>
                    <a:pt x="54" y="4"/>
                  </a:lnTo>
                  <a:lnTo>
                    <a:pt x="55" y="4"/>
                  </a:lnTo>
                  <a:lnTo>
                    <a:pt x="55" y="5"/>
                  </a:lnTo>
                  <a:lnTo>
                    <a:pt x="56" y="5"/>
                  </a:lnTo>
                  <a:lnTo>
                    <a:pt x="55" y="5"/>
                  </a:lnTo>
                  <a:lnTo>
                    <a:pt x="55" y="6"/>
                  </a:lnTo>
                  <a:lnTo>
                    <a:pt x="55" y="7"/>
                  </a:lnTo>
                  <a:lnTo>
                    <a:pt x="55" y="9"/>
                  </a:lnTo>
                  <a:lnTo>
                    <a:pt x="55" y="10"/>
                  </a:lnTo>
                  <a:lnTo>
                    <a:pt x="54" y="11"/>
                  </a:lnTo>
                  <a:lnTo>
                    <a:pt x="54" y="13"/>
                  </a:lnTo>
                  <a:lnTo>
                    <a:pt x="54" y="15"/>
                  </a:lnTo>
                  <a:lnTo>
                    <a:pt x="52" y="15"/>
                  </a:lnTo>
                  <a:lnTo>
                    <a:pt x="51" y="15"/>
                  </a:lnTo>
                  <a:lnTo>
                    <a:pt x="48" y="15"/>
                  </a:lnTo>
                  <a:lnTo>
                    <a:pt x="48" y="17"/>
                  </a:lnTo>
                  <a:lnTo>
                    <a:pt x="50" y="17"/>
                  </a:lnTo>
                  <a:lnTo>
                    <a:pt x="48" y="17"/>
                  </a:lnTo>
                  <a:lnTo>
                    <a:pt x="48" y="18"/>
                  </a:lnTo>
                  <a:lnTo>
                    <a:pt x="50" y="19"/>
                  </a:lnTo>
                  <a:lnTo>
                    <a:pt x="51" y="19"/>
                  </a:lnTo>
                  <a:lnTo>
                    <a:pt x="52" y="19"/>
                  </a:lnTo>
                  <a:lnTo>
                    <a:pt x="52" y="18"/>
                  </a:lnTo>
                  <a:lnTo>
                    <a:pt x="54" y="19"/>
                  </a:lnTo>
                  <a:lnTo>
                    <a:pt x="54" y="21"/>
                  </a:lnTo>
                  <a:lnTo>
                    <a:pt x="54" y="22"/>
                  </a:lnTo>
                  <a:lnTo>
                    <a:pt x="54" y="23"/>
                  </a:lnTo>
                  <a:lnTo>
                    <a:pt x="52" y="24"/>
                  </a:lnTo>
                  <a:lnTo>
                    <a:pt x="51" y="24"/>
                  </a:lnTo>
                  <a:lnTo>
                    <a:pt x="51" y="26"/>
                  </a:lnTo>
                  <a:lnTo>
                    <a:pt x="50" y="26"/>
                  </a:lnTo>
                  <a:lnTo>
                    <a:pt x="48" y="26"/>
                  </a:lnTo>
                  <a:lnTo>
                    <a:pt x="48" y="27"/>
                  </a:lnTo>
                  <a:lnTo>
                    <a:pt x="50" y="27"/>
                  </a:lnTo>
                  <a:lnTo>
                    <a:pt x="51" y="27"/>
                  </a:lnTo>
                  <a:lnTo>
                    <a:pt x="51" y="28"/>
                  </a:lnTo>
                  <a:lnTo>
                    <a:pt x="50" y="30"/>
                  </a:lnTo>
                  <a:lnTo>
                    <a:pt x="48" y="30"/>
                  </a:lnTo>
                  <a:lnTo>
                    <a:pt x="47" y="30"/>
                  </a:lnTo>
                  <a:lnTo>
                    <a:pt x="46" y="30"/>
                  </a:lnTo>
                  <a:lnTo>
                    <a:pt x="44" y="30"/>
                  </a:lnTo>
                  <a:lnTo>
                    <a:pt x="44" y="31"/>
                  </a:lnTo>
                  <a:lnTo>
                    <a:pt x="43" y="30"/>
                  </a:lnTo>
                  <a:lnTo>
                    <a:pt x="42" y="30"/>
                  </a:lnTo>
                  <a:lnTo>
                    <a:pt x="40" y="30"/>
                  </a:lnTo>
                  <a:lnTo>
                    <a:pt x="42" y="31"/>
                  </a:lnTo>
                  <a:lnTo>
                    <a:pt x="40" y="31"/>
                  </a:lnTo>
                  <a:lnTo>
                    <a:pt x="39" y="30"/>
                  </a:lnTo>
                  <a:lnTo>
                    <a:pt x="39" y="31"/>
                  </a:lnTo>
                  <a:lnTo>
                    <a:pt x="38" y="31"/>
                  </a:lnTo>
                  <a:lnTo>
                    <a:pt x="38" y="32"/>
                  </a:lnTo>
                  <a:lnTo>
                    <a:pt x="39" y="32"/>
                  </a:lnTo>
                  <a:lnTo>
                    <a:pt x="39" y="34"/>
                  </a:lnTo>
                  <a:lnTo>
                    <a:pt x="40" y="34"/>
                  </a:lnTo>
                  <a:lnTo>
                    <a:pt x="40" y="35"/>
                  </a:lnTo>
                  <a:lnTo>
                    <a:pt x="42" y="36"/>
                  </a:lnTo>
                  <a:lnTo>
                    <a:pt x="42" y="37"/>
                  </a:lnTo>
                  <a:lnTo>
                    <a:pt x="42" y="39"/>
                  </a:lnTo>
                  <a:lnTo>
                    <a:pt x="42" y="40"/>
                  </a:lnTo>
                  <a:lnTo>
                    <a:pt x="40" y="41"/>
                  </a:lnTo>
                  <a:lnTo>
                    <a:pt x="40" y="43"/>
                  </a:lnTo>
                  <a:lnTo>
                    <a:pt x="42" y="43"/>
                  </a:lnTo>
                  <a:lnTo>
                    <a:pt x="42" y="44"/>
                  </a:lnTo>
                  <a:lnTo>
                    <a:pt x="40" y="44"/>
                  </a:lnTo>
                  <a:lnTo>
                    <a:pt x="39" y="44"/>
                  </a:lnTo>
                  <a:lnTo>
                    <a:pt x="39" y="45"/>
                  </a:lnTo>
                  <a:lnTo>
                    <a:pt x="38" y="45"/>
                  </a:lnTo>
                  <a:lnTo>
                    <a:pt x="38" y="47"/>
                  </a:lnTo>
                  <a:lnTo>
                    <a:pt x="39" y="47"/>
                  </a:lnTo>
                  <a:lnTo>
                    <a:pt x="39" y="48"/>
                  </a:lnTo>
                  <a:lnTo>
                    <a:pt x="40" y="48"/>
                  </a:lnTo>
                  <a:lnTo>
                    <a:pt x="40" y="49"/>
                  </a:lnTo>
                  <a:lnTo>
                    <a:pt x="39" y="49"/>
                  </a:lnTo>
                  <a:lnTo>
                    <a:pt x="39" y="50"/>
                  </a:lnTo>
                  <a:lnTo>
                    <a:pt x="38" y="50"/>
                  </a:lnTo>
                  <a:lnTo>
                    <a:pt x="37" y="50"/>
                  </a:lnTo>
                  <a:lnTo>
                    <a:pt x="35" y="50"/>
                  </a:lnTo>
                  <a:lnTo>
                    <a:pt x="34" y="49"/>
                  </a:lnTo>
                  <a:lnTo>
                    <a:pt x="35" y="48"/>
                  </a:lnTo>
                  <a:lnTo>
                    <a:pt x="35" y="47"/>
                  </a:lnTo>
                  <a:lnTo>
                    <a:pt x="35" y="45"/>
                  </a:lnTo>
                  <a:lnTo>
                    <a:pt x="37" y="45"/>
                  </a:lnTo>
                  <a:lnTo>
                    <a:pt x="37" y="44"/>
                  </a:lnTo>
                  <a:lnTo>
                    <a:pt x="37" y="43"/>
                  </a:lnTo>
                  <a:lnTo>
                    <a:pt x="35" y="44"/>
                  </a:lnTo>
                  <a:lnTo>
                    <a:pt x="35" y="43"/>
                  </a:lnTo>
                  <a:lnTo>
                    <a:pt x="34" y="43"/>
                  </a:lnTo>
                  <a:lnTo>
                    <a:pt x="33" y="43"/>
                  </a:lnTo>
                  <a:lnTo>
                    <a:pt x="33" y="41"/>
                  </a:lnTo>
                  <a:lnTo>
                    <a:pt x="31" y="41"/>
                  </a:lnTo>
                  <a:lnTo>
                    <a:pt x="30" y="41"/>
                  </a:lnTo>
                  <a:lnTo>
                    <a:pt x="29" y="41"/>
                  </a:lnTo>
                  <a:lnTo>
                    <a:pt x="27" y="41"/>
                  </a:lnTo>
                  <a:lnTo>
                    <a:pt x="27" y="40"/>
                  </a:lnTo>
                  <a:lnTo>
                    <a:pt x="26" y="40"/>
                  </a:lnTo>
                  <a:lnTo>
                    <a:pt x="25" y="39"/>
                  </a:lnTo>
                  <a:lnTo>
                    <a:pt x="25" y="37"/>
                  </a:lnTo>
                  <a:lnTo>
                    <a:pt x="24" y="37"/>
                  </a:lnTo>
                  <a:lnTo>
                    <a:pt x="22" y="39"/>
                  </a:lnTo>
                  <a:lnTo>
                    <a:pt x="21" y="39"/>
                  </a:lnTo>
                  <a:lnTo>
                    <a:pt x="20" y="39"/>
                  </a:lnTo>
                  <a:lnTo>
                    <a:pt x="21" y="39"/>
                  </a:lnTo>
                  <a:lnTo>
                    <a:pt x="21" y="37"/>
                  </a:lnTo>
                  <a:lnTo>
                    <a:pt x="20" y="37"/>
                  </a:lnTo>
                  <a:lnTo>
                    <a:pt x="18" y="37"/>
                  </a:lnTo>
                  <a:lnTo>
                    <a:pt x="18" y="39"/>
                  </a:lnTo>
                  <a:lnTo>
                    <a:pt x="17" y="39"/>
                  </a:lnTo>
                  <a:lnTo>
                    <a:pt x="17" y="37"/>
                  </a:lnTo>
                  <a:lnTo>
                    <a:pt x="16" y="37"/>
                  </a:lnTo>
                  <a:lnTo>
                    <a:pt x="14" y="37"/>
                  </a:lnTo>
                  <a:lnTo>
                    <a:pt x="14" y="39"/>
                  </a:lnTo>
                  <a:lnTo>
                    <a:pt x="14" y="40"/>
                  </a:lnTo>
                  <a:lnTo>
                    <a:pt x="13" y="40"/>
                  </a:lnTo>
                  <a:lnTo>
                    <a:pt x="13" y="39"/>
                  </a:lnTo>
                  <a:lnTo>
                    <a:pt x="12" y="39"/>
                  </a:lnTo>
                  <a:lnTo>
                    <a:pt x="11" y="39"/>
                  </a:lnTo>
                  <a:lnTo>
                    <a:pt x="9" y="39"/>
                  </a:lnTo>
                  <a:lnTo>
                    <a:pt x="8" y="37"/>
                  </a:lnTo>
                  <a:lnTo>
                    <a:pt x="7" y="39"/>
                  </a:lnTo>
                  <a:lnTo>
                    <a:pt x="5" y="39"/>
                  </a:lnTo>
                  <a:lnTo>
                    <a:pt x="4" y="39"/>
                  </a:lnTo>
                  <a:lnTo>
                    <a:pt x="4" y="37"/>
                  </a:lnTo>
                  <a:lnTo>
                    <a:pt x="3" y="37"/>
                  </a:lnTo>
                  <a:lnTo>
                    <a:pt x="1" y="37"/>
                  </a:lnTo>
                  <a:lnTo>
                    <a:pt x="1" y="36"/>
                  </a:lnTo>
                  <a:lnTo>
                    <a:pt x="0" y="36"/>
                  </a:lnTo>
                  <a:lnTo>
                    <a:pt x="3" y="35"/>
                  </a:lnTo>
                  <a:lnTo>
                    <a:pt x="4" y="36"/>
                  </a:lnTo>
                  <a:lnTo>
                    <a:pt x="5" y="36"/>
                  </a:lnTo>
                  <a:lnTo>
                    <a:pt x="4" y="36"/>
                  </a:lnTo>
                  <a:lnTo>
                    <a:pt x="5" y="36"/>
                  </a:lnTo>
                  <a:lnTo>
                    <a:pt x="7" y="36"/>
                  </a:lnTo>
                  <a:lnTo>
                    <a:pt x="8" y="36"/>
                  </a:lnTo>
                  <a:lnTo>
                    <a:pt x="9" y="36"/>
                  </a:lnTo>
                  <a:lnTo>
                    <a:pt x="9" y="37"/>
                  </a:lnTo>
                  <a:lnTo>
                    <a:pt x="11" y="39"/>
                  </a:lnTo>
                  <a:lnTo>
                    <a:pt x="11" y="37"/>
                  </a:lnTo>
                  <a:lnTo>
                    <a:pt x="12" y="39"/>
                  </a:lnTo>
                  <a:lnTo>
                    <a:pt x="12" y="37"/>
                  </a:lnTo>
                  <a:lnTo>
                    <a:pt x="13" y="37"/>
                  </a:lnTo>
                  <a:lnTo>
                    <a:pt x="12" y="36"/>
                  </a:lnTo>
                  <a:lnTo>
                    <a:pt x="11" y="36"/>
                  </a:lnTo>
                  <a:lnTo>
                    <a:pt x="9" y="36"/>
                  </a:lnTo>
                  <a:lnTo>
                    <a:pt x="8" y="35"/>
                  </a:lnTo>
                  <a:lnTo>
                    <a:pt x="9" y="35"/>
                  </a:lnTo>
                  <a:lnTo>
                    <a:pt x="11" y="35"/>
                  </a:lnTo>
                  <a:lnTo>
                    <a:pt x="12" y="35"/>
                  </a:lnTo>
                  <a:lnTo>
                    <a:pt x="11" y="35"/>
                  </a:lnTo>
                  <a:lnTo>
                    <a:pt x="11" y="34"/>
                  </a:lnTo>
                  <a:lnTo>
                    <a:pt x="11" y="35"/>
                  </a:lnTo>
                  <a:lnTo>
                    <a:pt x="12" y="35"/>
                  </a:lnTo>
                  <a:lnTo>
                    <a:pt x="13" y="35"/>
                  </a:lnTo>
                  <a:lnTo>
                    <a:pt x="14" y="34"/>
                  </a:lnTo>
                  <a:lnTo>
                    <a:pt x="16" y="34"/>
                  </a:lnTo>
                  <a:lnTo>
                    <a:pt x="17" y="34"/>
                  </a:lnTo>
                  <a:lnTo>
                    <a:pt x="18" y="34"/>
                  </a:lnTo>
                  <a:lnTo>
                    <a:pt x="20" y="32"/>
                  </a:lnTo>
                  <a:lnTo>
                    <a:pt x="21" y="32"/>
                  </a:lnTo>
                  <a:lnTo>
                    <a:pt x="20" y="32"/>
                  </a:lnTo>
                  <a:lnTo>
                    <a:pt x="18" y="32"/>
                  </a:lnTo>
                  <a:lnTo>
                    <a:pt x="17" y="34"/>
                  </a:lnTo>
                  <a:lnTo>
                    <a:pt x="14" y="32"/>
                  </a:lnTo>
                  <a:lnTo>
                    <a:pt x="13" y="32"/>
                  </a:lnTo>
                  <a:lnTo>
                    <a:pt x="12" y="32"/>
                  </a:lnTo>
                  <a:lnTo>
                    <a:pt x="12" y="31"/>
                  </a:lnTo>
                  <a:lnTo>
                    <a:pt x="11" y="31"/>
                  </a:lnTo>
                  <a:lnTo>
                    <a:pt x="9" y="31"/>
                  </a:lnTo>
                  <a:lnTo>
                    <a:pt x="9" y="30"/>
                  </a:lnTo>
                  <a:lnTo>
                    <a:pt x="9" y="28"/>
                  </a:lnTo>
                  <a:lnTo>
                    <a:pt x="9" y="30"/>
                  </a:lnTo>
                  <a:lnTo>
                    <a:pt x="9" y="28"/>
                  </a:lnTo>
                  <a:lnTo>
                    <a:pt x="11" y="28"/>
                  </a:lnTo>
                  <a:lnTo>
                    <a:pt x="11" y="27"/>
                  </a:lnTo>
                  <a:lnTo>
                    <a:pt x="12" y="27"/>
                  </a:lnTo>
                  <a:lnTo>
                    <a:pt x="13" y="26"/>
                  </a:lnTo>
                  <a:lnTo>
                    <a:pt x="14" y="24"/>
                  </a:lnTo>
                  <a:lnTo>
                    <a:pt x="14" y="23"/>
                  </a:lnTo>
                  <a:lnTo>
                    <a:pt x="16" y="23"/>
                  </a:lnTo>
                  <a:lnTo>
                    <a:pt x="16" y="22"/>
                  </a:lnTo>
                  <a:lnTo>
                    <a:pt x="16" y="21"/>
                  </a:lnTo>
                  <a:lnTo>
                    <a:pt x="17" y="19"/>
                  </a:lnTo>
                  <a:lnTo>
                    <a:pt x="17" y="18"/>
                  </a:lnTo>
                  <a:lnTo>
                    <a:pt x="17" y="17"/>
                  </a:lnTo>
                  <a:lnTo>
                    <a:pt x="18" y="15"/>
                  </a:lnTo>
                  <a:lnTo>
                    <a:pt x="18" y="14"/>
                  </a:lnTo>
                  <a:lnTo>
                    <a:pt x="18" y="13"/>
                  </a:lnTo>
                  <a:lnTo>
                    <a:pt x="20" y="10"/>
                  </a:lnTo>
                  <a:lnTo>
                    <a:pt x="20" y="9"/>
                  </a:lnTo>
                  <a:lnTo>
                    <a:pt x="21" y="9"/>
                  </a:lnTo>
                  <a:lnTo>
                    <a:pt x="20" y="10"/>
                  </a:lnTo>
                  <a:lnTo>
                    <a:pt x="21" y="10"/>
                  </a:lnTo>
                  <a:lnTo>
                    <a:pt x="21" y="11"/>
                  </a:lnTo>
                  <a:lnTo>
                    <a:pt x="22" y="11"/>
                  </a:lnTo>
                  <a:lnTo>
                    <a:pt x="22" y="10"/>
                  </a:lnTo>
                  <a:lnTo>
                    <a:pt x="24" y="10"/>
                  </a:lnTo>
                  <a:lnTo>
                    <a:pt x="26" y="9"/>
                  </a:lnTo>
                  <a:lnTo>
                    <a:pt x="24" y="10"/>
                  </a:lnTo>
                  <a:lnTo>
                    <a:pt x="25" y="11"/>
                  </a:lnTo>
                  <a:lnTo>
                    <a:pt x="25" y="13"/>
                  </a:lnTo>
                  <a:lnTo>
                    <a:pt x="26" y="14"/>
                  </a:lnTo>
                  <a:lnTo>
                    <a:pt x="26" y="13"/>
                  </a:lnTo>
                  <a:lnTo>
                    <a:pt x="27" y="13"/>
                  </a:lnTo>
                  <a:lnTo>
                    <a:pt x="27" y="14"/>
                  </a:lnTo>
                  <a:lnTo>
                    <a:pt x="29" y="15"/>
                  </a:lnTo>
                  <a:lnTo>
                    <a:pt x="27" y="14"/>
                  </a:lnTo>
                  <a:lnTo>
                    <a:pt x="27" y="15"/>
                  </a:lnTo>
                  <a:lnTo>
                    <a:pt x="26" y="15"/>
                  </a:lnTo>
                  <a:lnTo>
                    <a:pt x="25" y="15"/>
                  </a:lnTo>
                  <a:lnTo>
                    <a:pt x="24" y="15"/>
                  </a:lnTo>
                  <a:lnTo>
                    <a:pt x="24" y="17"/>
                  </a:lnTo>
                  <a:lnTo>
                    <a:pt x="25" y="18"/>
                  </a:lnTo>
                  <a:lnTo>
                    <a:pt x="24" y="18"/>
                  </a:lnTo>
                  <a:lnTo>
                    <a:pt x="25" y="19"/>
                  </a:lnTo>
                  <a:lnTo>
                    <a:pt x="24" y="19"/>
                  </a:lnTo>
                  <a:lnTo>
                    <a:pt x="25" y="19"/>
                  </a:lnTo>
                  <a:lnTo>
                    <a:pt x="24" y="21"/>
                  </a:lnTo>
                  <a:lnTo>
                    <a:pt x="22" y="21"/>
                  </a:lnTo>
                  <a:lnTo>
                    <a:pt x="24" y="21"/>
                  </a:lnTo>
                  <a:lnTo>
                    <a:pt x="24" y="22"/>
                  </a:lnTo>
                  <a:lnTo>
                    <a:pt x="25" y="22"/>
                  </a:lnTo>
                  <a:lnTo>
                    <a:pt x="26" y="22"/>
                  </a:lnTo>
                  <a:lnTo>
                    <a:pt x="27" y="22"/>
                  </a:lnTo>
                  <a:lnTo>
                    <a:pt x="29" y="23"/>
                  </a:lnTo>
                  <a:lnTo>
                    <a:pt x="30" y="2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7" name="Freeform 1746"/>
            <p:cNvSpPr>
              <a:spLocks/>
            </p:cNvSpPr>
            <p:nvPr/>
          </p:nvSpPr>
          <p:spPr bwMode="auto">
            <a:xfrm>
              <a:off x="4532625" y="2471738"/>
              <a:ext cx="1588" cy="3175"/>
            </a:xfrm>
            <a:custGeom>
              <a:avLst/>
              <a:gdLst/>
              <a:ahLst/>
              <a:cxnLst>
                <a:cxn ang="0">
                  <a:pos x="0" y="2"/>
                </a:cxn>
                <a:cxn ang="0">
                  <a:pos x="0" y="0"/>
                </a:cxn>
                <a:cxn ang="0">
                  <a:pos x="0" y="2"/>
                </a:cxn>
              </a:cxnLst>
              <a:rect l="0" t="0" r="r" b="b"/>
              <a:pathLst>
                <a:path h="2">
                  <a:moveTo>
                    <a:pt x="0" y="2"/>
                  </a:move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8" name="Freeform 1747"/>
            <p:cNvSpPr>
              <a:spLocks/>
            </p:cNvSpPr>
            <p:nvPr/>
          </p:nvSpPr>
          <p:spPr bwMode="auto">
            <a:xfrm>
              <a:off x="4496113" y="2474913"/>
              <a:ext cx="20637" cy="6350"/>
            </a:xfrm>
            <a:custGeom>
              <a:avLst/>
              <a:gdLst/>
              <a:ahLst/>
              <a:cxnLst>
                <a:cxn ang="0">
                  <a:pos x="0" y="1"/>
                </a:cxn>
                <a:cxn ang="0">
                  <a:pos x="0" y="2"/>
                </a:cxn>
                <a:cxn ang="0">
                  <a:pos x="1" y="2"/>
                </a:cxn>
                <a:cxn ang="0">
                  <a:pos x="2" y="2"/>
                </a:cxn>
                <a:cxn ang="0">
                  <a:pos x="2" y="1"/>
                </a:cxn>
                <a:cxn ang="0">
                  <a:pos x="2" y="2"/>
                </a:cxn>
                <a:cxn ang="0">
                  <a:pos x="2" y="1"/>
                </a:cxn>
                <a:cxn ang="0">
                  <a:pos x="4" y="1"/>
                </a:cxn>
                <a:cxn ang="0">
                  <a:pos x="5" y="2"/>
                </a:cxn>
                <a:cxn ang="0">
                  <a:pos x="6" y="2"/>
                </a:cxn>
                <a:cxn ang="0">
                  <a:pos x="6" y="4"/>
                </a:cxn>
                <a:cxn ang="0">
                  <a:pos x="8" y="4"/>
                </a:cxn>
                <a:cxn ang="0">
                  <a:pos x="9" y="4"/>
                </a:cxn>
                <a:cxn ang="0">
                  <a:pos x="9" y="2"/>
                </a:cxn>
                <a:cxn ang="0">
                  <a:pos x="10" y="2"/>
                </a:cxn>
                <a:cxn ang="0">
                  <a:pos x="12" y="1"/>
                </a:cxn>
                <a:cxn ang="0">
                  <a:pos x="13" y="1"/>
                </a:cxn>
                <a:cxn ang="0">
                  <a:pos x="12" y="1"/>
                </a:cxn>
                <a:cxn ang="0">
                  <a:pos x="10" y="0"/>
                </a:cxn>
                <a:cxn ang="0">
                  <a:pos x="9" y="0"/>
                </a:cxn>
                <a:cxn ang="0">
                  <a:pos x="8" y="1"/>
                </a:cxn>
                <a:cxn ang="0">
                  <a:pos x="6" y="1"/>
                </a:cxn>
                <a:cxn ang="0">
                  <a:pos x="5" y="1"/>
                </a:cxn>
                <a:cxn ang="0">
                  <a:pos x="5" y="0"/>
                </a:cxn>
                <a:cxn ang="0">
                  <a:pos x="4" y="0"/>
                </a:cxn>
                <a:cxn ang="0">
                  <a:pos x="2" y="0"/>
                </a:cxn>
                <a:cxn ang="0">
                  <a:pos x="1" y="0"/>
                </a:cxn>
                <a:cxn ang="0">
                  <a:pos x="0" y="0"/>
                </a:cxn>
                <a:cxn ang="0">
                  <a:pos x="0" y="1"/>
                </a:cxn>
              </a:cxnLst>
              <a:rect l="0" t="0" r="r" b="b"/>
              <a:pathLst>
                <a:path w="13" h="4">
                  <a:moveTo>
                    <a:pt x="0" y="1"/>
                  </a:moveTo>
                  <a:lnTo>
                    <a:pt x="0" y="2"/>
                  </a:lnTo>
                  <a:lnTo>
                    <a:pt x="1" y="2"/>
                  </a:lnTo>
                  <a:lnTo>
                    <a:pt x="2" y="2"/>
                  </a:lnTo>
                  <a:lnTo>
                    <a:pt x="2" y="1"/>
                  </a:lnTo>
                  <a:lnTo>
                    <a:pt x="2" y="2"/>
                  </a:lnTo>
                  <a:lnTo>
                    <a:pt x="2" y="1"/>
                  </a:lnTo>
                  <a:lnTo>
                    <a:pt x="4" y="1"/>
                  </a:lnTo>
                  <a:lnTo>
                    <a:pt x="5" y="2"/>
                  </a:lnTo>
                  <a:lnTo>
                    <a:pt x="6" y="2"/>
                  </a:lnTo>
                  <a:lnTo>
                    <a:pt x="6" y="4"/>
                  </a:lnTo>
                  <a:lnTo>
                    <a:pt x="8" y="4"/>
                  </a:lnTo>
                  <a:lnTo>
                    <a:pt x="9" y="4"/>
                  </a:lnTo>
                  <a:lnTo>
                    <a:pt x="9" y="2"/>
                  </a:lnTo>
                  <a:lnTo>
                    <a:pt x="10" y="2"/>
                  </a:lnTo>
                  <a:lnTo>
                    <a:pt x="12" y="1"/>
                  </a:lnTo>
                  <a:lnTo>
                    <a:pt x="13" y="1"/>
                  </a:lnTo>
                  <a:lnTo>
                    <a:pt x="12" y="1"/>
                  </a:lnTo>
                  <a:lnTo>
                    <a:pt x="10" y="0"/>
                  </a:lnTo>
                  <a:lnTo>
                    <a:pt x="9" y="0"/>
                  </a:lnTo>
                  <a:lnTo>
                    <a:pt x="8" y="1"/>
                  </a:lnTo>
                  <a:lnTo>
                    <a:pt x="6" y="1"/>
                  </a:lnTo>
                  <a:lnTo>
                    <a:pt x="5" y="1"/>
                  </a:lnTo>
                  <a:lnTo>
                    <a:pt x="5" y="0"/>
                  </a:lnTo>
                  <a:lnTo>
                    <a:pt x="4" y="0"/>
                  </a:lnTo>
                  <a:lnTo>
                    <a:pt x="2" y="0"/>
                  </a:lnTo>
                  <a:lnTo>
                    <a:pt x="1" y="0"/>
                  </a:ln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49" name="Freeform 1748"/>
            <p:cNvSpPr>
              <a:spLocks/>
            </p:cNvSpPr>
            <p:nvPr/>
          </p:nvSpPr>
          <p:spPr bwMode="auto">
            <a:xfrm>
              <a:off x="4508813" y="2462213"/>
              <a:ext cx="11112" cy="4762"/>
            </a:xfrm>
            <a:custGeom>
              <a:avLst/>
              <a:gdLst/>
              <a:ahLst/>
              <a:cxnLst>
                <a:cxn ang="0">
                  <a:pos x="0" y="0"/>
                </a:cxn>
                <a:cxn ang="0">
                  <a:pos x="0" y="1"/>
                </a:cxn>
                <a:cxn ang="0">
                  <a:pos x="0" y="0"/>
                </a:cxn>
                <a:cxn ang="0">
                  <a:pos x="1" y="0"/>
                </a:cxn>
                <a:cxn ang="0">
                  <a:pos x="2" y="0"/>
                </a:cxn>
                <a:cxn ang="0">
                  <a:pos x="2" y="1"/>
                </a:cxn>
                <a:cxn ang="0">
                  <a:pos x="4" y="3"/>
                </a:cxn>
                <a:cxn ang="0">
                  <a:pos x="5" y="3"/>
                </a:cxn>
                <a:cxn ang="0">
                  <a:pos x="6" y="3"/>
                </a:cxn>
                <a:cxn ang="0">
                  <a:pos x="7" y="3"/>
                </a:cxn>
                <a:cxn ang="0">
                  <a:pos x="6" y="3"/>
                </a:cxn>
                <a:cxn ang="0">
                  <a:pos x="6" y="1"/>
                </a:cxn>
                <a:cxn ang="0">
                  <a:pos x="5" y="1"/>
                </a:cxn>
                <a:cxn ang="0">
                  <a:pos x="2" y="0"/>
                </a:cxn>
                <a:cxn ang="0">
                  <a:pos x="1" y="0"/>
                </a:cxn>
                <a:cxn ang="0">
                  <a:pos x="0" y="0"/>
                </a:cxn>
              </a:cxnLst>
              <a:rect l="0" t="0" r="r" b="b"/>
              <a:pathLst>
                <a:path w="7" h="3">
                  <a:moveTo>
                    <a:pt x="0" y="0"/>
                  </a:moveTo>
                  <a:lnTo>
                    <a:pt x="0" y="1"/>
                  </a:lnTo>
                  <a:lnTo>
                    <a:pt x="0" y="0"/>
                  </a:lnTo>
                  <a:lnTo>
                    <a:pt x="1" y="0"/>
                  </a:lnTo>
                  <a:lnTo>
                    <a:pt x="2" y="0"/>
                  </a:lnTo>
                  <a:lnTo>
                    <a:pt x="2" y="1"/>
                  </a:lnTo>
                  <a:lnTo>
                    <a:pt x="4" y="3"/>
                  </a:lnTo>
                  <a:lnTo>
                    <a:pt x="5" y="3"/>
                  </a:lnTo>
                  <a:lnTo>
                    <a:pt x="6" y="3"/>
                  </a:lnTo>
                  <a:lnTo>
                    <a:pt x="7" y="3"/>
                  </a:lnTo>
                  <a:lnTo>
                    <a:pt x="6" y="3"/>
                  </a:lnTo>
                  <a:lnTo>
                    <a:pt x="6" y="1"/>
                  </a:lnTo>
                  <a:lnTo>
                    <a:pt x="5" y="1"/>
                  </a:lnTo>
                  <a:lnTo>
                    <a:pt x="2"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0" name="Freeform 1749"/>
            <p:cNvSpPr>
              <a:spLocks/>
            </p:cNvSpPr>
            <p:nvPr/>
          </p:nvSpPr>
          <p:spPr bwMode="auto">
            <a:xfrm>
              <a:off x="4504050" y="2463800"/>
              <a:ext cx="11113" cy="4763"/>
            </a:xfrm>
            <a:custGeom>
              <a:avLst/>
              <a:gdLst/>
              <a:ahLst/>
              <a:cxnLst>
                <a:cxn ang="0">
                  <a:pos x="0" y="2"/>
                </a:cxn>
                <a:cxn ang="0">
                  <a:pos x="1" y="2"/>
                </a:cxn>
                <a:cxn ang="0">
                  <a:pos x="3" y="2"/>
                </a:cxn>
                <a:cxn ang="0">
                  <a:pos x="3" y="3"/>
                </a:cxn>
                <a:cxn ang="0">
                  <a:pos x="4" y="3"/>
                </a:cxn>
                <a:cxn ang="0">
                  <a:pos x="5" y="3"/>
                </a:cxn>
                <a:cxn ang="0">
                  <a:pos x="7" y="2"/>
                </a:cxn>
                <a:cxn ang="0">
                  <a:pos x="5" y="2"/>
                </a:cxn>
                <a:cxn ang="0">
                  <a:pos x="4" y="0"/>
                </a:cxn>
                <a:cxn ang="0">
                  <a:pos x="3" y="0"/>
                </a:cxn>
                <a:cxn ang="0">
                  <a:pos x="1" y="0"/>
                </a:cxn>
                <a:cxn ang="0">
                  <a:pos x="0" y="0"/>
                </a:cxn>
                <a:cxn ang="0">
                  <a:pos x="0" y="2"/>
                </a:cxn>
              </a:cxnLst>
              <a:rect l="0" t="0" r="r" b="b"/>
              <a:pathLst>
                <a:path w="7" h="3">
                  <a:moveTo>
                    <a:pt x="0" y="2"/>
                  </a:moveTo>
                  <a:lnTo>
                    <a:pt x="1" y="2"/>
                  </a:lnTo>
                  <a:lnTo>
                    <a:pt x="3" y="2"/>
                  </a:lnTo>
                  <a:lnTo>
                    <a:pt x="3" y="3"/>
                  </a:lnTo>
                  <a:lnTo>
                    <a:pt x="4" y="3"/>
                  </a:lnTo>
                  <a:lnTo>
                    <a:pt x="5" y="3"/>
                  </a:lnTo>
                  <a:lnTo>
                    <a:pt x="7" y="2"/>
                  </a:lnTo>
                  <a:lnTo>
                    <a:pt x="5" y="2"/>
                  </a:lnTo>
                  <a:lnTo>
                    <a:pt x="4" y="0"/>
                  </a:lnTo>
                  <a:lnTo>
                    <a:pt x="3" y="0"/>
                  </a:lnTo>
                  <a:lnTo>
                    <a:pt x="1" y="0"/>
                  </a:ln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1" name="Freeform 1750"/>
            <p:cNvSpPr>
              <a:spLocks/>
            </p:cNvSpPr>
            <p:nvPr/>
          </p:nvSpPr>
          <p:spPr bwMode="auto">
            <a:xfrm>
              <a:off x="4529450" y="2420938"/>
              <a:ext cx="3175" cy="6350"/>
            </a:xfrm>
            <a:custGeom>
              <a:avLst/>
              <a:gdLst/>
              <a:ahLst/>
              <a:cxnLst>
                <a:cxn ang="0">
                  <a:pos x="0" y="4"/>
                </a:cxn>
                <a:cxn ang="0">
                  <a:pos x="0" y="2"/>
                </a:cxn>
                <a:cxn ang="0">
                  <a:pos x="1" y="1"/>
                </a:cxn>
                <a:cxn ang="0">
                  <a:pos x="1" y="0"/>
                </a:cxn>
                <a:cxn ang="0">
                  <a:pos x="1" y="1"/>
                </a:cxn>
                <a:cxn ang="0">
                  <a:pos x="2" y="1"/>
                </a:cxn>
                <a:cxn ang="0">
                  <a:pos x="2" y="2"/>
                </a:cxn>
                <a:cxn ang="0">
                  <a:pos x="1" y="2"/>
                </a:cxn>
                <a:cxn ang="0">
                  <a:pos x="1" y="4"/>
                </a:cxn>
                <a:cxn ang="0">
                  <a:pos x="0" y="4"/>
                </a:cxn>
              </a:cxnLst>
              <a:rect l="0" t="0" r="r" b="b"/>
              <a:pathLst>
                <a:path w="2" h="4">
                  <a:moveTo>
                    <a:pt x="0" y="4"/>
                  </a:moveTo>
                  <a:lnTo>
                    <a:pt x="0" y="2"/>
                  </a:lnTo>
                  <a:lnTo>
                    <a:pt x="1" y="1"/>
                  </a:lnTo>
                  <a:lnTo>
                    <a:pt x="1" y="0"/>
                  </a:lnTo>
                  <a:lnTo>
                    <a:pt x="1" y="1"/>
                  </a:lnTo>
                  <a:lnTo>
                    <a:pt x="2" y="1"/>
                  </a:lnTo>
                  <a:lnTo>
                    <a:pt x="2" y="2"/>
                  </a:lnTo>
                  <a:lnTo>
                    <a:pt x="1" y="2"/>
                  </a:lnTo>
                  <a:lnTo>
                    <a:pt x="1" y="4"/>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2" name="Freeform 1751"/>
            <p:cNvSpPr>
              <a:spLocks/>
            </p:cNvSpPr>
            <p:nvPr/>
          </p:nvSpPr>
          <p:spPr bwMode="auto">
            <a:xfrm>
              <a:off x="4537388" y="2413000"/>
              <a:ext cx="9525" cy="3175"/>
            </a:xfrm>
            <a:custGeom>
              <a:avLst/>
              <a:gdLst/>
              <a:ahLst/>
              <a:cxnLst>
                <a:cxn ang="0">
                  <a:pos x="0" y="2"/>
                </a:cxn>
                <a:cxn ang="0">
                  <a:pos x="1" y="1"/>
                </a:cxn>
                <a:cxn ang="0">
                  <a:pos x="2" y="1"/>
                </a:cxn>
                <a:cxn ang="0">
                  <a:pos x="5" y="0"/>
                </a:cxn>
                <a:cxn ang="0">
                  <a:pos x="6" y="0"/>
                </a:cxn>
                <a:cxn ang="0">
                  <a:pos x="6" y="1"/>
                </a:cxn>
                <a:cxn ang="0">
                  <a:pos x="5" y="1"/>
                </a:cxn>
                <a:cxn ang="0">
                  <a:pos x="4" y="1"/>
                </a:cxn>
                <a:cxn ang="0">
                  <a:pos x="2" y="1"/>
                </a:cxn>
                <a:cxn ang="0">
                  <a:pos x="1" y="2"/>
                </a:cxn>
                <a:cxn ang="0">
                  <a:pos x="0" y="2"/>
                </a:cxn>
              </a:cxnLst>
              <a:rect l="0" t="0" r="r" b="b"/>
              <a:pathLst>
                <a:path w="6" h="2">
                  <a:moveTo>
                    <a:pt x="0" y="2"/>
                  </a:moveTo>
                  <a:lnTo>
                    <a:pt x="1" y="1"/>
                  </a:lnTo>
                  <a:lnTo>
                    <a:pt x="2" y="1"/>
                  </a:lnTo>
                  <a:lnTo>
                    <a:pt x="5" y="0"/>
                  </a:lnTo>
                  <a:lnTo>
                    <a:pt x="6" y="0"/>
                  </a:lnTo>
                  <a:lnTo>
                    <a:pt x="6" y="1"/>
                  </a:lnTo>
                  <a:lnTo>
                    <a:pt x="5" y="1"/>
                  </a:lnTo>
                  <a:lnTo>
                    <a:pt x="4" y="1"/>
                  </a:lnTo>
                  <a:lnTo>
                    <a:pt x="2" y="1"/>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3" name="Freeform 1752"/>
            <p:cNvSpPr>
              <a:spLocks/>
            </p:cNvSpPr>
            <p:nvPr/>
          </p:nvSpPr>
          <p:spPr bwMode="auto">
            <a:xfrm>
              <a:off x="4502463" y="2468563"/>
              <a:ext cx="6350" cy="1587"/>
            </a:xfrm>
            <a:custGeom>
              <a:avLst/>
              <a:gdLst/>
              <a:ahLst/>
              <a:cxnLst>
                <a:cxn ang="0">
                  <a:pos x="0" y="0"/>
                </a:cxn>
                <a:cxn ang="0">
                  <a:pos x="1" y="0"/>
                </a:cxn>
                <a:cxn ang="0">
                  <a:pos x="1" y="1"/>
                </a:cxn>
                <a:cxn ang="0">
                  <a:pos x="2" y="1"/>
                </a:cxn>
                <a:cxn ang="0">
                  <a:pos x="4" y="1"/>
                </a:cxn>
                <a:cxn ang="0">
                  <a:pos x="4" y="0"/>
                </a:cxn>
                <a:cxn ang="0">
                  <a:pos x="1" y="0"/>
                </a:cxn>
                <a:cxn ang="0">
                  <a:pos x="0" y="0"/>
                </a:cxn>
              </a:cxnLst>
              <a:rect l="0" t="0" r="r" b="b"/>
              <a:pathLst>
                <a:path w="4" h="1">
                  <a:moveTo>
                    <a:pt x="0" y="0"/>
                  </a:moveTo>
                  <a:lnTo>
                    <a:pt x="1" y="0"/>
                  </a:lnTo>
                  <a:lnTo>
                    <a:pt x="1" y="1"/>
                  </a:lnTo>
                  <a:lnTo>
                    <a:pt x="2" y="1"/>
                  </a:lnTo>
                  <a:lnTo>
                    <a:pt x="4" y="1"/>
                  </a:lnTo>
                  <a:lnTo>
                    <a:pt x="4"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4" name="Freeform 1753"/>
            <p:cNvSpPr>
              <a:spLocks/>
            </p:cNvSpPr>
            <p:nvPr/>
          </p:nvSpPr>
          <p:spPr bwMode="auto">
            <a:xfrm>
              <a:off x="4546913" y="2413000"/>
              <a:ext cx="9525" cy="1588"/>
            </a:xfrm>
            <a:custGeom>
              <a:avLst/>
              <a:gdLst/>
              <a:ahLst/>
              <a:cxnLst>
                <a:cxn ang="0">
                  <a:pos x="0" y="0"/>
                </a:cxn>
                <a:cxn ang="0">
                  <a:pos x="2" y="0"/>
                </a:cxn>
                <a:cxn ang="0">
                  <a:pos x="3" y="0"/>
                </a:cxn>
                <a:cxn ang="0">
                  <a:pos x="4" y="0"/>
                </a:cxn>
                <a:cxn ang="0">
                  <a:pos x="6" y="0"/>
                </a:cxn>
                <a:cxn ang="0">
                  <a:pos x="4" y="0"/>
                </a:cxn>
                <a:cxn ang="0">
                  <a:pos x="3" y="1"/>
                </a:cxn>
                <a:cxn ang="0">
                  <a:pos x="2" y="1"/>
                </a:cxn>
                <a:cxn ang="0">
                  <a:pos x="0" y="1"/>
                </a:cxn>
                <a:cxn ang="0">
                  <a:pos x="0" y="0"/>
                </a:cxn>
              </a:cxnLst>
              <a:rect l="0" t="0" r="r" b="b"/>
              <a:pathLst>
                <a:path w="6" h="1">
                  <a:moveTo>
                    <a:pt x="0" y="0"/>
                  </a:moveTo>
                  <a:lnTo>
                    <a:pt x="2" y="0"/>
                  </a:lnTo>
                  <a:lnTo>
                    <a:pt x="3" y="0"/>
                  </a:lnTo>
                  <a:lnTo>
                    <a:pt x="4" y="0"/>
                  </a:lnTo>
                  <a:lnTo>
                    <a:pt x="6" y="0"/>
                  </a:lnTo>
                  <a:lnTo>
                    <a:pt x="4" y="0"/>
                  </a:lnTo>
                  <a:lnTo>
                    <a:pt x="3" y="1"/>
                  </a:lnTo>
                  <a:lnTo>
                    <a:pt x="2"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5" name="Freeform 1754"/>
            <p:cNvSpPr>
              <a:spLocks/>
            </p:cNvSpPr>
            <p:nvPr/>
          </p:nvSpPr>
          <p:spPr bwMode="auto">
            <a:xfrm>
              <a:off x="4531038" y="2416175"/>
              <a:ext cx="6350" cy="4763"/>
            </a:xfrm>
            <a:custGeom>
              <a:avLst/>
              <a:gdLst/>
              <a:ahLst/>
              <a:cxnLst>
                <a:cxn ang="0">
                  <a:pos x="0" y="3"/>
                </a:cxn>
                <a:cxn ang="0">
                  <a:pos x="1" y="2"/>
                </a:cxn>
                <a:cxn ang="0">
                  <a:pos x="3" y="0"/>
                </a:cxn>
                <a:cxn ang="0">
                  <a:pos x="4" y="0"/>
                </a:cxn>
                <a:cxn ang="0">
                  <a:pos x="4" y="2"/>
                </a:cxn>
                <a:cxn ang="0">
                  <a:pos x="3" y="2"/>
                </a:cxn>
                <a:cxn ang="0">
                  <a:pos x="1" y="2"/>
                </a:cxn>
                <a:cxn ang="0">
                  <a:pos x="1" y="3"/>
                </a:cxn>
                <a:cxn ang="0">
                  <a:pos x="0" y="3"/>
                </a:cxn>
              </a:cxnLst>
              <a:rect l="0" t="0" r="r" b="b"/>
              <a:pathLst>
                <a:path w="4" h="3">
                  <a:moveTo>
                    <a:pt x="0" y="3"/>
                  </a:moveTo>
                  <a:lnTo>
                    <a:pt x="1" y="2"/>
                  </a:lnTo>
                  <a:lnTo>
                    <a:pt x="3" y="0"/>
                  </a:lnTo>
                  <a:lnTo>
                    <a:pt x="4" y="0"/>
                  </a:lnTo>
                  <a:lnTo>
                    <a:pt x="4" y="2"/>
                  </a:lnTo>
                  <a:lnTo>
                    <a:pt x="3" y="2"/>
                  </a:lnTo>
                  <a:lnTo>
                    <a:pt x="1" y="2"/>
                  </a:lnTo>
                  <a:lnTo>
                    <a:pt x="1"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6" name="Freeform 1755"/>
            <p:cNvSpPr>
              <a:spLocks/>
            </p:cNvSpPr>
            <p:nvPr/>
          </p:nvSpPr>
          <p:spPr bwMode="auto">
            <a:xfrm>
              <a:off x="4559613" y="2413000"/>
              <a:ext cx="4762" cy="1588"/>
            </a:xfrm>
            <a:custGeom>
              <a:avLst/>
              <a:gdLst/>
              <a:ahLst/>
              <a:cxnLst>
                <a:cxn ang="0">
                  <a:pos x="0" y="0"/>
                </a:cxn>
                <a:cxn ang="0">
                  <a:pos x="1" y="0"/>
                </a:cxn>
                <a:cxn ang="0">
                  <a:pos x="3" y="0"/>
                </a:cxn>
                <a:cxn ang="0">
                  <a:pos x="0" y="0"/>
                </a:cxn>
              </a:cxnLst>
              <a:rect l="0" t="0" r="r" b="b"/>
              <a:pathLst>
                <a:path w="3">
                  <a:moveTo>
                    <a:pt x="0" y="0"/>
                  </a:moveTo>
                  <a:lnTo>
                    <a:pt x="1" y="0"/>
                  </a:lnTo>
                  <a:lnTo>
                    <a:pt x="3"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7" name="Freeform 1756"/>
            <p:cNvSpPr>
              <a:spLocks/>
            </p:cNvSpPr>
            <p:nvPr/>
          </p:nvSpPr>
          <p:spPr bwMode="auto">
            <a:xfrm>
              <a:off x="4518338" y="2463800"/>
              <a:ext cx="1587"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8" name="Freeform 1757"/>
            <p:cNvSpPr>
              <a:spLocks/>
            </p:cNvSpPr>
            <p:nvPr/>
          </p:nvSpPr>
          <p:spPr bwMode="auto">
            <a:xfrm>
              <a:off x="4565963" y="2409825"/>
              <a:ext cx="1587" cy="1588"/>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59" name="Freeform 1758"/>
            <p:cNvSpPr>
              <a:spLocks/>
            </p:cNvSpPr>
            <p:nvPr/>
          </p:nvSpPr>
          <p:spPr bwMode="auto">
            <a:xfrm>
              <a:off x="4556438" y="2511425"/>
              <a:ext cx="17462" cy="23813"/>
            </a:xfrm>
            <a:custGeom>
              <a:avLst/>
              <a:gdLst/>
              <a:ahLst/>
              <a:cxnLst>
                <a:cxn ang="0">
                  <a:pos x="0" y="5"/>
                </a:cxn>
                <a:cxn ang="0">
                  <a:pos x="0" y="4"/>
                </a:cxn>
                <a:cxn ang="0">
                  <a:pos x="1" y="4"/>
                </a:cxn>
                <a:cxn ang="0">
                  <a:pos x="0" y="4"/>
                </a:cxn>
                <a:cxn ang="0">
                  <a:pos x="0" y="3"/>
                </a:cxn>
                <a:cxn ang="0">
                  <a:pos x="1" y="3"/>
                </a:cxn>
                <a:cxn ang="0">
                  <a:pos x="1" y="2"/>
                </a:cxn>
                <a:cxn ang="0">
                  <a:pos x="2" y="2"/>
                </a:cxn>
                <a:cxn ang="0">
                  <a:pos x="2" y="0"/>
                </a:cxn>
                <a:cxn ang="0">
                  <a:pos x="3" y="0"/>
                </a:cxn>
                <a:cxn ang="0">
                  <a:pos x="5" y="0"/>
                </a:cxn>
                <a:cxn ang="0">
                  <a:pos x="5" y="2"/>
                </a:cxn>
                <a:cxn ang="0">
                  <a:pos x="5" y="3"/>
                </a:cxn>
                <a:cxn ang="0">
                  <a:pos x="5" y="4"/>
                </a:cxn>
                <a:cxn ang="0">
                  <a:pos x="6" y="4"/>
                </a:cxn>
                <a:cxn ang="0">
                  <a:pos x="6" y="5"/>
                </a:cxn>
                <a:cxn ang="0">
                  <a:pos x="7" y="5"/>
                </a:cxn>
                <a:cxn ang="0">
                  <a:pos x="7" y="7"/>
                </a:cxn>
                <a:cxn ang="0">
                  <a:pos x="9" y="7"/>
                </a:cxn>
                <a:cxn ang="0">
                  <a:pos x="10" y="7"/>
                </a:cxn>
                <a:cxn ang="0">
                  <a:pos x="11" y="7"/>
                </a:cxn>
                <a:cxn ang="0">
                  <a:pos x="10" y="8"/>
                </a:cxn>
                <a:cxn ang="0">
                  <a:pos x="10" y="9"/>
                </a:cxn>
                <a:cxn ang="0">
                  <a:pos x="9" y="11"/>
                </a:cxn>
                <a:cxn ang="0">
                  <a:pos x="9" y="12"/>
                </a:cxn>
                <a:cxn ang="0">
                  <a:pos x="9" y="13"/>
                </a:cxn>
                <a:cxn ang="0">
                  <a:pos x="9" y="15"/>
                </a:cxn>
                <a:cxn ang="0">
                  <a:pos x="6" y="13"/>
                </a:cxn>
                <a:cxn ang="0">
                  <a:pos x="5" y="13"/>
                </a:cxn>
                <a:cxn ang="0">
                  <a:pos x="3" y="15"/>
                </a:cxn>
                <a:cxn ang="0">
                  <a:pos x="3" y="13"/>
                </a:cxn>
                <a:cxn ang="0">
                  <a:pos x="2" y="13"/>
                </a:cxn>
                <a:cxn ang="0">
                  <a:pos x="1" y="13"/>
                </a:cxn>
                <a:cxn ang="0">
                  <a:pos x="1" y="12"/>
                </a:cxn>
                <a:cxn ang="0">
                  <a:pos x="1" y="11"/>
                </a:cxn>
                <a:cxn ang="0">
                  <a:pos x="2" y="11"/>
                </a:cxn>
                <a:cxn ang="0">
                  <a:pos x="1" y="11"/>
                </a:cxn>
                <a:cxn ang="0">
                  <a:pos x="1" y="9"/>
                </a:cxn>
                <a:cxn ang="0">
                  <a:pos x="0" y="8"/>
                </a:cxn>
                <a:cxn ang="0">
                  <a:pos x="0" y="7"/>
                </a:cxn>
                <a:cxn ang="0">
                  <a:pos x="0" y="5"/>
                </a:cxn>
              </a:cxnLst>
              <a:rect l="0" t="0" r="r" b="b"/>
              <a:pathLst>
                <a:path w="11" h="15">
                  <a:moveTo>
                    <a:pt x="0" y="5"/>
                  </a:moveTo>
                  <a:lnTo>
                    <a:pt x="0" y="4"/>
                  </a:lnTo>
                  <a:lnTo>
                    <a:pt x="1" y="4"/>
                  </a:lnTo>
                  <a:lnTo>
                    <a:pt x="0" y="4"/>
                  </a:lnTo>
                  <a:lnTo>
                    <a:pt x="0" y="3"/>
                  </a:lnTo>
                  <a:lnTo>
                    <a:pt x="1" y="3"/>
                  </a:lnTo>
                  <a:lnTo>
                    <a:pt x="1" y="2"/>
                  </a:lnTo>
                  <a:lnTo>
                    <a:pt x="2" y="2"/>
                  </a:lnTo>
                  <a:lnTo>
                    <a:pt x="2" y="0"/>
                  </a:lnTo>
                  <a:lnTo>
                    <a:pt x="3" y="0"/>
                  </a:lnTo>
                  <a:lnTo>
                    <a:pt x="5" y="0"/>
                  </a:lnTo>
                  <a:lnTo>
                    <a:pt x="5" y="2"/>
                  </a:lnTo>
                  <a:lnTo>
                    <a:pt x="5" y="3"/>
                  </a:lnTo>
                  <a:lnTo>
                    <a:pt x="5" y="4"/>
                  </a:lnTo>
                  <a:lnTo>
                    <a:pt x="6" y="4"/>
                  </a:lnTo>
                  <a:lnTo>
                    <a:pt x="6" y="5"/>
                  </a:lnTo>
                  <a:lnTo>
                    <a:pt x="7" y="5"/>
                  </a:lnTo>
                  <a:lnTo>
                    <a:pt x="7" y="7"/>
                  </a:lnTo>
                  <a:lnTo>
                    <a:pt x="9" y="7"/>
                  </a:lnTo>
                  <a:lnTo>
                    <a:pt x="10" y="7"/>
                  </a:lnTo>
                  <a:lnTo>
                    <a:pt x="11" y="7"/>
                  </a:lnTo>
                  <a:lnTo>
                    <a:pt x="10" y="8"/>
                  </a:lnTo>
                  <a:lnTo>
                    <a:pt x="10" y="9"/>
                  </a:lnTo>
                  <a:lnTo>
                    <a:pt x="9" y="11"/>
                  </a:lnTo>
                  <a:lnTo>
                    <a:pt x="9" y="12"/>
                  </a:lnTo>
                  <a:lnTo>
                    <a:pt x="9" y="13"/>
                  </a:lnTo>
                  <a:lnTo>
                    <a:pt x="9" y="15"/>
                  </a:lnTo>
                  <a:lnTo>
                    <a:pt x="6" y="13"/>
                  </a:lnTo>
                  <a:lnTo>
                    <a:pt x="5" y="13"/>
                  </a:lnTo>
                  <a:lnTo>
                    <a:pt x="3" y="15"/>
                  </a:lnTo>
                  <a:lnTo>
                    <a:pt x="3" y="13"/>
                  </a:lnTo>
                  <a:lnTo>
                    <a:pt x="2" y="13"/>
                  </a:lnTo>
                  <a:lnTo>
                    <a:pt x="1" y="13"/>
                  </a:lnTo>
                  <a:lnTo>
                    <a:pt x="1" y="12"/>
                  </a:lnTo>
                  <a:lnTo>
                    <a:pt x="1" y="11"/>
                  </a:lnTo>
                  <a:lnTo>
                    <a:pt x="2" y="11"/>
                  </a:lnTo>
                  <a:lnTo>
                    <a:pt x="1" y="11"/>
                  </a:lnTo>
                  <a:lnTo>
                    <a:pt x="1" y="9"/>
                  </a:lnTo>
                  <a:lnTo>
                    <a:pt x="0" y="8"/>
                  </a:lnTo>
                  <a:lnTo>
                    <a:pt x="0" y="7"/>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0" name="Freeform 1759"/>
            <p:cNvSpPr>
              <a:spLocks/>
            </p:cNvSpPr>
            <p:nvPr/>
          </p:nvSpPr>
          <p:spPr bwMode="auto">
            <a:xfrm>
              <a:off x="4477063" y="2471738"/>
              <a:ext cx="93662" cy="60325"/>
            </a:xfrm>
            <a:custGeom>
              <a:avLst/>
              <a:gdLst/>
              <a:ahLst/>
              <a:cxnLst>
                <a:cxn ang="0">
                  <a:pos x="12" y="15"/>
                </a:cxn>
                <a:cxn ang="0">
                  <a:pos x="13" y="19"/>
                </a:cxn>
                <a:cxn ang="0">
                  <a:pos x="17" y="20"/>
                </a:cxn>
                <a:cxn ang="0">
                  <a:pos x="18" y="21"/>
                </a:cxn>
                <a:cxn ang="0">
                  <a:pos x="24" y="21"/>
                </a:cxn>
                <a:cxn ang="0">
                  <a:pos x="25" y="23"/>
                </a:cxn>
                <a:cxn ang="0">
                  <a:pos x="25" y="27"/>
                </a:cxn>
                <a:cxn ang="0">
                  <a:pos x="26" y="28"/>
                </a:cxn>
                <a:cxn ang="0">
                  <a:pos x="27" y="29"/>
                </a:cxn>
                <a:cxn ang="0">
                  <a:pos x="33" y="27"/>
                </a:cxn>
                <a:cxn ang="0">
                  <a:pos x="37" y="25"/>
                </a:cxn>
                <a:cxn ang="0">
                  <a:pos x="34" y="29"/>
                </a:cxn>
                <a:cxn ang="0">
                  <a:pos x="35" y="30"/>
                </a:cxn>
                <a:cxn ang="0">
                  <a:pos x="38" y="32"/>
                </a:cxn>
                <a:cxn ang="0">
                  <a:pos x="40" y="34"/>
                </a:cxn>
                <a:cxn ang="0">
                  <a:pos x="44" y="37"/>
                </a:cxn>
                <a:cxn ang="0">
                  <a:pos x="48" y="37"/>
                </a:cxn>
                <a:cxn ang="0">
                  <a:pos x="50" y="38"/>
                </a:cxn>
                <a:cxn ang="0">
                  <a:pos x="51" y="36"/>
                </a:cxn>
                <a:cxn ang="0">
                  <a:pos x="50" y="33"/>
                </a:cxn>
                <a:cxn ang="0">
                  <a:pos x="51" y="29"/>
                </a:cxn>
                <a:cxn ang="0">
                  <a:pos x="51" y="27"/>
                </a:cxn>
                <a:cxn ang="0">
                  <a:pos x="55" y="25"/>
                </a:cxn>
                <a:cxn ang="0">
                  <a:pos x="56" y="24"/>
                </a:cxn>
                <a:cxn ang="0">
                  <a:pos x="59" y="23"/>
                </a:cxn>
                <a:cxn ang="0">
                  <a:pos x="57" y="20"/>
                </a:cxn>
                <a:cxn ang="0">
                  <a:pos x="56" y="19"/>
                </a:cxn>
                <a:cxn ang="0">
                  <a:pos x="55" y="16"/>
                </a:cxn>
                <a:cxn ang="0">
                  <a:pos x="51" y="13"/>
                </a:cxn>
                <a:cxn ang="0">
                  <a:pos x="48" y="11"/>
                </a:cxn>
                <a:cxn ang="0">
                  <a:pos x="50" y="7"/>
                </a:cxn>
                <a:cxn ang="0">
                  <a:pos x="47" y="6"/>
                </a:cxn>
                <a:cxn ang="0">
                  <a:pos x="43" y="4"/>
                </a:cxn>
                <a:cxn ang="0">
                  <a:pos x="39" y="3"/>
                </a:cxn>
                <a:cxn ang="0">
                  <a:pos x="35" y="2"/>
                </a:cxn>
                <a:cxn ang="0">
                  <a:pos x="34" y="0"/>
                </a:cxn>
                <a:cxn ang="0">
                  <a:pos x="30" y="2"/>
                </a:cxn>
                <a:cxn ang="0">
                  <a:pos x="27" y="2"/>
                </a:cxn>
                <a:cxn ang="0">
                  <a:pos x="25" y="2"/>
                </a:cxn>
                <a:cxn ang="0">
                  <a:pos x="25" y="3"/>
                </a:cxn>
                <a:cxn ang="0">
                  <a:pos x="21" y="6"/>
                </a:cxn>
                <a:cxn ang="0">
                  <a:pos x="17" y="4"/>
                </a:cxn>
                <a:cxn ang="0">
                  <a:pos x="14" y="3"/>
                </a:cxn>
                <a:cxn ang="0">
                  <a:pos x="12" y="3"/>
                </a:cxn>
                <a:cxn ang="0">
                  <a:pos x="8" y="4"/>
                </a:cxn>
                <a:cxn ang="0">
                  <a:pos x="0" y="8"/>
                </a:cxn>
                <a:cxn ang="0">
                  <a:pos x="3" y="12"/>
                </a:cxn>
                <a:cxn ang="0">
                  <a:pos x="5" y="15"/>
                </a:cxn>
              </a:cxnLst>
              <a:rect l="0" t="0" r="r" b="b"/>
              <a:pathLst>
                <a:path w="59" h="38">
                  <a:moveTo>
                    <a:pt x="8" y="13"/>
                  </a:moveTo>
                  <a:lnTo>
                    <a:pt x="9" y="13"/>
                  </a:lnTo>
                  <a:lnTo>
                    <a:pt x="10" y="15"/>
                  </a:lnTo>
                  <a:lnTo>
                    <a:pt x="12" y="15"/>
                  </a:lnTo>
                  <a:lnTo>
                    <a:pt x="10" y="16"/>
                  </a:lnTo>
                  <a:lnTo>
                    <a:pt x="12" y="17"/>
                  </a:lnTo>
                  <a:lnTo>
                    <a:pt x="12" y="19"/>
                  </a:lnTo>
                  <a:lnTo>
                    <a:pt x="13" y="19"/>
                  </a:lnTo>
                  <a:lnTo>
                    <a:pt x="14" y="19"/>
                  </a:lnTo>
                  <a:lnTo>
                    <a:pt x="16" y="19"/>
                  </a:lnTo>
                  <a:lnTo>
                    <a:pt x="17" y="19"/>
                  </a:lnTo>
                  <a:lnTo>
                    <a:pt x="17" y="20"/>
                  </a:lnTo>
                  <a:lnTo>
                    <a:pt x="17" y="21"/>
                  </a:lnTo>
                  <a:lnTo>
                    <a:pt x="17" y="23"/>
                  </a:lnTo>
                  <a:lnTo>
                    <a:pt x="18" y="23"/>
                  </a:lnTo>
                  <a:lnTo>
                    <a:pt x="18" y="21"/>
                  </a:lnTo>
                  <a:lnTo>
                    <a:pt x="20" y="21"/>
                  </a:lnTo>
                  <a:lnTo>
                    <a:pt x="21" y="23"/>
                  </a:lnTo>
                  <a:lnTo>
                    <a:pt x="22" y="21"/>
                  </a:lnTo>
                  <a:lnTo>
                    <a:pt x="24" y="21"/>
                  </a:lnTo>
                  <a:lnTo>
                    <a:pt x="24" y="23"/>
                  </a:lnTo>
                  <a:lnTo>
                    <a:pt x="25" y="23"/>
                  </a:lnTo>
                  <a:lnTo>
                    <a:pt x="25" y="24"/>
                  </a:lnTo>
                  <a:lnTo>
                    <a:pt x="25" y="23"/>
                  </a:lnTo>
                  <a:lnTo>
                    <a:pt x="26" y="24"/>
                  </a:lnTo>
                  <a:lnTo>
                    <a:pt x="25" y="24"/>
                  </a:lnTo>
                  <a:lnTo>
                    <a:pt x="25" y="25"/>
                  </a:lnTo>
                  <a:lnTo>
                    <a:pt x="25" y="27"/>
                  </a:lnTo>
                  <a:lnTo>
                    <a:pt x="25" y="25"/>
                  </a:lnTo>
                  <a:lnTo>
                    <a:pt x="26" y="25"/>
                  </a:lnTo>
                  <a:lnTo>
                    <a:pt x="26" y="27"/>
                  </a:lnTo>
                  <a:lnTo>
                    <a:pt x="26" y="28"/>
                  </a:lnTo>
                  <a:lnTo>
                    <a:pt x="25" y="28"/>
                  </a:lnTo>
                  <a:lnTo>
                    <a:pt x="25" y="29"/>
                  </a:lnTo>
                  <a:lnTo>
                    <a:pt x="26" y="29"/>
                  </a:lnTo>
                  <a:lnTo>
                    <a:pt x="27" y="29"/>
                  </a:lnTo>
                  <a:lnTo>
                    <a:pt x="30" y="29"/>
                  </a:lnTo>
                  <a:lnTo>
                    <a:pt x="31" y="28"/>
                  </a:lnTo>
                  <a:lnTo>
                    <a:pt x="33" y="28"/>
                  </a:lnTo>
                  <a:lnTo>
                    <a:pt x="33" y="27"/>
                  </a:lnTo>
                  <a:lnTo>
                    <a:pt x="34" y="27"/>
                  </a:lnTo>
                  <a:lnTo>
                    <a:pt x="34" y="25"/>
                  </a:lnTo>
                  <a:lnTo>
                    <a:pt x="35" y="25"/>
                  </a:lnTo>
                  <a:lnTo>
                    <a:pt x="37" y="25"/>
                  </a:lnTo>
                  <a:lnTo>
                    <a:pt x="35" y="27"/>
                  </a:lnTo>
                  <a:lnTo>
                    <a:pt x="35" y="28"/>
                  </a:lnTo>
                  <a:lnTo>
                    <a:pt x="35" y="29"/>
                  </a:lnTo>
                  <a:lnTo>
                    <a:pt x="34" y="29"/>
                  </a:lnTo>
                  <a:lnTo>
                    <a:pt x="35" y="29"/>
                  </a:lnTo>
                  <a:lnTo>
                    <a:pt x="37" y="29"/>
                  </a:lnTo>
                  <a:lnTo>
                    <a:pt x="37" y="30"/>
                  </a:lnTo>
                  <a:lnTo>
                    <a:pt x="35" y="30"/>
                  </a:lnTo>
                  <a:lnTo>
                    <a:pt x="35" y="32"/>
                  </a:lnTo>
                  <a:lnTo>
                    <a:pt x="37" y="33"/>
                  </a:lnTo>
                  <a:lnTo>
                    <a:pt x="37" y="32"/>
                  </a:lnTo>
                  <a:lnTo>
                    <a:pt x="38" y="32"/>
                  </a:lnTo>
                  <a:lnTo>
                    <a:pt x="38" y="33"/>
                  </a:lnTo>
                  <a:lnTo>
                    <a:pt x="39" y="33"/>
                  </a:lnTo>
                  <a:lnTo>
                    <a:pt x="39" y="34"/>
                  </a:lnTo>
                  <a:lnTo>
                    <a:pt x="40" y="34"/>
                  </a:lnTo>
                  <a:lnTo>
                    <a:pt x="42" y="34"/>
                  </a:lnTo>
                  <a:lnTo>
                    <a:pt x="43" y="36"/>
                  </a:lnTo>
                  <a:lnTo>
                    <a:pt x="44" y="36"/>
                  </a:lnTo>
                  <a:lnTo>
                    <a:pt x="44" y="37"/>
                  </a:lnTo>
                  <a:lnTo>
                    <a:pt x="44" y="38"/>
                  </a:lnTo>
                  <a:lnTo>
                    <a:pt x="46" y="38"/>
                  </a:lnTo>
                  <a:lnTo>
                    <a:pt x="47" y="38"/>
                  </a:lnTo>
                  <a:lnTo>
                    <a:pt x="48" y="37"/>
                  </a:lnTo>
                  <a:lnTo>
                    <a:pt x="48" y="38"/>
                  </a:lnTo>
                  <a:lnTo>
                    <a:pt x="50" y="38"/>
                  </a:lnTo>
                  <a:lnTo>
                    <a:pt x="50" y="37"/>
                  </a:lnTo>
                  <a:lnTo>
                    <a:pt x="50" y="38"/>
                  </a:lnTo>
                  <a:lnTo>
                    <a:pt x="51" y="37"/>
                  </a:lnTo>
                  <a:lnTo>
                    <a:pt x="51" y="38"/>
                  </a:lnTo>
                  <a:lnTo>
                    <a:pt x="51" y="37"/>
                  </a:lnTo>
                  <a:lnTo>
                    <a:pt x="51" y="36"/>
                  </a:lnTo>
                  <a:lnTo>
                    <a:pt x="52" y="36"/>
                  </a:lnTo>
                  <a:lnTo>
                    <a:pt x="51" y="36"/>
                  </a:lnTo>
                  <a:lnTo>
                    <a:pt x="51" y="34"/>
                  </a:lnTo>
                  <a:lnTo>
                    <a:pt x="50" y="33"/>
                  </a:lnTo>
                  <a:lnTo>
                    <a:pt x="50" y="32"/>
                  </a:lnTo>
                  <a:lnTo>
                    <a:pt x="50" y="30"/>
                  </a:lnTo>
                  <a:lnTo>
                    <a:pt x="50" y="29"/>
                  </a:lnTo>
                  <a:lnTo>
                    <a:pt x="51" y="29"/>
                  </a:lnTo>
                  <a:lnTo>
                    <a:pt x="50" y="29"/>
                  </a:lnTo>
                  <a:lnTo>
                    <a:pt x="50" y="28"/>
                  </a:lnTo>
                  <a:lnTo>
                    <a:pt x="51" y="28"/>
                  </a:lnTo>
                  <a:lnTo>
                    <a:pt x="51" y="27"/>
                  </a:lnTo>
                  <a:lnTo>
                    <a:pt x="52" y="27"/>
                  </a:lnTo>
                  <a:lnTo>
                    <a:pt x="52" y="25"/>
                  </a:lnTo>
                  <a:lnTo>
                    <a:pt x="53" y="25"/>
                  </a:lnTo>
                  <a:lnTo>
                    <a:pt x="55" y="25"/>
                  </a:lnTo>
                  <a:lnTo>
                    <a:pt x="55" y="27"/>
                  </a:lnTo>
                  <a:lnTo>
                    <a:pt x="55" y="25"/>
                  </a:lnTo>
                  <a:lnTo>
                    <a:pt x="56" y="25"/>
                  </a:lnTo>
                  <a:lnTo>
                    <a:pt x="56" y="24"/>
                  </a:lnTo>
                  <a:lnTo>
                    <a:pt x="55" y="24"/>
                  </a:lnTo>
                  <a:lnTo>
                    <a:pt x="56" y="24"/>
                  </a:lnTo>
                  <a:lnTo>
                    <a:pt x="57" y="23"/>
                  </a:lnTo>
                  <a:lnTo>
                    <a:pt x="59" y="23"/>
                  </a:lnTo>
                  <a:lnTo>
                    <a:pt x="59" y="21"/>
                  </a:lnTo>
                  <a:lnTo>
                    <a:pt x="57" y="21"/>
                  </a:lnTo>
                  <a:lnTo>
                    <a:pt x="59" y="20"/>
                  </a:lnTo>
                  <a:lnTo>
                    <a:pt x="57" y="20"/>
                  </a:lnTo>
                  <a:lnTo>
                    <a:pt x="57" y="19"/>
                  </a:lnTo>
                  <a:lnTo>
                    <a:pt x="56" y="19"/>
                  </a:lnTo>
                  <a:lnTo>
                    <a:pt x="55" y="19"/>
                  </a:lnTo>
                  <a:lnTo>
                    <a:pt x="56" y="19"/>
                  </a:lnTo>
                  <a:lnTo>
                    <a:pt x="55" y="17"/>
                  </a:lnTo>
                  <a:lnTo>
                    <a:pt x="56" y="17"/>
                  </a:lnTo>
                  <a:lnTo>
                    <a:pt x="56" y="16"/>
                  </a:lnTo>
                  <a:lnTo>
                    <a:pt x="55" y="16"/>
                  </a:lnTo>
                  <a:lnTo>
                    <a:pt x="55" y="15"/>
                  </a:lnTo>
                  <a:lnTo>
                    <a:pt x="53" y="15"/>
                  </a:lnTo>
                  <a:lnTo>
                    <a:pt x="52" y="13"/>
                  </a:lnTo>
                  <a:lnTo>
                    <a:pt x="51" y="13"/>
                  </a:lnTo>
                  <a:lnTo>
                    <a:pt x="50" y="13"/>
                  </a:lnTo>
                  <a:lnTo>
                    <a:pt x="48" y="13"/>
                  </a:lnTo>
                  <a:lnTo>
                    <a:pt x="47" y="12"/>
                  </a:lnTo>
                  <a:lnTo>
                    <a:pt x="48" y="11"/>
                  </a:lnTo>
                  <a:lnTo>
                    <a:pt x="48" y="10"/>
                  </a:lnTo>
                  <a:lnTo>
                    <a:pt x="48" y="8"/>
                  </a:lnTo>
                  <a:lnTo>
                    <a:pt x="50" y="8"/>
                  </a:lnTo>
                  <a:lnTo>
                    <a:pt x="50" y="7"/>
                  </a:lnTo>
                  <a:lnTo>
                    <a:pt x="50" y="6"/>
                  </a:lnTo>
                  <a:lnTo>
                    <a:pt x="48" y="7"/>
                  </a:lnTo>
                  <a:lnTo>
                    <a:pt x="48" y="6"/>
                  </a:lnTo>
                  <a:lnTo>
                    <a:pt x="47" y="6"/>
                  </a:lnTo>
                  <a:lnTo>
                    <a:pt x="46" y="6"/>
                  </a:lnTo>
                  <a:lnTo>
                    <a:pt x="46" y="4"/>
                  </a:lnTo>
                  <a:lnTo>
                    <a:pt x="44" y="4"/>
                  </a:lnTo>
                  <a:lnTo>
                    <a:pt x="43" y="4"/>
                  </a:lnTo>
                  <a:lnTo>
                    <a:pt x="42" y="4"/>
                  </a:lnTo>
                  <a:lnTo>
                    <a:pt x="40" y="4"/>
                  </a:lnTo>
                  <a:lnTo>
                    <a:pt x="40" y="3"/>
                  </a:lnTo>
                  <a:lnTo>
                    <a:pt x="39" y="3"/>
                  </a:lnTo>
                  <a:lnTo>
                    <a:pt x="38" y="2"/>
                  </a:lnTo>
                  <a:lnTo>
                    <a:pt x="38" y="0"/>
                  </a:lnTo>
                  <a:lnTo>
                    <a:pt x="37" y="0"/>
                  </a:lnTo>
                  <a:lnTo>
                    <a:pt x="35" y="2"/>
                  </a:lnTo>
                  <a:lnTo>
                    <a:pt x="34" y="2"/>
                  </a:lnTo>
                  <a:lnTo>
                    <a:pt x="33" y="2"/>
                  </a:lnTo>
                  <a:lnTo>
                    <a:pt x="34" y="2"/>
                  </a:lnTo>
                  <a:lnTo>
                    <a:pt x="34" y="0"/>
                  </a:lnTo>
                  <a:lnTo>
                    <a:pt x="33" y="0"/>
                  </a:lnTo>
                  <a:lnTo>
                    <a:pt x="31" y="0"/>
                  </a:lnTo>
                  <a:lnTo>
                    <a:pt x="31" y="2"/>
                  </a:lnTo>
                  <a:lnTo>
                    <a:pt x="30" y="2"/>
                  </a:lnTo>
                  <a:lnTo>
                    <a:pt x="30" y="0"/>
                  </a:lnTo>
                  <a:lnTo>
                    <a:pt x="29" y="0"/>
                  </a:lnTo>
                  <a:lnTo>
                    <a:pt x="27" y="0"/>
                  </a:lnTo>
                  <a:lnTo>
                    <a:pt x="27" y="2"/>
                  </a:lnTo>
                  <a:lnTo>
                    <a:pt x="27" y="3"/>
                  </a:lnTo>
                  <a:lnTo>
                    <a:pt x="26" y="3"/>
                  </a:lnTo>
                  <a:lnTo>
                    <a:pt x="26" y="2"/>
                  </a:lnTo>
                  <a:lnTo>
                    <a:pt x="25" y="2"/>
                  </a:lnTo>
                  <a:lnTo>
                    <a:pt x="25" y="3"/>
                  </a:lnTo>
                  <a:lnTo>
                    <a:pt x="26" y="3"/>
                  </a:lnTo>
                  <a:lnTo>
                    <a:pt x="26" y="4"/>
                  </a:lnTo>
                  <a:lnTo>
                    <a:pt x="25" y="3"/>
                  </a:lnTo>
                  <a:lnTo>
                    <a:pt x="24" y="3"/>
                  </a:lnTo>
                  <a:lnTo>
                    <a:pt x="22" y="4"/>
                  </a:lnTo>
                  <a:lnTo>
                    <a:pt x="21" y="4"/>
                  </a:lnTo>
                  <a:lnTo>
                    <a:pt x="21" y="6"/>
                  </a:lnTo>
                  <a:lnTo>
                    <a:pt x="20" y="6"/>
                  </a:lnTo>
                  <a:lnTo>
                    <a:pt x="18" y="6"/>
                  </a:lnTo>
                  <a:lnTo>
                    <a:pt x="18" y="4"/>
                  </a:lnTo>
                  <a:lnTo>
                    <a:pt x="17" y="4"/>
                  </a:lnTo>
                  <a:lnTo>
                    <a:pt x="16" y="3"/>
                  </a:lnTo>
                  <a:lnTo>
                    <a:pt x="14" y="3"/>
                  </a:lnTo>
                  <a:lnTo>
                    <a:pt x="14" y="4"/>
                  </a:lnTo>
                  <a:lnTo>
                    <a:pt x="14" y="3"/>
                  </a:lnTo>
                  <a:lnTo>
                    <a:pt x="14" y="4"/>
                  </a:lnTo>
                  <a:lnTo>
                    <a:pt x="13" y="4"/>
                  </a:lnTo>
                  <a:lnTo>
                    <a:pt x="12" y="4"/>
                  </a:lnTo>
                  <a:lnTo>
                    <a:pt x="12" y="3"/>
                  </a:lnTo>
                  <a:lnTo>
                    <a:pt x="12" y="2"/>
                  </a:lnTo>
                  <a:lnTo>
                    <a:pt x="10" y="3"/>
                  </a:lnTo>
                  <a:lnTo>
                    <a:pt x="8" y="3"/>
                  </a:lnTo>
                  <a:lnTo>
                    <a:pt x="8" y="4"/>
                  </a:lnTo>
                  <a:lnTo>
                    <a:pt x="5" y="6"/>
                  </a:lnTo>
                  <a:lnTo>
                    <a:pt x="4" y="6"/>
                  </a:lnTo>
                  <a:lnTo>
                    <a:pt x="0" y="7"/>
                  </a:lnTo>
                  <a:lnTo>
                    <a:pt x="0" y="8"/>
                  </a:lnTo>
                  <a:lnTo>
                    <a:pt x="1" y="10"/>
                  </a:lnTo>
                  <a:lnTo>
                    <a:pt x="1" y="11"/>
                  </a:lnTo>
                  <a:lnTo>
                    <a:pt x="1" y="12"/>
                  </a:lnTo>
                  <a:lnTo>
                    <a:pt x="3" y="12"/>
                  </a:lnTo>
                  <a:lnTo>
                    <a:pt x="3" y="13"/>
                  </a:lnTo>
                  <a:lnTo>
                    <a:pt x="4" y="13"/>
                  </a:lnTo>
                  <a:lnTo>
                    <a:pt x="4" y="15"/>
                  </a:lnTo>
                  <a:lnTo>
                    <a:pt x="5" y="15"/>
                  </a:lnTo>
                  <a:lnTo>
                    <a:pt x="7" y="15"/>
                  </a:lnTo>
                  <a:lnTo>
                    <a:pt x="7" y="13"/>
                  </a:lnTo>
                  <a:lnTo>
                    <a:pt x="8"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1" name="Freeform 1760"/>
            <p:cNvSpPr>
              <a:spLocks/>
            </p:cNvSpPr>
            <p:nvPr/>
          </p:nvSpPr>
          <p:spPr bwMode="auto">
            <a:xfrm>
              <a:off x="4532625" y="2471738"/>
              <a:ext cx="1588" cy="3175"/>
            </a:xfrm>
            <a:custGeom>
              <a:avLst/>
              <a:gdLst/>
              <a:ahLst/>
              <a:cxnLst>
                <a:cxn ang="0">
                  <a:pos x="0" y="2"/>
                </a:cxn>
                <a:cxn ang="0">
                  <a:pos x="0" y="0"/>
                </a:cxn>
                <a:cxn ang="0">
                  <a:pos x="0" y="2"/>
                </a:cxn>
              </a:cxnLst>
              <a:rect l="0" t="0" r="r" b="b"/>
              <a:pathLst>
                <a:path h="2">
                  <a:moveTo>
                    <a:pt x="0" y="2"/>
                  </a:move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2" name="Freeform 1761"/>
            <p:cNvSpPr>
              <a:spLocks/>
            </p:cNvSpPr>
            <p:nvPr/>
          </p:nvSpPr>
          <p:spPr bwMode="auto">
            <a:xfrm>
              <a:off x="4707250" y="2484438"/>
              <a:ext cx="163513" cy="76200"/>
            </a:xfrm>
            <a:custGeom>
              <a:avLst/>
              <a:gdLst/>
              <a:ahLst/>
              <a:cxnLst>
                <a:cxn ang="0">
                  <a:pos x="26" y="42"/>
                </a:cxn>
                <a:cxn ang="0">
                  <a:pos x="22" y="39"/>
                </a:cxn>
                <a:cxn ang="0">
                  <a:pos x="18" y="37"/>
                </a:cxn>
                <a:cxn ang="0">
                  <a:pos x="13" y="33"/>
                </a:cxn>
                <a:cxn ang="0">
                  <a:pos x="9" y="30"/>
                </a:cxn>
                <a:cxn ang="0">
                  <a:pos x="6" y="26"/>
                </a:cxn>
                <a:cxn ang="0">
                  <a:pos x="7" y="22"/>
                </a:cxn>
                <a:cxn ang="0">
                  <a:pos x="2" y="19"/>
                </a:cxn>
                <a:cxn ang="0">
                  <a:pos x="0" y="16"/>
                </a:cxn>
                <a:cxn ang="0">
                  <a:pos x="2" y="15"/>
                </a:cxn>
                <a:cxn ang="0">
                  <a:pos x="4" y="16"/>
                </a:cxn>
                <a:cxn ang="0">
                  <a:pos x="6" y="13"/>
                </a:cxn>
                <a:cxn ang="0">
                  <a:pos x="10" y="12"/>
                </a:cxn>
                <a:cxn ang="0">
                  <a:pos x="15" y="11"/>
                </a:cxn>
                <a:cxn ang="0">
                  <a:pos x="19" y="9"/>
                </a:cxn>
                <a:cxn ang="0">
                  <a:pos x="21" y="8"/>
                </a:cxn>
                <a:cxn ang="0">
                  <a:pos x="26" y="7"/>
                </a:cxn>
                <a:cxn ang="0">
                  <a:pos x="28" y="4"/>
                </a:cxn>
                <a:cxn ang="0">
                  <a:pos x="32" y="2"/>
                </a:cxn>
                <a:cxn ang="0">
                  <a:pos x="34" y="2"/>
                </a:cxn>
                <a:cxn ang="0">
                  <a:pos x="36" y="3"/>
                </a:cxn>
                <a:cxn ang="0">
                  <a:pos x="39" y="5"/>
                </a:cxn>
                <a:cxn ang="0">
                  <a:pos x="43" y="2"/>
                </a:cxn>
                <a:cxn ang="0">
                  <a:pos x="45" y="2"/>
                </a:cxn>
                <a:cxn ang="0">
                  <a:pos x="48" y="5"/>
                </a:cxn>
                <a:cxn ang="0">
                  <a:pos x="56" y="8"/>
                </a:cxn>
                <a:cxn ang="0">
                  <a:pos x="61" y="8"/>
                </a:cxn>
                <a:cxn ang="0">
                  <a:pos x="61" y="12"/>
                </a:cxn>
                <a:cxn ang="0">
                  <a:pos x="67" y="16"/>
                </a:cxn>
                <a:cxn ang="0">
                  <a:pos x="71" y="16"/>
                </a:cxn>
                <a:cxn ang="0">
                  <a:pos x="73" y="13"/>
                </a:cxn>
                <a:cxn ang="0">
                  <a:pos x="78" y="15"/>
                </a:cxn>
                <a:cxn ang="0">
                  <a:pos x="83" y="15"/>
                </a:cxn>
                <a:cxn ang="0">
                  <a:pos x="86" y="16"/>
                </a:cxn>
                <a:cxn ang="0">
                  <a:pos x="86" y="20"/>
                </a:cxn>
                <a:cxn ang="0">
                  <a:pos x="92" y="21"/>
                </a:cxn>
                <a:cxn ang="0">
                  <a:pos x="99" y="21"/>
                </a:cxn>
                <a:cxn ang="0">
                  <a:pos x="103" y="26"/>
                </a:cxn>
                <a:cxn ang="0">
                  <a:pos x="97" y="32"/>
                </a:cxn>
                <a:cxn ang="0">
                  <a:pos x="92" y="37"/>
                </a:cxn>
                <a:cxn ang="0">
                  <a:pos x="84" y="43"/>
                </a:cxn>
                <a:cxn ang="0">
                  <a:pos x="78" y="42"/>
                </a:cxn>
                <a:cxn ang="0">
                  <a:pos x="73" y="45"/>
                </a:cxn>
                <a:cxn ang="0">
                  <a:pos x="69" y="43"/>
                </a:cxn>
                <a:cxn ang="0">
                  <a:pos x="65" y="45"/>
                </a:cxn>
                <a:cxn ang="0">
                  <a:pos x="60" y="43"/>
                </a:cxn>
                <a:cxn ang="0">
                  <a:pos x="58" y="42"/>
                </a:cxn>
                <a:cxn ang="0">
                  <a:pos x="53" y="41"/>
                </a:cxn>
                <a:cxn ang="0">
                  <a:pos x="49" y="39"/>
                </a:cxn>
                <a:cxn ang="0">
                  <a:pos x="48" y="39"/>
                </a:cxn>
                <a:cxn ang="0">
                  <a:pos x="45" y="42"/>
                </a:cxn>
                <a:cxn ang="0">
                  <a:pos x="44" y="45"/>
                </a:cxn>
                <a:cxn ang="0">
                  <a:pos x="41" y="46"/>
                </a:cxn>
                <a:cxn ang="0">
                  <a:pos x="39" y="46"/>
                </a:cxn>
                <a:cxn ang="0">
                  <a:pos x="37" y="47"/>
                </a:cxn>
                <a:cxn ang="0">
                  <a:pos x="34" y="47"/>
                </a:cxn>
                <a:cxn ang="0">
                  <a:pos x="32" y="46"/>
                </a:cxn>
                <a:cxn ang="0">
                  <a:pos x="28" y="45"/>
                </a:cxn>
              </a:cxnLst>
              <a:rect l="0" t="0" r="r" b="b"/>
              <a:pathLst>
                <a:path w="103" h="48">
                  <a:moveTo>
                    <a:pt x="28" y="43"/>
                  </a:moveTo>
                  <a:lnTo>
                    <a:pt x="27" y="43"/>
                  </a:lnTo>
                  <a:lnTo>
                    <a:pt x="27" y="42"/>
                  </a:lnTo>
                  <a:lnTo>
                    <a:pt x="26" y="42"/>
                  </a:lnTo>
                  <a:lnTo>
                    <a:pt x="24" y="41"/>
                  </a:lnTo>
                  <a:lnTo>
                    <a:pt x="23" y="39"/>
                  </a:lnTo>
                  <a:lnTo>
                    <a:pt x="23" y="41"/>
                  </a:lnTo>
                  <a:lnTo>
                    <a:pt x="22" y="39"/>
                  </a:lnTo>
                  <a:lnTo>
                    <a:pt x="21" y="38"/>
                  </a:lnTo>
                  <a:lnTo>
                    <a:pt x="19" y="38"/>
                  </a:lnTo>
                  <a:lnTo>
                    <a:pt x="19" y="37"/>
                  </a:lnTo>
                  <a:lnTo>
                    <a:pt x="18" y="37"/>
                  </a:lnTo>
                  <a:lnTo>
                    <a:pt x="17" y="35"/>
                  </a:lnTo>
                  <a:lnTo>
                    <a:pt x="15" y="34"/>
                  </a:lnTo>
                  <a:lnTo>
                    <a:pt x="14" y="33"/>
                  </a:lnTo>
                  <a:lnTo>
                    <a:pt x="13" y="33"/>
                  </a:lnTo>
                  <a:lnTo>
                    <a:pt x="11" y="33"/>
                  </a:lnTo>
                  <a:lnTo>
                    <a:pt x="11" y="32"/>
                  </a:lnTo>
                  <a:lnTo>
                    <a:pt x="9" y="32"/>
                  </a:lnTo>
                  <a:lnTo>
                    <a:pt x="9" y="30"/>
                  </a:lnTo>
                  <a:lnTo>
                    <a:pt x="9" y="29"/>
                  </a:lnTo>
                  <a:lnTo>
                    <a:pt x="7" y="28"/>
                  </a:lnTo>
                  <a:lnTo>
                    <a:pt x="7" y="26"/>
                  </a:lnTo>
                  <a:lnTo>
                    <a:pt x="6" y="26"/>
                  </a:lnTo>
                  <a:lnTo>
                    <a:pt x="5" y="25"/>
                  </a:lnTo>
                  <a:lnTo>
                    <a:pt x="6" y="24"/>
                  </a:lnTo>
                  <a:lnTo>
                    <a:pt x="6" y="22"/>
                  </a:lnTo>
                  <a:lnTo>
                    <a:pt x="7" y="22"/>
                  </a:lnTo>
                  <a:lnTo>
                    <a:pt x="6" y="21"/>
                  </a:lnTo>
                  <a:lnTo>
                    <a:pt x="5" y="20"/>
                  </a:lnTo>
                  <a:lnTo>
                    <a:pt x="4" y="20"/>
                  </a:lnTo>
                  <a:lnTo>
                    <a:pt x="2" y="19"/>
                  </a:lnTo>
                  <a:lnTo>
                    <a:pt x="1" y="17"/>
                  </a:lnTo>
                  <a:lnTo>
                    <a:pt x="2" y="17"/>
                  </a:lnTo>
                  <a:lnTo>
                    <a:pt x="1" y="16"/>
                  </a:lnTo>
                  <a:lnTo>
                    <a:pt x="0" y="16"/>
                  </a:lnTo>
                  <a:lnTo>
                    <a:pt x="1" y="15"/>
                  </a:lnTo>
                  <a:lnTo>
                    <a:pt x="0" y="15"/>
                  </a:lnTo>
                  <a:lnTo>
                    <a:pt x="1" y="15"/>
                  </a:lnTo>
                  <a:lnTo>
                    <a:pt x="2" y="15"/>
                  </a:lnTo>
                  <a:lnTo>
                    <a:pt x="2" y="16"/>
                  </a:lnTo>
                  <a:lnTo>
                    <a:pt x="2" y="17"/>
                  </a:lnTo>
                  <a:lnTo>
                    <a:pt x="4" y="17"/>
                  </a:lnTo>
                  <a:lnTo>
                    <a:pt x="4" y="16"/>
                  </a:lnTo>
                  <a:lnTo>
                    <a:pt x="4" y="15"/>
                  </a:lnTo>
                  <a:lnTo>
                    <a:pt x="5" y="15"/>
                  </a:lnTo>
                  <a:lnTo>
                    <a:pt x="5" y="13"/>
                  </a:lnTo>
                  <a:lnTo>
                    <a:pt x="6" y="13"/>
                  </a:lnTo>
                  <a:lnTo>
                    <a:pt x="7" y="12"/>
                  </a:lnTo>
                  <a:lnTo>
                    <a:pt x="9" y="13"/>
                  </a:lnTo>
                  <a:lnTo>
                    <a:pt x="9" y="12"/>
                  </a:lnTo>
                  <a:lnTo>
                    <a:pt x="10" y="12"/>
                  </a:lnTo>
                  <a:lnTo>
                    <a:pt x="11" y="12"/>
                  </a:lnTo>
                  <a:lnTo>
                    <a:pt x="13" y="12"/>
                  </a:lnTo>
                  <a:lnTo>
                    <a:pt x="14" y="11"/>
                  </a:lnTo>
                  <a:lnTo>
                    <a:pt x="15" y="11"/>
                  </a:lnTo>
                  <a:lnTo>
                    <a:pt x="17" y="9"/>
                  </a:lnTo>
                  <a:lnTo>
                    <a:pt x="18" y="9"/>
                  </a:lnTo>
                  <a:lnTo>
                    <a:pt x="18" y="8"/>
                  </a:lnTo>
                  <a:lnTo>
                    <a:pt x="19" y="9"/>
                  </a:lnTo>
                  <a:lnTo>
                    <a:pt x="21" y="9"/>
                  </a:lnTo>
                  <a:lnTo>
                    <a:pt x="21" y="8"/>
                  </a:lnTo>
                  <a:lnTo>
                    <a:pt x="21" y="9"/>
                  </a:lnTo>
                  <a:lnTo>
                    <a:pt x="21" y="8"/>
                  </a:lnTo>
                  <a:lnTo>
                    <a:pt x="21" y="7"/>
                  </a:lnTo>
                  <a:lnTo>
                    <a:pt x="22" y="7"/>
                  </a:lnTo>
                  <a:lnTo>
                    <a:pt x="23" y="7"/>
                  </a:lnTo>
                  <a:lnTo>
                    <a:pt x="26" y="7"/>
                  </a:lnTo>
                  <a:lnTo>
                    <a:pt x="26" y="5"/>
                  </a:lnTo>
                  <a:lnTo>
                    <a:pt x="27" y="5"/>
                  </a:lnTo>
                  <a:lnTo>
                    <a:pt x="27" y="4"/>
                  </a:lnTo>
                  <a:lnTo>
                    <a:pt x="28" y="4"/>
                  </a:lnTo>
                  <a:lnTo>
                    <a:pt x="31" y="4"/>
                  </a:lnTo>
                  <a:lnTo>
                    <a:pt x="32" y="3"/>
                  </a:lnTo>
                  <a:lnTo>
                    <a:pt x="34" y="3"/>
                  </a:lnTo>
                  <a:lnTo>
                    <a:pt x="32" y="2"/>
                  </a:lnTo>
                  <a:lnTo>
                    <a:pt x="31" y="2"/>
                  </a:lnTo>
                  <a:lnTo>
                    <a:pt x="31" y="0"/>
                  </a:lnTo>
                  <a:lnTo>
                    <a:pt x="32" y="0"/>
                  </a:lnTo>
                  <a:lnTo>
                    <a:pt x="34" y="2"/>
                  </a:lnTo>
                  <a:lnTo>
                    <a:pt x="35" y="0"/>
                  </a:lnTo>
                  <a:lnTo>
                    <a:pt x="35" y="2"/>
                  </a:lnTo>
                  <a:lnTo>
                    <a:pt x="36" y="2"/>
                  </a:lnTo>
                  <a:lnTo>
                    <a:pt x="36" y="3"/>
                  </a:lnTo>
                  <a:lnTo>
                    <a:pt x="37" y="3"/>
                  </a:lnTo>
                  <a:lnTo>
                    <a:pt x="36" y="3"/>
                  </a:lnTo>
                  <a:lnTo>
                    <a:pt x="37" y="4"/>
                  </a:lnTo>
                  <a:lnTo>
                    <a:pt x="39" y="5"/>
                  </a:lnTo>
                  <a:lnTo>
                    <a:pt x="40" y="4"/>
                  </a:lnTo>
                  <a:lnTo>
                    <a:pt x="43" y="4"/>
                  </a:lnTo>
                  <a:lnTo>
                    <a:pt x="43" y="3"/>
                  </a:lnTo>
                  <a:lnTo>
                    <a:pt x="43" y="2"/>
                  </a:lnTo>
                  <a:lnTo>
                    <a:pt x="41" y="2"/>
                  </a:lnTo>
                  <a:lnTo>
                    <a:pt x="43" y="0"/>
                  </a:lnTo>
                  <a:lnTo>
                    <a:pt x="44" y="2"/>
                  </a:lnTo>
                  <a:lnTo>
                    <a:pt x="45" y="2"/>
                  </a:lnTo>
                  <a:lnTo>
                    <a:pt x="47" y="2"/>
                  </a:lnTo>
                  <a:lnTo>
                    <a:pt x="47" y="3"/>
                  </a:lnTo>
                  <a:lnTo>
                    <a:pt x="48" y="4"/>
                  </a:lnTo>
                  <a:lnTo>
                    <a:pt x="48" y="5"/>
                  </a:lnTo>
                  <a:lnTo>
                    <a:pt x="49" y="4"/>
                  </a:lnTo>
                  <a:lnTo>
                    <a:pt x="54" y="7"/>
                  </a:lnTo>
                  <a:lnTo>
                    <a:pt x="54" y="5"/>
                  </a:lnTo>
                  <a:lnTo>
                    <a:pt x="56" y="8"/>
                  </a:lnTo>
                  <a:lnTo>
                    <a:pt x="58" y="7"/>
                  </a:lnTo>
                  <a:lnTo>
                    <a:pt x="58" y="8"/>
                  </a:lnTo>
                  <a:lnTo>
                    <a:pt x="60" y="8"/>
                  </a:lnTo>
                  <a:lnTo>
                    <a:pt x="61" y="8"/>
                  </a:lnTo>
                  <a:lnTo>
                    <a:pt x="64" y="8"/>
                  </a:lnTo>
                  <a:lnTo>
                    <a:pt x="65" y="9"/>
                  </a:lnTo>
                  <a:lnTo>
                    <a:pt x="64" y="11"/>
                  </a:lnTo>
                  <a:lnTo>
                    <a:pt x="61" y="12"/>
                  </a:lnTo>
                  <a:lnTo>
                    <a:pt x="62" y="13"/>
                  </a:lnTo>
                  <a:lnTo>
                    <a:pt x="64" y="13"/>
                  </a:lnTo>
                  <a:lnTo>
                    <a:pt x="65" y="15"/>
                  </a:lnTo>
                  <a:lnTo>
                    <a:pt x="67" y="16"/>
                  </a:lnTo>
                  <a:lnTo>
                    <a:pt x="67" y="17"/>
                  </a:lnTo>
                  <a:lnTo>
                    <a:pt x="69" y="19"/>
                  </a:lnTo>
                  <a:lnTo>
                    <a:pt x="70" y="19"/>
                  </a:lnTo>
                  <a:lnTo>
                    <a:pt x="71" y="16"/>
                  </a:lnTo>
                  <a:lnTo>
                    <a:pt x="74" y="16"/>
                  </a:lnTo>
                  <a:lnTo>
                    <a:pt x="74" y="15"/>
                  </a:lnTo>
                  <a:lnTo>
                    <a:pt x="73" y="15"/>
                  </a:lnTo>
                  <a:lnTo>
                    <a:pt x="73" y="13"/>
                  </a:lnTo>
                  <a:lnTo>
                    <a:pt x="71" y="12"/>
                  </a:lnTo>
                  <a:lnTo>
                    <a:pt x="73" y="12"/>
                  </a:lnTo>
                  <a:lnTo>
                    <a:pt x="77" y="13"/>
                  </a:lnTo>
                  <a:lnTo>
                    <a:pt x="78" y="15"/>
                  </a:lnTo>
                  <a:lnTo>
                    <a:pt x="79" y="15"/>
                  </a:lnTo>
                  <a:lnTo>
                    <a:pt x="80" y="15"/>
                  </a:lnTo>
                  <a:lnTo>
                    <a:pt x="80" y="16"/>
                  </a:lnTo>
                  <a:lnTo>
                    <a:pt x="83" y="15"/>
                  </a:lnTo>
                  <a:lnTo>
                    <a:pt x="84" y="15"/>
                  </a:lnTo>
                  <a:lnTo>
                    <a:pt x="86" y="15"/>
                  </a:lnTo>
                  <a:lnTo>
                    <a:pt x="84" y="15"/>
                  </a:lnTo>
                  <a:lnTo>
                    <a:pt x="86" y="16"/>
                  </a:lnTo>
                  <a:lnTo>
                    <a:pt x="83" y="17"/>
                  </a:lnTo>
                  <a:lnTo>
                    <a:pt x="84" y="19"/>
                  </a:lnTo>
                  <a:lnTo>
                    <a:pt x="86" y="19"/>
                  </a:lnTo>
                  <a:lnTo>
                    <a:pt x="86" y="20"/>
                  </a:lnTo>
                  <a:lnTo>
                    <a:pt x="87" y="21"/>
                  </a:lnTo>
                  <a:lnTo>
                    <a:pt x="90" y="20"/>
                  </a:lnTo>
                  <a:lnTo>
                    <a:pt x="90" y="19"/>
                  </a:lnTo>
                  <a:lnTo>
                    <a:pt x="92" y="21"/>
                  </a:lnTo>
                  <a:lnTo>
                    <a:pt x="92" y="20"/>
                  </a:lnTo>
                  <a:lnTo>
                    <a:pt x="92" y="21"/>
                  </a:lnTo>
                  <a:lnTo>
                    <a:pt x="93" y="21"/>
                  </a:lnTo>
                  <a:lnTo>
                    <a:pt x="99" y="21"/>
                  </a:lnTo>
                  <a:lnTo>
                    <a:pt x="99" y="22"/>
                  </a:lnTo>
                  <a:lnTo>
                    <a:pt x="99" y="24"/>
                  </a:lnTo>
                  <a:lnTo>
                    <a:pt x="100" y="26"/>
                  </a:lnTo>
                  <a:lnTo>
                    <a:pt x="103" y="26"/>
                  </a:lnTo>
                  <a:lnTo>
                    <a:pt x="103" y="29"/>
                  </a:lnTo>
                  <a:lnTo>
                    <a:pt x="101" y="30"/>
                  </a:lnTo>
                  <a:lnTo>
                    <a:pt x="99" y="30"/>
                  </a:lnTo>
                  <a:lnTo>
                    <a:pt x="97" y="32"/>
                  </a:lnTo>
                  <a:lnTo>
                    <a:pt x="96" y="32"/>
                  </a:lnTo>
                  <a:lnTo>
                    <a:pt x="96" y="33"/>
                  </a:lnTo>
                  <a:lnTo>
                    <a:pt x="92" y="34"/>
                  </a:lnTo>
                  <a:lnTo>
                    <a:pt x="92" y="37"/>
                  </a:lnTo>
                  <a:lnTo>
                    <a:pt x="92" y="38"/>
                  </a:lnTo>
                  <a:lnTo>
                    <a:pt x="90" y="39"/>
                  </a:lnTo>
                  <a:lnTo>
                    <a:pt x="90" y="41"/>
                  </a:lnTo>
                  <a:lnTo>
                    <a:pt x="84" y="43"/>
                  </a:lnTo>
                  <a:lnTo>
                    <a:pt x="83" y="42"/>
                  </a:lnTo>
                  <a:lnTo>
                    <a:pt x="82" y="42"/>
                  </a:lnTo>
                  <a:lnTo>
                    <a:pt x="79" y="42"/>
                  </a:lnTo>
                  <a:lnTo>
                    <a:pt x="78" y="42"/>
                  </a:lnTo>
                  <a:lnTo>
                    <a:pt x="75" y="46"/>
                  </a:lnTo>
                  <a:lnTo>
                    <a:pt x="75" y="45"/>
                  </a:lnTo>
                  <a:lnTo>
                    <a:pt x="74" y="45"/>
                  </a:lnTo>
                  <a:lnTo>
                    <a:pt x="73" y="45"/>
                  </a:lnTo>
                  <a:lnTo>
                    <a:pt x="71" y="45"/>
                  </a:lnTo>
                  <a:lnTo>
                    <a:pt x="71" y="43"/>
                  </a:lnTo>
                  <a:lnTo>
                    <a:pt x="70" y="43"/>
                  </a:lnTo>
                  <a:lnTo>
                    <a:pt x="69" y="43"/>
                  </a:lnTo>
                  <a:lnTo>
                    <a:pt x="67" y="43"/>
                  </a:lnTo>
                  <a:lnTo>
                    <a:pt x="67" y="45"/>
                  </a:lnTo>
                  <a:lnTo>
                    <a:pt x="66" y="45"/>
                  </a:lnTo>
                  <a:lnTo>
                    <a:pt x="65" y="45"/>
                  </a:lnTo>
                  <a:lnTo>
                    <a:pt x="64" y="45"/>
                  </a:lnTo>
                  <a:lnTo>
                    <a:pt x="62" y="45"/>
                  </a:lnTo>
                  <a:lnTo>
                    <a:pt x="61" y="43"/>
                  </a:lnTo>
                  <a:lnTo>
                    <a:pt x="60" y="43"/>
                  </a:lnTo>
                  <a:lnTo>
                    <a:pt x="60" y="42"/>
                  </a:lnTo>
                  <a:lnTo>
                    <a:pt x="60" y="43"/>
                  </a:lnTo>
                  <a:lnTo>
                    <a:pt x="60" y="42"/>
                  </a:lnTo>
                  <a:lnTo>
                    <a:pt x="58" y="42"/>
                  </a:lnTo>
                  <a:lnTo>
                    <a:pt x="57" y="42"/>
                  </a:lnTo>
                  <a:lnTo>
                    <a:pt x="56" y="42"/>
                  </a:lnTo>
                  <a:lnTo>
                    <a:pt x="54" y="42"/>
                  </a:lnTo>
                  <a:lnTo>
                    <a:pt x="53" y="41"/>
                  </a:lnTo>
                  <a:lnTo>
                    <a:pt x="52" y="41"/>
                  </a:lnTo>
                  <a:lnTo>
                    <a:pt x="52" y="39"/>
                  </a:lnTo>
                  <a:lnTo>
                    <a:pt x="50" y="39"/>
                  </a:lnTo>
                  <a:lnTo>
                    <a:pt x="49" y="39"/>
                  </a:lnTo>
                  <a:lnTo>
                    <a:pt x="50" y="39"/>
                  </a:lnTo>
                  <a:lnTo>
                    <a:pt x="49" y="41"/>
                  </a:lnTo>
                  <a:lnTo>
                    <a:pt x="48" y="41"/>
                  </a:lnTo>
                  <a:lnTo>
                    <a:pt x="48" y="39"/>
                  </a:lnTo>
                  <a:lnTo>
                    <a:pt x="47" y="39"/>
                  </a:lnTo>
                  <a:lnTo>
                    <a:pt x="45" y="39"/>
                  </a:lnTo>
                  <a:lnTo>
                    <a:pt x="45" y="41"/>
                  </a:lnTo>
                  <a:lnTo>
                    <a:pt x="45" y="42"/>
                  </a:lnTo>
                  <a:lnTo>
                    <a:pt x="45" y="43"/>
                  </a:lnTo>
                  <a:lnTo>
                    <a:pt x="45" y="45"/>
                  </a:lnTo>
                  <a:lnTo>
                    <a:pt x="44" y="43"/>
                  </a:lnTo>
                  <a:lnTo>
                    <a:pt x="44" y="45"/>
                  </a:lnTo>
                  <a:lnTo>
                    <a:pt x="44" y="43"/>
                  </a:lnTo>
                  <a:lnTo>
                    <a:pt x="43" y="43"/>
                  </a:lnTo>
                  <a:lnTo>
                    <a:pt x="43" y="45"/>
                  </a:lnTo>
                  <a:lnTo>
                    <a:pt x="41" y="46"/>
                  </a:lnTo>
                  <a:lnTo>
                    <a:pt x="41" y="47"/>
                  </a:lnTo>
                  <a:lnTo>
                    <a:pt x="40" y="47"/>
                  </a:lnTo>
                  <a:lnTo>
                    <a:pt x="39" y="47"/>
                  </a:lnTo>
                  <a:lnTo>
                    <a:pt x="39" y="46"/>
                  </a:lnTo>
                  <a:lnTo>
                    <a:pt x="37" y="46"/>
                  </a:lnTo>
                  <a:lnTo>
                    <a:pt x="37" y="47"/>
                  </a:lnTo>
                  <a:lnTo>
                    <a:pt x="36" y="47"/>
                  </a:lnTo>
                  <a:lnTo>
                    <a:pt x="37" y="47"/>
                  </a:lnTo>
                  <a:lnTo>
                    <a:pt x="36" y="47"/>
                  </a:lnTo>
                  <a:lnTo>
                    <a:pt x="36" y="48"/>
                  </a:lnTo>
                  <a:lnTo>
                    <a:pt x="35" y="47"/>
                  </a:lnTo>
                  <a:lnTo>
                    <a:pt x="34" y="47"/>
                  </a:lnTo>
                  <a:lnTo>
                    <a:pt x="32" y="47"/>
                  </a:lnTo>
                  <a:lnTo>
                    <a:pt x="31" y="47"/>
                  </a:lnTo>
                  <a:lnTo>
                    <a:pt x="31" y="46"/>
                  </a:lnTo>
                  <a:lnTo>
                    <a:pt x="32" y="46"/>
                  </a:lnTo>
                  <a:lnTo>
                    <a:pt x="31" y="46"/>
                  </a:lnTo>
                  <a:lnTo>
                    <a:pt x="31" y="45"/>
                  </a:lnTo>
                  <a:lnTo>
                    <a:pt x="30" y="45"/>
                  </a:lnTo>
                  <a:lnTo>
                    <a:pt x="28" y="45"/>
                  </a:lnTo>
                  <a:lnTo>
                    <a:pt x="28" y="4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3" name="Freeform 1762"/>
            <p:cNvSpPr>
              <a:spLocks/>
            </p:cNvSpPr>
            <p:nvPr/>
          </p:nvSpPr>
          <p:spPr bwMode="auto">
            <a:xfrm>
              <a:off x="4558025" y="2368550"/>
              <a:ext cx="217488" cy="231775"/>
            </a:xfrm>
            <a:custGeom>
              <a:avLst/>
              <a:gdLst/>
              <a:ahLst/>
              <a:cxnLst>
                <a:cxn ang="0">
                  <a:pos x="4" y="64"/>
                </a:cxn>
                <a:cxn ang="0">
                  <a:pos x="4" y="58"/>
                </a:cxn>
                <a:cxn ang="0">
                  <a:pos x="10" y="54"/>
                </a:cxn>
                <a:cxn ang="0">
                  <a:pos x="12" y="47"/>
                </a:cxn>
                <a:cxn ang="0">
                  <a:pos x="17" y="37"/>
                </a:cxn>
                <a:cxn ang="0">
                  <a:pos x="14" y="30"/>
                </a:cxn>
                <a:cxn ang="0">
                  <a:pos x="26" y="22"/>
                </a:cxn>
                <a:cxn ang="0">
                  <a:pos x="34" y="29"/>
                </a:cxn>
                <a:cxn ang="0">
                  <a:pos x="36" y="21"/>
                </a:cxn>
                <a:cxn ang="0">
                  <a:pos x="51" y="24"/>
                </a:cxn>
                <a:cxn ang="0">
                  <a:pos x="48" y="21"/>
                </a:cxn>
                <a:cxn ang="0">
                  <a:pos x="40" y="15"/>
                </a:cxn>
                <a:cxn ang="0">
                  <a:pos x="42" y="8"/>
                </a:cxn>
                <a:cxn ang="0">
                  <a:pos x="38" y="2"/>
                </a:cxn>
                <a:cxn ang="0">
                  <a:pos x="49" y="2"/>
                </a:cxn>
                <a:cxn ang="0">
                  <a:pos x="55" y="9"/>
                </a:cxn>
                <a:cxn ang="0">
                  <a:pos x="69" y="12"/>
                </a:cxn>
                <a:cxn ang="0">
                  <a:pos x="74" y="11"/>
                </a:cxn>
                <a:cxn ang="0">
                  <a:pos x="69" y="20"/>
                </a:cxn>
                <a:cxn ang="0">
                  <a:pos x="77" y="19"/>
                </a:cxn>
                <a:cxn ang="0">
                  <a:pos x="82" y="15"/>
                </a:cxn>
                <a:cxn ang="0">
                  <a:pos x="91" y="13"/>
                </a:cxn>
                <a:cxn ang="0">
                  <a:pos x="98" y="11"/>
                </a:cxn>
                <a:cxn ang="0">
                  <a:pos x="92" y="12"/>
                </a:cxn>
                <a:cxn ang="0">
                  <a:pos x="103" y="11"/>
                </a:cxn>
                <a:cxn ang="0">
                  <a:pos x="109" y="16"/>
                </a:cxn>
                <a:cxn ang="0">
                  <a:pos x="116" y="20"/>
                </a:cxn>
                <a:cxn ang="0">
                  <a:pos x="121" y="22"/>
                </a:cxn>
                <a:cxn ang="0">
                  <a:pos x="125" y="32"/>
                </a:cxn>
                <a:cxn ang="0">
                  <a:pos x="122" y="41"/>
                </a:cxn>
                <a:cxn ang="0">
                  <a:pos x="129" y="50"/>
                </a:cxn>
                <a:cxn ang="0">
                  <a:pos x="131" y="64"/>
                </a:cxn>
                <a:cxn ang="0">
                  <a:pos x="133" y="78"/>
                </a:cxn>
                <a:cxn ang="0">
                  <a:pos x="126" y="75"/>
                </a:cxn>
                <a:cxn ang="0">
                  <a:pos x="115" y="81"/>
                </a:cxn>
                <a:cxn ang="0">
                  <a:pos x="104" y="85"/>
                </a:cxn>
                <a:cxn ang="0">
                  <a:pos x="96" y="88"/>
                </a:cxn>
                <a:cxn ang="0">
                  <a:pos x="101" y="95"/>
                </a:cxn>
                <a:cxn ang="0">
                  <a:pos x="107" y="106"/>
                </a:cxn>
                <a:cxn ang="0">
                  <a:pos x="120" y="115"/>
                </a:cxn>
                <a:cxn ang="0">
                  <a:pos x="116" y="121"/>
                </a:cxn>
                <a:cxn ang="0">
                  <a:pos x="109" y="133"/>
                </a:cxn>
                <a:cxn ang="0">
                  <a:pos x="108" y="140"/>
                </a:cxn>
                <a:cxn ang="0">
                  <a:pos x="99" y="140"/>
                </a:cxn>
                <a:cxn ang="0">
                  <a:pos x="85" y="144"/>
                </a:cxn>
                <a:cxn ang="0">
                  <a:pos x="77" y="141"/>
                </a:cxn>
                <a:cxn ang="0">
                  <a:pos x="69" y="145"/>
                </a:cxn>
                <a:cxn ang="0">
                  <a:pos x="59" y="140"/>
                </a:cxn>
                <a:cxn ang="0">
                  <a:pos x="51" y="138"/>
                </a:cxn>
                <a:cxn ang="0">
                  <a:pos x="42" y="137"/>
                </a:cxn>
                <a:cxn ang="0">
                  <a:pos x="35" y="140"/>
                </a:cxn>
                <a:cxn ang="0">
                  <a:pos x="27" y="135"/>
                </a:cxn>
                <a:cxn ang="0">
                  <a:pos x="32" y="118"/>
                </a:cxn>
                <a:cxn ang="0">
                  <a:pos x="26" y="110"/>
                </a:cxn>
                <a:cxn ang="0">
                  <a:pos x="13" y="108"/>
                </a:cxn>
                <a:cxn ang="0">
                  <a:pos x="9" y="97"/>
                </a:cxn>
                <a:cxn ang="0">
                  <a:pos x="4" y="89"/>
                </a:cxn>
                <a:cxn ang="0">
                  <a:pos x="4" y="82"/>
                </a:cxn>
                <a:cxn ang="0">
                  <a:pos x="0" y="75"/>
                </a:cxn>
              </a:cxnLst>
              <a:rect l="0" t="0" r="r" b="b"/>
              <a:pathLst>
                <a:path w="137" h="146">
                  <a:moveTo>
                    <a:pt x="0" y="73"/>
                  </a:moveTo>
                  <a:lnTo>
                    <a:pt x="1" y="73"/>
                  </a:lnTo>
                  <a:lnTo>
                    <a:pt x="1" y="72"/>
                  </a:lnTo>
                  <a:lnTo>
                    <a:pt x="2" y="72"/>
                  </a:lnTo>
                  <a:lnTo>
                    <a:pt x="4" y="72"/>
                  </a:lnTo>
                  <a:lnTo>
                    <a:pt x="4" y="71"/>
                  </a:lnTo>
                  <a:lnTo>
                    <a:pt x="2" y="71"/>
                  </a:lnTo>
                  <a:lnTo>
                    <a:pt x="2" y="69"/>
                  </a:lnTo>
                  <a:lnTo>
                    <a:pt x="4" y="68"/>
                  </a:lnTo>
                  <a:lnTo>
                    <a:pt x="4" y="67"/>
                  </a:lnTo>
                  <a:lnTo>
                    <a:pt x="4" y="65"/>
                  </a:lnTo>
                  <a:lnTo>
                    <a:pt x="4" y="64"/>
                  </a:lnTo>
                  <a:lnTo>
                    <a:pt x="2" y="63"/>
                  </a:lnTo>
                  <a:lnTo>
                    <a:pt x="2" y="62"/>
                  </a:lnTo>
                  <a:lnTo>
                    <a:pt x="1" y="62"/>
                  </a:lnTo>
                  <a:lnTo>
                    <a:pt x="1" y="60"/>
                  </a:lnTo>
                  <a:lnTo>
                    <a:pt x="0" y="60"/>
                  </a:lnTo>
                  <a:lnTo>
                    <a:pt x="0" y="59"/>
                  </a:lnTo>
                  <a:lnTo>
                    <a:pt x="1" y="59"/>
                  </a:lnTo>
                  <a:lnTo>
                    <a:pt x="1" y="58"/>
                  </a:lnTo>
                  <a:lnTo>
                    <a:pt x="2" y="59"/>
                  </a:lnTo>
                  <a:lnTo>
                    <a:pt x="4" y="59"/>
                  </a:lnTo>
                  <a:lnTo>
                    <a:pt x="2" y="58"/>
                  </a:lnTo>
                  <a:lnTo>
                    <a:pt x="4" y="58"/>
                  </a:lnTo>
                  <a:lnTo>
                    <a:pt x="5" y="58"/>
                  </a:lnTo>
                  <a:lnTo>
                    <a:pt x="6" y="59"/>
                  </a:lnTo>
                  <a:lnTo>
                    <a:pt x="6" y="58"/>
                  </a:lnTo>
                  <a:lnTo>
                    <a:pt x="8" y="58"/>
                  </a:lnTo>
                  <a:lnTo>
                    <a:pt x="9" y="58"/>
                  </a:lnTo>
                  <a:lnTo>
                    <a:pt x="10" y="58"/>
                  </a:lnTo>
                  <a:lnTo>
                    <a:pt x="12" y="58"/>
                  </a:lnTo>
                  <a:lnTo>
                    <a:pt x="13" y="56"/>
                  </a:lnTo>
                  <a:lnTo>
                    <a:pt x="13" y="55"/>
                  </a:lnTo>
                  <a:lnTo>
                    <a:pt x="12" y="55"/>
                  </a:lnTo>
                  <a:lnTo>
                    <a:pt x="10" y="55"/>
                  </a:lnTo>
                  <a:lnTo>
                    <a:pt x="10" y="54"/>
                  </a:lnTo>
                  <a:lnTo>
                    <a:pt x="12" y="54"/>
                  </a:lnTo>
                  <a:lnTo>
                    <a:pt x="13" y="54"/>
                  </a:lnTo>
                  <a:lnTo>
                    <a:pt x="13" y="52"/>
                  </a:lnTo>
                  <a:lnTo>
                    <a:pt x="14" y="52"/>
                  </a:lnTo>
                  <a:lnTo>
                    <a:pt x="16" y="51"/>
                  </a:lnTo>
                  <a:lnTo>
                    <a:pt x="16" y="50"/>
                  </a:lnTo>
                  <a:lnTo>
                    <a:pt x="16" y="49"/>
                  </a:lnTo>
                  <a:lnTo>
                    <a:pt x="16" y="47"/>
                  </a:lnTo>
                  <a:lnTo>
                    <a:pt x="14" y="46"/>
                  </a:lnTo>
                  <a:lnTo>
                    <a:pt x="14" y="47"/>
                  </a:lnTo>
                  <a:lnTo>
                    <a:pt x="13" y="47"/>
                  </a:lnTo>
                  <a:lnTo>
                    <a:pt x="12" y="47"/>
                  </a:lnTo>
                  <a:lnTo>
                    <a:pt x="10" y="46"/>
                  </a:lnTo>
                  <a:lnTo>
                    <a:pt x="10" y="45"/>
                  </a:lnTo>
                  <a:lnTo>
                    <a:pt x="12" y="45"/>
                  </a:lnTo>
                  <a:lnTo>
                    <a:pt x="10" y="45"/>
                  </a:lnTo>
                  <a:lnTo>
                    <a:pt x="10" y="43"/>
                  </a:lnTo>
                  <a:lnTo>
                    <a:pt x="13" y="43"/>
                  </a:lnTo>
                  <a:lnTo>
                    <a:pt x="14" y="43"/>
                  </a:lnTo>
                  <a:lnTo>
                    <a:pt x="16" y="43"/>
                  </a:lnTo>
                  <a:lnTo>
                    <a:pt x="16" y="41"/>
                  </a:lnTo>
                  <a:lnTo>
                    <a:pt x="16" y="39"/>
                  </a:lnTo>
                  <a:lnTo>
                    <a:pt x="17" y="38"/>
                  </a:lnTo>
                  <a:lnTo>
                    <a:pt x="17" y="37"/>
                  </a:lnTo>
                  <a:lnTo>
                    <a:pt x="17" y="35"/>
                  </a:lnTo>
                  <a:lnTo>
                    <a:pt x="17" y="34"/>
                  </a:lnTo>
                  <a:lnTo>
                    <a:pt x="17" y="33"/>
                  </a:lnTo>
                  <a:lnTo>
                    <a:pt x="18" y="33"/>
                  </a:lnTo>
                  <a:lnTo>
                    <a:pt x="17" y="33"/>
                  </a:lnTo>
                  <a:lnTo>
                    <a:pt x="17" y="32"/>
                  </a:lnTo>
                  <a:lnTo>
                    <a:pt x="18" y="32"/>
                  </a:lnTo>
                  <a:lnTo>
                    <a:pt x="18" y="30"/>
                  </a:lnTo>
                  <a:lnTo>
                    <a:pt x="19" y="30"/>
                  </a:lnTo>
                  <a:lnTo>
                    <a:pt x="17" y="30"/>
                  </a:lnTo>
                  <a:lnTo>
                    <a:pt x="16" y="30"/>
                  </a:lnTo>
                  <a:lnTo>
                    <a:pt x="14" y="30"/>
                  </a:lnTo>
                  <a:lnTo>
                    <a:pt x="14" y="28"/>
                  </a:lnTo>
                  <a:lnTo>
                    <a:pt x="16" y="26"/>
                  </a:lnTo>
                  <a:lnTo>
                    <a:pt x="16" y="28"/>
                  </a:lnTo>
                  <a:lnTo>
                    <a:pt x="17" y="26"/>
                  </a:lnTo>
                  <a:lnTo>
                    <a:pt x="16" y="26"/>
                  </a:lnTo>
                  <a:lnTo>
                    <a:pt x="17" y="25"/>
                  </a:lnTo>
                  <a:lnTo>
                    <a:pt x="17" y="24"/>
                  </a:lnTo>
                  <a:lnTo>
                    <a:pt x="19" y="24"/>
                  </a:lnTo>
                  <a:lnTo>
                    <a:pt x="21" y="24"/>
                  </a:lnTo>
                  <a:lnTo>
                    <a:pt x="22" y="24"/>
                  </a:lnTo>
                  <a:lnTo>
                    <a:pt x="25" y="24"/>
                  </a:lnTo>
                  <a:lnTo>
                    <a:pt x="26" y="22"/>
                  </a:lnTo>
                  <a:lnTo>
                    <a:pt x="27" y="22"/>
                  </a:lnTo>
                  <a:lnTo>
                    <a:pt x="30" y="24"/>
                  </a:lnTo>
                  <a:lnTo>
                    <a:pt x="29" y="24"/>
                  </a:lnTo>
                  <a:lnTo>
                    <a:pt x="30" y="25"/>
                  </a:lnTo>
                  <a:lnTo>
                    <a:pt x="30" y="24"/>
                  </a:lnTo>
                  <a:lnTo>
                    <a:pt x="31" y="26"/>
                  </a:lnTo>
                  <a:lnTo>
                    <a:pt x="31" y="28"/>
                  </a:lnTo>
                  <a:lnTo>
                    <a:pt x="30" y="28"/>
                  </a:lnTo>
                  <a:lnTo>
                    <a:pt x="30" y="29"/>
                  </a:lnTo>
                  <a:lnTo>
                    <a:pt x="31" y="28"/>
                  </a:lnTo>
                  <a:lnTo>
                    <a:pt x="32" y="29"/>
                  </a:lnTo>
                  <a:lnTo>
                    <a:pt x="34" y="29"/>
                  </a:lnTo>
                  <a:lnTo>
                    <a:pt x="34" y="28"/>
                  </a:lnTo>
                  <a:lnTo>
                    <a:pt x="34" y="26"/>
                  </a:lnTo>
                  <a:lnTo>
                    <a:pt x="32" y="26"/>
                  </a:lnTo>
                  <a:lnTo>
                    <a:pt x="32" y="25"/>
                  </a:lnTo>
                  <a:lnTo>
                    <a:pt x="34" y="25"/>
                  </a:lnTo>
                  <a:lnTo>
                    <a:pt x="36" y="26"/>
                  </a:lnTo>
                  <a:lnTo>
                    <a:pt x="38" y="26"/>
                  </a:lnTo>
                  <a:lnTo>
                    <a:pt x="36" y="26"/>
                  </a:lnTo>
                  <a:lnTo>
                    <a:pt x="36" y="25"/>
                  </a:lnTo>
                  <a:lnTo>
                    <a:pt x="35" y="24"/>
                  </a:lnTo>
                  <a:lnTo>
                    <a:pt x="36" y="22"/>
                  </a:lnTo>
                  <a:lnTo>
                    <a:pt x="36" y="21"/>
                  </a:lnTo>
                  <a:lnTo>
                    <a:pt x="38" y="20"/>
                  </a:lnTo>
                  <a:lnTo>
                    <a:pt x="39" y="20"/>
                  </a:lnTo>
                  <a:lnTo>
                    <a:pt x="40" y="21"/>
                  </a:lnTo>
                  <a:lnTo>
                    <a:pt x="42" y="21"/>
                  </a:lnTo>
                  <a:lnTo>
                    <a:pt x="43" y="21"/>
                  </a:lnTo>
                  <a:lnTo>
                    <a:pt x="44" y="20"/>
                  </a:lnTo>
                  <a:lnTo>
                    <a:pt x="45" y="21"/>
                  </a:lnTo>
                  <a:lnTo>
                    <a:pt x="47" y="21"/>
                  </a:lnTo>
                  <a:lnTo>
                    <a:pt x="48" y="21"/>
                  </a:lnTo>
                  <a:lnTo>
                    <a:pt x="48" y="22"/>
                  </a:lnTo>
                  <a:lnTo>
                    <a:pt x="49" y="24"/>
                  </a:lnTo>
                  <a:lnTo>
                    <a:pt x="51" y="24"/>
                  </a:lnTo>
                  <a:lnTo>
                    <a:pt x="51" y="25"/>
                  </a:lnTo>
                  <a:lnTo>
                    <a:pt x="52" y="26"/>
                  </a:lnTo>
                  <a:lnTo>
                    <a:pt x="55" y="26"/>
                  </a:lnTo>
                  <a:lnTo>
                    <a:pt x="56" y="26"/>
                  </a:lnTo>
                  <a:lnTo>
                    <a:pt x="55" y="26"/>
                  </a:lnTo>
                  <a:lnTo>
                    <a:pt x="53" y="26"/>
                  </a:lnTo>
                  <a:lnTo>
                    <a:pt x="52" y="25"/>
                  </a:lnTo>
                  <a:lnTo>
                    <a:pt x="52" y="24"/>
                  </a:lnTo>
                  <a:lnTo>
                    <a:pt x="51" y="24"/>
                  </a:lnTo>
                  <a:lnTo>
                    <a:pt x="49" y="22"/>
                  </a:lnTo>
                  <a:lnTo>
                    <a:pt x="49" y="21"/>
                  </a:lnTo>
                  <a:lnTo>
                    <a:pt x="48" y="21"/>
                  </a:lnTo>
                  <a:lnTo>
                    <a:pt x="47" y="20"/>
                  </a:lnTo>
                  <a:lnTo>
                    <a:pt x="44" y="20"/>
                  </a:lnTo>
                  <a:lnTo>
                    <a:pt x="43" y="20"/>
                  </a:lnTo>
                  <a:lnTo>
                    <a:pt x="42" y="20"/>
                  </a:lnTo>
                  <a:lnTo>
                    <a:pt x="42" y="17"/>
                  </a:lnTo>
                  <a:lnTo>
                    <a:pt x="40" y="17"/>
                  </a:lnTo>
                  <a:lnTo>
                    <a:pt x="42" y="17"/>
                  </a:lnTo>
                  <a:lnTo>
                    <a:pt x="43" y="17"/>
                  </a:lnTo>
                  <a:lnTo>
                    <a:pt x="43" y="16"/>
                  </a:lnTo>
                  <a:lnTo>
                    <a:pt x="42" y="16"/>
                  </a:lnTo>
                  <a:lnTo>
                    <a:pt x="40" y="16"/>
                  </a:lnTo>
                  <a:lnTo>
                    <a:pt x="40" y="15"/>
                  </a:lnTo>
                  <a:lnTo>
                    <a:pt x="40" y="13"/>
                  </a:lnTo>
                  <a:lnTo>
                    <a:pt x="39" y="13"/>
                  </a:lnTo>
                  <a:lnTo>
                    <a:pt x="39" y="12"/>
                  </a:lnTo>
                  <a:lnTo>
                    <a:pt x="38" y="13"/>
                  </a:lnTo>
                  <a:lnTo>
                    <a:pt x="36" y="12"/>
                  </a:lnTo>
                  <a:lnTo>
                    <a:pt x="38" y="12"/>
                  </a:lnTo>
                  <a:lnTo>
                    <a:pt x="38" y="11"/>
                  </a:lnTo>
                  <a:lnTo>
                    <a:pt x="40" y="11"/>
                  </a:lnTo>
                  <a:lnTo>
                    <a:pt x="42" y="11"/>
                  </a:lnTo>
                  <a:lnTo>
                    <a:pt x="42" y="9"/>
                  </a:lnTo>
                  <a:lnTo>
                    <a:pt x="43" y="9"/>
                  </a:lnTo>
                  <a:lnTo>
                    <a:pt x="42" y="8"/>
                  </a:lnTo>
                  <a:lnTo>
                    <a:pt x="40" y="7"/>
                  </a:lnTo>
                  <a:lnTo>
                    <a:pt x="39" y="7"/>
                  </a:lnTo>
                  <a:lnTo>
                    <a:pt x="40" y="7"/>
                  </a:lnTo>
                  <a:lnTo>
                    <a:pt x="40" y="6"/>
                  </a:lnTo>
                  <a:lnTo>
                    <a:pt x="39" y="6"/>
                  </a:lnTo>
                  <a:lnTo>
                    <a:pt x="39" y="4"/>
                  </a:lnTo>
                  <a:lnTo>
                    <a:pt x="38" y="4"/>
                  </a:lnTo>
                  <a:lnTo>
                    <a:pt x="38" y="3"/>
                  </a:lnTo>
                  <a:lnTo>
                    <a:pt x="36" y="3"/>
                  </a:lnTo>
                  <a:lnTo>
                    <a:pt x="36" y="2"/>
                  </a:lnTo>
                  <a:lnTo>
                    <a:pt x="38" y="0"/>
                  </a:lnTo>
                  <a:lnTo>
                    <a:pt x="38" y="2"/>
                  </a:lnTo>
                  <a:lnTo>
                    <a:pt x="39" y="2"/>
                  </a:lnTo>
                  <a:lnTo>
                    <a:pt x="39" y="0"/>
                  </a:lnTo>
                  <a:lnTo>
                    <a:pt x="40" y="2"/>
                  </a:lnTo>
                  <a:lnTo>
                    <a:pt x="40" y="0"/>
                  </a:lnTo>
                  <a:lnTo>
                    <a:pt x="42" y="2"/>
                  </a:lnTo>
                  <a:lnTo>
                    <a:pt x="43" y="2"/>
                  </a:lnTo>
                  <a:lnTo>
                    <a:pt x="44" y="2"/>
                  </a:lnTo>
                  <a:lnTo>
                    <a:pt x="45" y="2"/>
                  </a:lnTo>
                  <a:lnTo>
                    <a:pt x="45" y="3"/>
                  </a:lnTo>
                  <a:lnTo>
                    <a:pt x="47" y="3"/>
                  </a:lnTo>
                  <a:lnTo>
                    <a:pt x="48" y="2"/>
                  </a:lnTo>
                  <a:lnTo>
                    <a:pt x="49" y="2"/>
                  </a:lnTo>
                  <a:lnTo>
                    <a:pt x="51" y="2"/>
                  </a:lnTo>
                  <a:lnTo>
                    <a:pt x="52" y="2"/>
                  </a:lnTo>
                  <a:lnTo>
                    <a:pt x="55" y="3"/>
                  </a:lnTo>
                  <a:lnTo>
                    <a:pt x="56" y="3"/>
                  </a:lnTo>
                  <a:lnTo>
                    <a:pt x="57" y="3"/>
                  </a:lnTo>
                  <a:lnTo>
                    <a:pt x="57" y="4"/>
                  </a:lnTo>
                  <a:lnTo>
                    <a:pt x="56" y="4"/>
                  </a:lnTo>
                  <a:lnTo>
                    <a:pt x="56" y="6"/>
                  </a:lnTo>
                  <a:lnTo>
                    <a:pt x="57" y="6"/>
                  </a:lnTo>
                  <a:lnTo>
                    <a:pt x="57" y="8"/>
                  </a:lnTo>
                  <a:lnTo>
                    <a:pt x="56" y="9"/>
                  </a:lnTo>
                  <a:lnTo>
                    <a:pt x="55" y="9"/>
                  </a:lnTo>
                  <a:lnTo>
                    <a:pt x="56" y="9"/>
                  </a:lnTo>
                  <a:lnTo>
                    <a:pt x="59" y="9"/>
                  </a:lnTo>
                  <a:lnTo>
                    <a:pt x="60" y="9"/>
                  </a:lnTo>
                  <a:lnTo>
                    <a:pt x="60" y="11"/>
                  </a:lnTo>
                  <a:lnTo>
                    <a:pt x="60" y="12"/>
                  </a:lnTo>
                  <a:lnTo>
                    <a:pt x="60" y="11"/>
                  </a:lnTo>
                  <a:lnTo>
                    <a:pt x="61" y="9"/>
                  </a:lnTo>
                  <a:lnTo>
                    <a:pt x="62" y="9"/>
                  </a:lnTo>
                  <a:lnTo>
                    <a:pt x="64" y="11"/>
                  </a:lnTo>
                  <a:lnTo>
                    <a:pt x="66" y="11"/>
                  </a:lnTo>
                  <a:lnTo>
                    <a:pt x="68" y="12"/>
                  </a:lnTo>
                  <a:lnTo>
                    <a:pt x="69" y="12"/>
                  </a:lnTo>
                  <a:lnTo>
                    <a:pt x="72" y="11"/>
                  </a:lnTo>
                  <a:lnTo>
                    <a:pt x="73" y="11"/>
                  </a:lnTo>
                  <a:lnTo>
                    <a:pt x="73" y="9"/>
                  </a:lnTo>
                  <a:lnTo>
                    <a:pt x="72" y="9"/>
                  </a:lnTo>
                  <a:lnTo>
                    <a:pt x="72" y="8"/>
                  </a:lnTo>
                  <a:lnTo>
                    <a:pt x="73" y="8"/>
                  </a:lnTo>
                  <a:lnTo>
                    <a:pt x="74" y="8"/>
                  </a:lnTo>
                  <a:lnTo>
                    <a:pt x="75" y="8"/>
                  </a:lnTo>
                  <a:lnTo>
                    <a:pt x="77" y="11"/>
                  </a:lnTo>
                  <a:lnTo>
                    <a:pt x="75" y="9"/>
                  </a:lnTo>
                  <a:lnTo>
                    <a:pt x="74" y="9"/>
                  </a:lnTo>
                  <a:lnTo>
                    <a:pt x="74" y="11"/>
                  </a:lnTo>
                  <a:lnTo>
                    <a:pt x="73" y="11"/>
                  </a:lnTo>
                  <a:lnTo>
                    <a:pt x="73" y="12"/>
                  </a:lnTo>
                  <a:lnTo>
                    <a:pt x="74" y="15"/>
                  </a:lnTo>
                  <a:lnTo>
                    <a:pt x="73" y="15"/>
                  </a:lnTo>
                  <a:lnTo>
                    <a:pt x="72" y="16"/>
                  </a:lnTo>
                  <a:lnTo>
                    <a:pt x="70" y="16"/>
                  </a:lnTo>
                  <a:lnTo>
                    <a:pt x="69" y="16"/>
                  </a:lnTo>
                  <a:lnTo>
                    <a:pt x="69" y="17"/>
                  </a:lnTo>
                  <a:lnTo>
                    <a:pt x="70" y="17"/>
                  </a:lnTo>
                  <a:lnTo>
                    <a:pt x="70" y="19"/>
                  </a:lnTo>
                  <a:lnTo>
                    <a:pt x="70" y="20"/>
                  </a:lnTo>
                  <a:lnTo>
                    <a:pt x="69" y="20"/>
                  </a:lnTo>
                  <a:lnTo>
                    <a:pt x="70" y="20"/>
                  </a:lnTo>
                  <a:lnTo>
                    <a:pt x="69" y="21"/>
                  </a:lnTo>
                  <a:lnTo>
                    <a:pt x="70" y="20"/>
                  </a:lnTo>
                  <a:lnTo>
                    <a:pt x="72" y="20"/>
                  </a:lnTo>
                  <a:lnTo>
                    <a:pt x="72" y="19"/>
                  </a:lnTo>
                  <a:lnTo>
                    <a:pt x="72" y="20"/>
                  </a:lnTo>
                  <a:lnTo>
                    <a:pt x="73" y="20"/>
                  </a:lnTo>
                  <a:lnTo>
                    <a:pt x="72" y="19"/>
                  </a:lnTo>
                  <a:lnTo>
                    <a:pt x="73" y="17"/>
                  </a:lnTo>
                  <a:lnTo>
                    <a:pt x="74" y="17"/>
                  </a:lnTo>
                  <a:lnTo>
                    <a:pt x="75" y="17"/>
                  </a:lnTo>
                  <a:lnTo>
                    <a:pt x="77" y="19"/>
                  </a:lnTo>
                  <a:lnTo>
                    <a:pt x="78" y="19"/>
                  </a:lnTo>
                  <a:lnTo>
                    <a:pt x="78" y="20"/>
                  </a:lnTo>
                  <a:lnTo>
                    <a:pt x="79" y="20"/>
                  </a:lnTo>
                  <a:lnTo>
                    <a:pt x="79" y="19"/>
                  </a:lnTo>
                  <a:lnTo>
                    <a:pt x="81" y="19"/>
                  </a:lnTo>
                  <a:lnTo>
                    <a:pt x="81" y="17"/>
                  </a:lnTo>
                  <a:lnTo>
                    <a:pt x="81" y="16"/>
                  </a:lnTo>
                  <a:lnTo>
                    <a:pt x="82" y="16"/>
                  </a:lnTo>
                  <a:lnTo>
                    <a:pt x="81" y="17"/>
                  </a:lnTo>
                  <a:lnTo>
                    <a:pt x="81" y="16"/>
                  </a:lnTo>
                  <a:lnTo>
                    <a:pt x="82" y="16"/>
                  </a:lnTo>
                  <a:lnTo>
                    <a:pt x="82" y="15"/>
                  </a:lnTo>
                  <a:lnTo>
                    <a:pt x="83" y="15"/>
                  </a:lnTo>
                  <a:lnTo>
                    <a:pt x="83" y="16"/>
                  </a:lnTo>
                  <a:lnTo>
                    <a:pt x="85" y="16"/>
                  </a:lnTo>
                  <a:lnTo>
                    <a:pt x="87" y="15"/>
                  </a:lnTo>
                  <a:lnTo>
                    <a:pt x="88" y="15"/>
                  </a:lnTo>
                  <a:lnTo>
                    <a:pt x="88" y="16"/>
                  </a:lnTo>
                  <a:lnTo>
                    <a:pt x="88" y="15"/>
                  </a:lnTo>
                  <a:lnTo>
                    <a:pt x="88" y="16"/>
                  </a:lnTo>
                  <a:lnTo>
                    <a:pt x="88" y="15"/>
                  </a:lnTo>
                  <a:lnTo>
                    <a:pt x="90" y="15"/>
                  </a:lnTo>
                  <a:lnTo>
                    <a:pt x="90" y="13"/>
                  </a:lnTo>
                  <a:lnTo>
                    <a:pt x="91" y="13"/>
                  </a:lnTo>
                  <a:lnTo>
                    <a:pt x="91" y="12"/>
                  </a:lnTo>
                  <a:lnTo>
                    <a:pt x="92" y="12"/>
                  </a:lnTo>
                  <a:lnTo>
                    <a:pt x="92" y="11"/>
                  </a:lnTo>
                  <a:lnTo>
                    <a:pt x="94" y="11"/>
                  </a:lnTo>
                  <a:lnTo>
                    <a:pt x="94" y="8"/>
                  </a:lnTo>
                  <a:lnTo>
                    <a:pt x="95" y="9"/>
                  </a:lnTo>
                  <a:lnTo>
                    <a:pt x="98" y="9"/>
                  </a:lnTo>
                  <a:lnTo>
                    <a:pt x="99" y="9"/>
                  </a:lnTo>
                  <a:lnTo>
                    <a:pt x="100" y="9"/>
                  </a:lnTo>
                  <a:lnTo>
                    <a:pt x="99" y="9"/>
                  </a:lnTo>
                  <a:lnTo>
                    <a:pt x="98" y="9"/>
                  </a:lnTo>
                  <a:lnTo>
                    <a:pt x="98" y="11"/>
                  </a:lnTo>
                  <a:lnTo>
                    <a:pt x="98" y="9"/>
                  </a:lnTo>
                  <a:lnTo>
                    <a:pt x="98" y="11"/>
                  </a:lnTo>
                  <a:lnTo>
                    <a:pt x="96" y="9"/>
                  </a:lnTo>
                  <a:lnTo>
                    <a:pt x="95" y="9"/>
                  </a:lnTo>
                  <a:lnTo>
                    <a:pt x="96" y="9"/>
                  </a:lnTo>
                  <a:lnTo>
                    <a:pt x="95" y="11"/>
                  </a:lnTo>
                  <a:lnTo>
                    <a:pt x="94" y="11"/>
                  </a:lnTo>
                  <a:lnTo>
                    <a:pt x="92" y="11"/>
                  </a:lnTo>
                  <a:lnTo>
                    <a:pt x="92" y="12"/>
                  </a:lnTo>
                  <a:lnTo>
                    <a:pt x="92" y="13"/>
                  </a:lnTo>
                  <a:lnTo>
                    <a:pt x="94" y="13"/>
                  </a:lnTo>
                  <a:lnTo>
                    <a:pt x="92" y="12"/>
                  </a:lnTo>
                  <a:lnTo>
                    <a:pt x="94" y="12"/>
                  </a:lnTo>
                  <a:lnTo>
                    <a:pt x="95" y="12"/>
                  </a:lnTo>
                  <a:lnTo>
                    <a:pt x="95" y="11"/>
                  </a:lnTo>
                  <a:lnTo>
                    <a:pt x="96" y="11"/>
                  </a:lnTo>
                  <a:lnTo>
                    <a:pt x="98" y="11"/>
                  </a:lnTo>
                  <a:lnTo>
                    <a:pt x="99" y="11"/>
                  </a:lnTo>
                  <a:lnTo>
                    <a:pt x="99" y="12"/>
                  </a:lnTo>
                  <a:lnTo>
                    <a:pt x="99" y="11"/>
                  </a:lnTo>
                  <a:lnTo>
                    <a:pt x="100" y="9"/>
                  </a:lnTo>
                  <a:lnTo>
                    <a:pt x="101" y="9"/>
                  </a:lnTo>
                  <a:lnTo>
                    <a:pt x="101" y="11"/>
                  </a:lnTo>
                  <a:lnTo>
                    <a:pt x="103" y="11"/>
                  </a:lnTo>
                  <a:lnTo>
                    <a:pt x="103" y="12"/>
                  </a:lnTo>
                  <a:lnTo>
                    <a:pt x="101" y="12"/>
                  </a:lnTo>
                  <a:lnTo>
                    <a:pt x="103" y="12"/>
                  </a:lnTo>
                  <a:lnTo>
                    <a:pt x="101" y="12"/>
                  </a:lnTo>
                  <a:lnTo>
                    <a:pt x="101" y="13"/>
                  </a:lnTo>
                  <a:lnTo>
                    <a:pt x="103" y="13"/>
                  </a:lnTo>
                  <a:lnTo>
                    <a:pt x="104" y="13"/>
                  </a:lnTo>
                  <a:lnTo>
                    <a:pt x="105" y="13"/>
                  </a:lnTo>
                  <a:lnTo>
                    <a:pt x="107" y="15"/>
                  </a:lnTo>
                  <a:lnTo>
                    <a:pt x="108" y="15"/>
                  </a:lnTo>
                  <a:lnTo>
                    <a:pt x="108" y="16"/>
                  </a:lnTo>
                  <a:lnTo>
                    <a:pt x="109" y="16"/>
                  </a:lnTo>
                  <a:lnTo>
                    <a:pt x="108" y="16"/>
                  </a:lnTo>
                  <a:lnTo>
                    <a:pt x="109" y="15"/>
                  </a:lnTo>
                  <a:lnTo>
                    <a:pt x="111" y="15"/>
                  </a:lnTo>
                  <a:lnTo>
                    <a:pt x="111" y="16"/>
                  </a:lnTo>
                  <a:lnTo>
                    <a:pt x="112" y="15"/>
                  </a:lnTo>
                  <a:lnTo>
                    <a:pt x="112" y="16"/>
                  </a:lnTo>
                  <a:lnTo>
                    <a:pt x="112" y="15"/>
                  </a:lnTo>
                  <a:lnTo>
                    <a:pt x="112" y="16"/>
                  </a:lnTo>
                  <a:lnTo>
                    <a:pt x="113" y="16"/>
                  </a:lnTo>
                  <a:lnTo>
                    <a:pt x="113" y="17"/>
                  </a:lnTo>
                  <a:lnTo>
                    <a:pt x="115" y="19"/>
                  </a:lnTo>
                  <a:lnTo>
                    <a:pt x="116" y="20"/>
                  </a:lnTo>
                  <a:lnTo>
                    <a:pt x="115" y="20"/>
                  </a:lnTo>
                  <a:lnTo>
                    <a:pt x="115" y="21"/>
                  </a:lnTo>
                  <a:lnTo>
                    <a:pt x="116" y="21"/>
                  </a:lnTo>
                  <a:lnTo>
                    <a:pt x="116" y="22"/>
                  </a:lnTo>
                  <a:lnTo>
                    <a:pt x="117" y="22"/>
                  </a:lnTo>
                  <a:lnTo>
                    <a:pt x="118" y="22"/>
                  </a:lnTo>
                  <a:lnTo>
                    <a:pt x="117" y="22"/>
                  </a:lnTo>
                  <a:lnTo>
                    <a:pt x="118" y="22"/>
                  </a:lnTo>
                  <a:lnTo>
                    <a:pt x="120" y="24"/>
                  </a:lnTo>
                  <a:lnTo>
                    <a:pt x="118" y="22"/>
                  </a:lnTo>
                  <a:lnTo>
                    <a:pt x="120" y="22"/>
                  </a:lnTo>
                  <a:lnTo>
                    <a:pt x="121" y="22"/>
                  </a:lnTo>
                  <a:lnTo>
                    <a:pt x="122" y="24"/>
                  </a:lnTo>
                  <a:lnTo>
                    <a:pt x="121" y="24"/>
                  </a:lnTo>
                  <a:lnTo>
                    <a:pt x="120" y="24"/>
                  </a:lnTo>
                  <a:lnTo>
                    <a:pt x="121" y="24"/>
                  </a:lnTo>
                  <a:lnTo>
                    <a:pt x="121" y="25"/>
                  </a:lnTo>
                  <a:lnTo>
                    <a:pt x="122" y="25"/>
                  </a:lnTo>
                  <a:lnTo>
                    <a:pt x="122" y="26"/>
                  </a:lnTo>
                  <a:lnTo>
                    <a:pt x="122" y="28"/>
                  </a:lnTo>
                  <a:lnTo>
                    <a:pt x="122" y="29"/>
                  </a:lnTo>
                  <a:lnTo>
                    <a:pt x="124" y="30"/>
                  </a:lnTo>
                  <a:lnTo>
                    <a:pt x="124" y="32"/>
                  </a:lnTo>
                  <a:lnTo>
                    <a:pt x="125" y="32"/>
                  </a:lnTo>
                  <a:lnTo>
                    <a:pt x="124" y="33"/>
                  </a:lnTo>
                  <a:lnTo>
                    <a:pt x="124" y="34"/>
                  </a:lnTo>
                  <a:lnTo>
                    <a:pt x="124" y="35"/>
                  </a:lnTo>
                  <a:lnTo>
                    <a:pt x="122" y="35"/>
                  </a:lnTo>
                  <a:lnTo>
                    <a:pt x="122" y="37"/>
                  </a:lnTo>
                  <a:lnTo>
                    <a:pt x="121" y="37"/>
                  </a:lnTo>
                  <a:lnTo>
                    <a:pt x="120" y="38"/>
                  </a:lnTo>
                  <a:lnTo>
                    <a:pt x="121" y="39"/>
                  </a:lnTo>
                  <a:lnTo>
                    <a:pt x="120" y="39"/>
                  </a:lnTo>
                  <a:lnTo>
                    <a:pt x="121" y="39"/>
                  </a:lnTo>
                  <a:lnTo>
                    <a:pt x="121" y="41"/>
                  </a:lnTo>
                  <a:lnTo>
                    <a:pt x="122" y="41"/>
                  </a:lnTo>
                  <a:lnTo>
                    <a:pt x="124" y="41"/>
                  </a:lnTo>
                  <a:lnTo>
                    <a:pt x="125" y="42"/>
                  </a:lnTo>
                  <a:lnTo>
                    <a:pt x="125" y="43"/>
                  </a:lnTo>
                  <a:lnTo>
                    <a:pt x="126" y="43"/>
                  </a:lnTo>
                  <a:lnTo>
                    <a:pt x="128" y="45"/>
                  </a:lnTo>
                  <a:lnTo>
                    <a:pt x="128" y="46"/>
                  </a:lnTo>
                  <a:lnTo>
                    <a:pt x="129" y="46"/>
                  </a:lnTo>
                  <a:lnTo>
                    <a:pt x="128" y="46"/>
                  </a:lnTo>
                  <a:lnTo>
                    <a:pt x="126" y="49"/>
                  </a:lnTo>
                  <a:lnTo>
                    <a:pt x="128" y="49"/>
                  </a:lnTo>
                  <a:lnTo>
                    <a:pt x="128" y="50"/>
                  </a:lnTo>
                  <a:lnTo>
                    <a:pt x="129" y="50"/>
                  </a:lnTo>
                  <a:lnTo>
                    <a:pt x="130" y="51"/>
                  </a:lnTo>
                  <a:lnTo>
                    <a:pt x="130" y="52"/>
                  </a:lnTo>
                  <a:lnTo>
                    <a:pt x="130" y="54"/>
                  </a:lnTo>
                  <a:lnTo>
                    <a:pt x="131" y="55"/>
                  </a:lnTo>
                  <a:lnTo>
                    <a:pt x="130" y="55"/>
                  </a:lnTo>
                  <a:lnTo>
                    <a:pt x="130" y="56"/>
                  </a:lnTo>
                  <a:lnTo>
                    <a:pt x="129" y="59"/>
                  </a:lnTo>
                  <a:lnTo>
                    <a:pt x="130" y="60"/>
                  </a:lnTo>
                  <a:lnTo>
                    <a:pt x="130" y="62"/>
                  </a:lnTo>
                  <a:lnTo>
                    <a:pt x="131" y="62"/>
                  </a:lnTo>
                  <a:lnTo>
                    <a:pt x="131" y="63"/>
                  </a:lnTo>
                  <a:lnTo>
                    <a:pt x="131" y="64"/>
                  </a:lnTo>
                  <a:lnTo>
                    <a:pt x="133" y="65"/>
                  </a:lnTo>
                  <a:lnTo>
                    <a:pt x="135" y="65"/>
                  </a:lnTo>
                  <a:lnTo>
                    <a:pt x="135" y="67"/>
                  </a:lnTo>
                  <a:lnTo>
                    <a:pt x="135" y="68"/>
                  </a:lnTo>
                  <a:lnTo>
                    <a:pt x="137" y="69"/>
                  </a:lnTo>
                  <a:lnTo>
                    <a:pt x="135" y="71"/>
                  </a:lnTo>
                  <a:lnTo>
                    <a:pt x="135" y="72"/>
                  </a:lnTo>
                  <a:lnTo>
                    <a:pt x="135" y="73"/>
                  </a:lnTo>
                  <a:lnTo>
                    <a:pt x="135" y="75"/>
                  </a:lnTo>
                  <a:lnTo>
                    <a:pt x="134" y="76"/>
                  </a:lnTo>
                  <a:lnTo>
                    <a:pt x="134" y="77"/>
                  </a:lnTo>
                  <a:lnTo>
                    <a:pt x="133" y="78"/>
                  </a:lnTo>
                  <a:lnTo>
                    <a:pt x="131" y="77"/>
                  </a:lnTo>
                  <a:lnTo>
                    <a:pt x="130" y="76"/>
                  </a:lnTo>
                  <a:lnTo>
                    <a:pt x="131" y="76"/>
                  </a:lnTo>
                  <a:lnTo>
                    <a:pt x="130" y="76"/>
                  </a:lnTo>
                  <a:lnTo>
                    <a:pt x="130" y="75"/>
                  </a:lnTo>
                  <a:lnTo>
                    <a:pt x="129" y="75"/>
                  </a:lnTo>
                  <a:lnTo>
                    <a:pt x="129" y="73"/>
                  </a:lnTo>
                  <a:lnTo>
                    <a:pt x="128" y="75"/>
                  </a:lnTo>
                  <a:lnTo>
                    <a:pt x="126" y="73"/>
                  </a:lnTo>
                  <a:lnTo>
                    <a:pt x="125" y="73"/>
                  </a:lnTo>
                  <a:lnTo>
                    <a:pt x="125" y="75"/>
                  </a:lnTo>
                  <a:lnTo>
                    <a:pt x="126" y="75"/>
                  </a:lnTo>
                  <a:lnTo>
                    <a:pt x="128" y="76"/>
                  </a:lnTo>
                  <a:lnTo>
                    <a:pt x="126" y="76"/>
                  </a:lnTo>
                  <a:lnTo>
                    <a:pt x="125" y="77"/>
                  </a:lnTo>
                  <a:lnTo>
                    <a:pt x="122" y="77"/>
                  </a:lnTo>
                  <a:lnTo>
                    <a:pt x="121" y="77"/>
                  </a:lnTo>
                  <a:lnTo>
                    <a:pt x="121" y="78"/>
                  </a:lnTo>
                  <a:lnTo>
                    <a:pt x="120" y="78"/>
                  </a:lnTo>
                  <a:lnTo>
                    <a:pt x="120" y="80"/>
                  </a:lnTo>
                  <a:lnTo>
                    <a:pt x="117" y="80"/>
                  </a:lnTo>
                  <a:lnTo>
                    <a:pt x="116" y="80"/>
                  </a:lnTo>
                  <a:lnTo>
                    <a:pt x="115" y="80"/>
                  </a:lnTo>
                  <a:lnTo>
                    <a:pt x="115" y="81"/>
                  </a:lnTo>
                  <a:lnTo>
                    <a:pt x="115" y="82"/>
                  </a:lnTo>
                  <a:lnTo>
                    <a:pt x="115" y="81"/>
                  </a:lnTo>
                  <a:lnTo>
                    <a:pt x="115" y="82"/>
                  </a:lnTo>
                  <a:lnTo>
                    <a:pt x="113" y="82"/>
                  </a:lnTo>
                  <a:lnTo>
                    <a:pt x="112" y="81"/>
                  </a:lnTo>
                  <a:lnTo>
                    <a:pt x="112" y="82"/>
                  </a:lnTo>
                  <a:lnTo>
                    <a:pt x="111" y="82"/>
                  </a:lnTo>
                  <a:lnTo>
                    <a:pt x="109" y="84"/>
                  </a:lnTo>
                  <a:lnTo>
                    <a:pt x="108" y="84"/>
                  </a:lnTo>
                  <a:lnTo>
                    <a:pt x="107" y="85"/>
                  </a:lnTo>
                  <a:lnTo>
                    <a:pt x="105" y="85"/>
                  </a:lnTo>
                  <a:lnTo>
                    <a:pt x="104" y="85"/>
                  </a:lnTo>
                  <a:lnTo>
                    <a:pt x="103" y="85"/>
                  </a:lnTo>
                  <a:lnTo>
                    <a:pt x="103" y="86"/>
                  </a:lnTo>
                  <a:lnTo>
                    <a:pt x="101" y="85"/>
                  </a:lnTo>
                  <a:lnTo>
                    <a:pt x="100" y="86"/>
                  </a:lnTo>
                  <a:lnTo>
                    <a:pt x="99" y="86"/>
                  </a:lnTo>
                  <a:lnTo>
                    <a:pt x="99" y="88"/>
                  </a:lnTo>
                  <a:lnTo>
                    <a:pt x="98" y="88"/>
                  </a:lnTo>
                  <a:lnTo>
                    <a:pt x="98" y="89"/>
                  </a:lnTo>
                  <a:lnTo>
                    <a:pt x="98" y="90"/>
                  </a:lnTo>
                  <a:lnTo>
                    <a:pt x="96" y="90"/>
                  </a:lnTo>
                  <a:lnTo>
                    <a:pt x="96" y="89"/>
                  </a:lnTo>
                  <a:lnTo>
                    <a:pt x="96" y="88"/>
                  </a:lnTo>
                  <a:lnTo>
                    <a:pt x="95" y="88"/>
                  </a:lnTo>
                  <a:lnTo>
                    <a:pt x="94" y="88"/>
                  </a:lnTo>
                  <a:lnTo>
                    <a:pt x="95" y="88"/>
                  </a:lnTo>
                  <a:lnTo>
                    <a:pt x="94" y="89"/>
                  </a:lnTo>
                  <a:lnTo>
                    <a:pt x="95" y="89"/>
                  </a:lnTo>
                  <a:lnTo>
                    <a:pt x="96" y="90"/>
                  </a:lnTo>
                  <a:lnTo>
                    <a:pt x="95" y="90"/>
                  </a:lnTo>
                  <a:lnTo>
                    <a:pt x="96" y="92"/>
                  </a:lnTo>
                  <a:lnTo>
                    <a:pt x="98" y="93"/>
                  </a:lnTo>
                  <a:lnTo>
                    <a:pt x="99" y="93"/>
                  </a:lnTo>
                  <a:lnTo>
                    <a:pt x="100" y="94"/>
                  </a:lnTo>
                  <a:lnTo>
                    <a:pt x="101" y="95"/>
                  </a:lnTo>
                  <a:lnTo>
                    <a:pt x="100" y="95"/>
                  </a:lnTo>
                  <a:lnTo>
                    <a:pt x="100" y="97"/>
                  </a:lnTo>
                  <a:lnTo>
                    <a:pt x="99" y="98"/>
                  </a:lnTo>
                  <a:lnTo>
                    <a:pt x="100" y="99"/>
                  </a:lnTo>
                  <a:lnTo>
                    <a:pt x="101" y="99"/>
                  </a:lnTo>
                  <a:lnTo>
                    <a:pt x="101" y="101"/>
                  </a:lnTo>
                  <a:lnTo>
                    <a:pt x="103" y="102"/>
                  </a:lnTo>
                  <a:lnTo>
                    <a:pt x="103" y="103"/>
                  </a:lnTo>
                  <a:lnTo>
                    <a:pt x="103" y="105"/>
                  </a:lnTo>
                  <a:lnTo>
                    <a:pt x="105" y="105"/>
                  </a:lnTo>
                  <a:lnTo>
                    <a:pt x="105" y="106"/>
                  </a:lnTo>
                  <a:lnTo>
                    <a:pt x="107" y="106"/>
                  </a:lnTo>
                  <a:lnTo>
                    <a:pt x="108" y="106"/>
                  </a:lnTo>
                  <a:lnTo>
                    <a:pt x="109" y="107"/>
                  </a:lnTo>
                  <a:lnTo>
                    <a:pt x="111" y="108"/>
                  </a:lnTo>
                  <a:lnTo>
                    <a:pt x="112" y="110"/>
                  </a:lnTo>
                  <a:lnTo>
                    <a:pt x="113" y="110"/>
                  </a:lnTo>
                  <a:lnTo>
                    <a:pt x="113" y="111"/>
                  </a:lnTo>
                  <a:lnTo>
                    <a:pt x="115" y="111"/>
                  </a:lnTo>
                  <a:lnTo>
                    <a:pt x="116" y="112"/>
                  </a:lnTo>
                  <a:lnTo>
                    <a:pt x="117" y="114"/>
                  </a:lnTo>
                  <a:lnTo>
                    <a:pt x="117" y="112"/>
                  </a:lnTo>
                  <a:lnTo>
                    <a:pt x="118" y="114"/>
                  </a:lnTo>
                  <a:lnTo>
                    <a:pt x="120" y="115"/>
                  </a:lnTo>
                  <a:lnTo>
                    <a:pt x="121" y="115"/>
                  </a:lnTo>
                  <a:lnTo>
                    <a:pt x="121" y="116"/>
                  </a:lnTo>
                  <a:lnTo>
                    <a:pt x="122" y="116"/>
                  </a:lnTo>
                  <a:lnTo>
                    <a:pt x="121" y="118"/>
                  </a:lnTo>
                  <a:lnTo>
                    <a:pt x="122" y="118"/>
                  </a:lnTo>
                  <a:lnTo>
                    <a:pt x="122" y="120"/>
                  </a:lnTo>
                  <a:lnTo>
                    <a:pt x="121" y="120"/>
                  </a:lnTo>
                  <a:lnTo>
                    <a:pt x="121" y="121"/>
                  </a:lnTo>
                  <a:lnTo>
                    <a:pt x="118" y="120"/>
                  </a:lnTo>
                  <a:lnTo>
                    <a:pt x="117" y="120"/>
                  </a:lnTo>
                  <a:lnTo>
                    <a:pt x="116" y="120"/>
                  </a:lnTo>
                  <a:lnTo>
                    <a:pt x="116" y="121"/>
                  </a:lnTo>
                  <a:lnTo>
                    <a:pt x="117" y="121"/>
                  </a:lnTo>
                  <a:lnTo>
                    <a:pt x="116" y="124"/>
                  </a:lnTo>
                  <a:lnTo>
                    <a:pt x="115" y="125"/>
                  </a:lnTo>
                  <a:lnTo>
                    <a:pt x="113" y="127"/>
                  </a:lnTo>
                  <a:lnTo>
                    <a:pt x="111" y="127"/>
                  </a:lnTo>
                  <a:lnTo>
                    <a:pt x="109" y="128"/>
                  </a:lnTo>
                  <a:lnTo>
                    <a:pt x="108" y="128"/>
                  </a:lnTo>
                  <a:lnTo>
                    <a:pt x="108" y="129"/>
                  </a:lnTo>
                  <a:lnTo>
                    <a:pt x="107" y="129"/>
                  </a:lnTo>
                  <a:lnTo>
                    <a:pt x="107" y="131"/>
                  </a:lnTo>
                  <a:lnTo>
                    <a:pt x="108" y="132"/>
                  </a:lnTo>
                  <a:lnTo>
                    <a:pt x="109" y="133"/>
                  </a:lnTo>
                  <a:lnTo>
                    <a:pt x="111" y="135"/>
                  </a:lnTo>
                  <a:lnTo>
                    <a:pt x="109" y="136"/>
                  </a:lnTo>
                  <a:lnTo>
                    <a:pt x="109" y="137"/>
                  </a:lnTo>
                  <a:lnTo>
                    <a:pt x="111" y="137"/>
                  </a:lnTo>
                  <a:lnTo>
                    <a:pt x="112" y="137"/>
                  </a:lnTo>
                  <a:lnTo>
                    <a:pt x="112" y="138"/>
                  </a:lnTo>
                  <a:lnTo>
                    <a:pt x="112" y="140"/>
                  </a:lnTo>
                  <a:lnTo>
                    <a:pt x="112" y="142"/>
                  </a:lnTo>
                  <a:lnTo>
                    <a:pt x="111" y="142"/>
                  </a:lnTo>
                  <a:lnTo>
                    <a:pt x="108" y="141"/>
                  </a:lnTo>
                  <a:lnTo>
                    <a:pt x="107" y="140"/>
                  </a:lnTo>
                  <a:lnTo>
                    <a:pt x="108" y="140"/>
                  </a:lnTo>
                  <a:lnTo>
                    <a:pt x="107" y="138"/>
                  </a:lnTo>
                  <a:lnTo>
                    <a:pt x="105" y="138"/>
                  </a:lnTo>
                  <a:lnTo>
                    <a:pt x="104" y="138"/>
                  </a:lnTo>
                  <a:lnTo>
                    <a:pt x="103" y="140"/>
                  </a:lnTo>
                  <a:lnTo>
                    <a:pt x="103" y="138"/>
                  </a:lnTo>
                  <a:lnTo>
                    <a:pt x="101" y="137"/>
                  </a:lnTo>
                  <a:lnTo>
                    <a:pt x="100" y="137"/>
                  </a:lnTo>
                  <a:lnTo>
                    <a:pt x="99" y="138"/>
                  </a:lnTo>
                  <a:lnTo>
                    <a:pt x="99" y="137"/>
                  </a:lnTo>
                  <a:lnTo>
                    <a:pt x="98" y="137"/>
                  </a:lnTo>
                  <a:lnTo>
                    <a:pt x="99" y="138"/>
                  </a:lnTo>
                  <a:lnTo>
                    <a:pt x="99" y="140"/>
                  </a:lnTo>
                  <a:lnTo>
                    <a:pt x="96" y="138"/>
                  </a:lnTo>
                  <a:lnTo>
                    <a:pt x="95" y="138"/>
                  </a:lnTo>
                  <a:lnTo>
                    <a:pt x="94" y="140"/>
                  </a:lnTo>
                  <a:lnTo>
                    <a:pt x="92" y="140"/>
                  </a:lnTo>
                  <a:lnTo>
                    <a:pt x="90" y="140"/>
                  </a:lnTo>
                  <a:lnTo>
                    <a:pt x="88" y="140"/>
                  </a:lnTo>
                  <a:lnTo>
                    <a:pt x="88" y="141"/>
                  </a:lnTo>
                  <a:lnTo>
                    <a:pt x="87" y="141"/>
                  </a:lnTo>
                  <a:lnTo>
                    <a:pt x="86" y="141"/>
                  </a:lnTo>
                  <a:lnTo>
                    <a:pt x="86" y="142"/>
                  </a:lnTo>
                  <a:lnTo>
                    <a:pt x="85" y="142"/>
                  </a:lnTo>
                  <a:lnTo>
                    <a:pt x="85" y="144"/>
                  </a:lnTo>
                  <a:lnTo>
                    <a:pt x="83" y="144"/>
                  </a:lnTo>
                  <a:lnTo>
                    <a:pt x="83" y="142"/>
                  </a:lnTo>
                  <a:lnTo>
                    <a:pt x="82" y="142"/>
                  </a:lnTo>
                  <a:lnTo>
                    <a:pt x="82" y="144"/>
                  </a:lnTo>
                  <a:lnTo>
                    <a:pt x="81" y="144"/>
                  </a:lnTo>
                  <a:lnTo>
                    <a:pt x="81" y="142"/>
                  </a:lnTo>
                  <a:lnTo>
                    <a:pt x="79" y="142"/>
                  </a:lnTo>
                  <a:lnTo>
                    <a:pt x="78" y="142"/>
                  </a:lnTo>
                  <a:lnTo>
                    <a:pt x="78" y="141"/>
                  </a:lnTo>
                  <a:lnTo>
                    <a:pt x="79" y="141"/>
                  </a:lnTo>
                  <a:lnTo>
                    <a:pt x="78" y="141"/>
                  </a:lnTo>
                  <a:lnTo>
                    <a:pt x="77" y="141"/>
                  </a:lnTo>
                  <a:lnTo>
                    <a:pt x="75" y="141"/>
                  </a:lnTo>
                  <a:lnTo>
                    <a:pt x="74" y="140"/>
                  </a:lnTo>
                  <a:lnTo>
                    <a:pt x="74" y="141"/>
                  </a:lnTo>
                  <a:lnTo>
                    <a:pt x="73" y="141"/>
                  </a:lnTo>
                  <a:lnTo>
                    <a:pt x="73" y="140"/>
                  </a:lnTo>
                  <a:lnTo>
                    <a:pt x="72" y="140"/>
                  </a:lnTo>
                  <a:lnTo>
                    <a:pt x="72" y="141"/>
                  </a:lnTo>
                  <a:lnTo>
                    <a:pt x="73" y="142"/>
                  </a:lnTo>
                  <a:lnTo>
                    <a:pt x="70" y="145"/>
                  </a:lnTo>
                  <a:lnTo>
                    <a:pt x="69" y="146"/>
                  </a:lnTo>
                  <a:lnTo>
                    <a:pt x="68" y="145"/>
                  </a:lnTo>
                  <a:lnTo>
                    <a:pt x="69" y="145"/>
                  </a:lnTo>
                  <a:lnTo>
                    <a:pt x="69" y="144"/>
                  </a:lnTo>
                  <a:lnTo>
                    <a:pt x="68" y="144"/>
                  </a:lnTo>
                  <a:lnTo>
                    <a:pt x="66" y="144"/>
                  </a:lnTo>
                  <a:lnTo>
                    <a:pt x="66" y="142"/>
                  </a:lnTo>
                  <a:lnTo>
                    <a:pt x="65" y="142"/>
                  </a:lnTo>
                  <a:lnTo>
                    <a:pt x="65" y="141"/>
                  </a:lnTo>
                  <a:lnTo>
                    <a:pt x="62" y="141"/>
                  </a:lnTo>
                  <a:lnTo>
                    <a:pt x="62" y="140"/>
                  </a:lnTo>
                  <a:lnTo>
                    <a:pt x="61" y="140"/>
                  </a:lnTo>
                  <a:lnTo>
                    <a:pt x="61" y="141"/>
                  </a:lnTo>
                  <a:lnTo>
                    <a:pt x="60" y="140"/>
                  </a:lnTo>
                  <a:lnTo>
                    <a:pt x="59" y="140"/>
                  </a:lnTo>
                  <a:lnTo>
                    <a:pt x="57" y="140"/>
                  </a:lnTo>
                  <a:lnTo>
                    <a:pt x="57" y="138"/>
                  </a:lnTo>
                  <a:lnTo>
                    <a:pt x="56" y="138"/>
                  </a:lnTo>
                  <a:lnTo>
                    <a:pt x="55" y="138"/>
                  </a:lnTo>
                  <a:lnTo>
                    <a:pt x="53" y="137"/>
                  </a:lnTo>
                  <a:lnTo>
                    <a:pt x="52" y="137"/>
                  </a:lnTo>
                  <a:lnTo>
                    <a:pt x="51" y="136"/>
                  </a:lnTo>
                  <a:lnTo>
                    <a:pt x="49" y="136"/>
                  </a:lnTo>
                  <a:lnTo>
                    <a:pt x="51" y="136"/>
                  </a:lnTo>
                  <a:lnTo>
                    <a:pt x="52" y="137"/>
                  </a:lnTo>
                  <a:lnTo>
                    <a:pt x="52" y="138"/>
                  </a:lnTo>
                  <a:lnTo>
                    <a:pt x="51" y="138"/>
                  </a:lnTo>
                  <a:lnTo>
                    <a:pt x="49" y="137"/>
                  </a:lnTo>
                  <a:lnTo>
                    <a:pt x="48" y="137"/>
                  </a:lnTo>
                  <a:lnTo>
                    <a:pt x="48" y="138"/>
                  </a:lnTo>
                  <a:lnTo>
                    <a:pt x="47" y="138"/>
                  </a:lnTo>
                  <a:lnTo>
                    <a:pt x="47" y="137"/>
                  </a:lnTo>
                  <a:lnTo>
                    <a:pt x="47" y="138"/>
                  </a:lnTo>
                  <a:lnTo>
                    <a:pt x="45" y="138"/>
                  </a:lnTo>
                  <a:lnTo>
                    <a:pt x="45" y="137"/>
                  </a:lnTo>
                  <a:lnTo>
                    <a:pt x="44" y="136"/>
                  </a:lnTo>
                  <a:lnTo>
                    <a:pt x="43" y="136"/>
                  </a:lnTo>
                  <a:lnTo>
                    <a:pt x="42" y="136"/>
                  </a:lnTo>
                  <a:lnTo>
                    <a:pt x="42" y="137"/>
                  </a:lnTo>
                  <a:lnTo>
                    <a:pt x="40" y="137"/>
                  </a:lnTo>
                  <a:lnTo>
                    <a:pt x="40" y="138"/>
                  </a:lnTo>
                  <a:lnTo>
                    <a:pt x="42" y="138"/>
                  </a:lnTo>
                  <a:lnTo>
                    <a:pt x="43" y="138"/>
                  </a:lnTo>
                  <a:lnTo>
                    <a:pt x="44" y="138"/>
                  </a:lnTo>
                  <a:lnTo>
                    <a:pt x="44" y="140"/>
                  </a:lnTo>
                  <a:lnTo>
                    <a:pt x="43" y="140"/>
                  </a:lnTo>
                  <a:lnTo>
                    <a:pt x="42" y="140"/>
                  </a:lnTo>
                  <a:lnTo>
                    <a:pt x="40" y="140"/>
                  </a:lnTo>
                  <a:lnTo>
                    <a:pt x="39" y="140"/>
                  </a:lnTo>
                  <a:lnTo>
                    <a:pt x="36" y="140"/>
                  </a:lnTo>
                  <a:lnTo>
                    <a:pt x="35" y="140"/>
                  </a:lnTo>
                  <a:lnTo>
                    <a:pt x="35" y="141"/>
                  </a:lnTo>
                  <a:lnTo>
                    <a:pt x="32" y="141"/>
                  </a:lnTo>
                  <a:lnTo>
                    <a:pt x="32" y="140"/>
                  </a:lnTo>
                  <a:lnTo>
                    <a:pt x="31" y="140"/>
                  </a:lnTo>
                  <a:lnTo>
                    <a:pt x="30" y="140"/>
                  </a:lnTo>
                  <a:lnTo>
                    <a:pt x="30" y="141"/>
                  </a:lnTo>
                  <a:lnTo>
                    <a:pt x="29" y="140"/>
                  </a:lnTo>
                  <a:lnTo>
                    <a:pt x="27" y="140"/>
                  </a:lnTo>
                  <a:lnTo>
                    <a:pt x="27" y="138"/>
                  </a:lnTo>
                  <a:lnTo>
                    <a:pt x="27" y="137"/>
                  </a:lnTo>
                  <a:lnTo>
                    <a:pt x="27" y="136"/>
                  </a:lnTo>
                  <a:lnTo>
                    <a:pt x="27" y="135"/>
                  </a:lnTo>
                  <a:lnTo>
                    <a:pt x="27" y="133"/>
                  </a:lnTo>
                  <a:lnTo>
                    <a:pt x="27" y="132"/>
                  </a:lnTo>
                  <a:lnTo>
                    <a:pt x="27" y="131"/>
                  </a:lnTo>
                  <a:lnTo>
                    <a:pt x="27" y="129"/>
                  </a:lnTo>
                  <a:lnTo>
                    <a:pt x="29" y="127"/>
                  </a:lnTo>
                  <a:lnTo>
                    <a:pt x="30" y="125"/>
                  </a:lnTo>
                  <a:lnTo>
                    <a:pt x="30" y="124"/>
                  </a:lnTo>
                  <a:lnTo>
                    <a:pt x="30" y="121"/>
                  </a:lnTo>
                  <a:lnTo>
                    <a:pt x="30" y="119"/>
                  </a:lnTo>
                  <a:lnTo>
                    <a:pt x="31" y="119"/>
                  </a:lnTo>
                  <a:lnTo>
                    <a:pt x="32" y="119"/>
                  </a:lnTo>
                  <a:lnTo>
                    <a:pt x="32" y="118"/>
                  </a:lnTo>
                  <a:lnTo>
                    <a:pt x="35" y="116"/>
                  </a:lnTo>
                  <a:lnTo>
                    <a:pt x="35" y="114"/>
                  </a:lnTo>
                  <a:lnTo>
                    <a:pt x="36" y="114"/>
                  </a:lnTo>
                  <a:lnTo>
                    <a:pt x="36" y="112"/>
                  </a:lnTo>
                  <a:lnTo>
                    <a:pt x="35" y="112"/>
                  </a:lnTo>
                  <a:lnTo>
                    <a:pt x="32" y="112"/>
                  </a:lnTo>
                  <a:lnTo>
                    <a:pt x="31" y="111"/>
                  </a:lnTo>
                  <a:lnTo>
                    <a:pt x="30" y="111"/>
                  </a:lnTo>
                  <a:lnTo>
                    <a:pt x="29" y="111"/>
                  </a:lnTo>
                  <a:lnTo>
                    <a:pt x="27" y="111"/>
                  </a:lnTo>
                  <a:lnTo>
                    <a:pt x="26" y="111"/>
                  </a:lnTo>
                  <a:lnTo>
                    <a:pt x="26" y="110"/>
                  </a:lnTo>
                  <a:lnTo>
                    <a:pt x="25" y="110"/>
                  </a:lnTo>
                  <a:lnTo>
                    <a:pt x="22" y="110"/>
                  </a:lnTo>
                  <a:lnTo>
                    <a:pt x="21" y="110"/>
                  </a:lnTo>
                  <a:lnTo>
                    <a:pt x="19" y="110"/>
                  </a:lnTo>
                  <a:lnTo>
                    <a:pt x="18" y="110"/>
                  </a:lnTo>
                  <a:lnTo>
                    <a:pt x="17" y="110"/>
                  </a:lnTo>
                  <a:lnTo>
                    <a:pt x="16" y="108"/>
                  </a:lnTo>
                  <a:lnTo>
                    <a:pt x="16" y="110"/>
                  </a:lnTo>
                  <a:lnTo>
                    <a:pt x="16" y="108"/>
                  </a:lnTo>
                  <a:lnTo>
                    <a:pt x="16" y="110"/>
                  </a:lnTo>
                  <a:lnTo>
                    <a:pt x="14" y="110"/>
                  </a:lnTo>
                  <a:lnTo>
                    <a:pt x="13" y="108"/>
                  </a:lnTo>
                  <a:lnTo>
                    <a:pt x="13" y="107"/>
                  </a:lnTo>
                  <a:lnTo>
                    <a:pt x="12" y="107"/>
                  </a:lnTo>
                  <a:lnTo>
                    <a:pt x="12" y="106"/>
                  </a:lnTo>
                  <a:lnTo>
                    <a:pt x="10" y="105"/>
                  </a:lnTo>
                  <a:lnTo>
                    <a:pt x="9" y="103"/>
                  </a:lnTo>
                  <a:lnTo>
                    <a:pt x="8" y="103"/>
                  </a:lnTo>
                  <a:lnTo>
                    <a:pt x="8" y="102"/>
                  </a:lnTo>
                  <a:lnTo>
                    <a:pt x="8" y="101"/>
                  </a:lnTo>
                  <a:lnTo>
                    <a:pt x="9" y="99"/>
                  </a:lnTo>
                  <a:lnTo>
                    <a:pt x="9" y="98"/>
                  </a:lnTo>
                  <a:lnTo>
                    <a:pt x="10" y="97"/>
                  </a:lnTo>
                  <a:lnTo>
                    <a:pt x="9" y="97"/>
                  </a:lnTo>
                  <a:lnTo>
                    <a:pt x="8" y="97"/>
                  </a:lnTo>
                  <a:lnTo>
                    <a:pt x="6" y="97"/>
                  </a:lnTo>
                  <a:lnTo>
                    <a:pt x="6" y="95"/>
                  </a:lnTo>
                  <a:lnTo>
                    <a:pt x="5" y="95"/>
                  </a:lnTo>
                  <a:lnTo>
                    <a:pt x="5" y="94"/>
                  </a:lnTo>
                  <a:lnTo>
                    <a:pt x="4" y="94"/>
                  </a:lnTo>
                  <a:lnTo>
                    <a:pt x="4" y="93"/>
                  </a:lnTo>
                  <a:lnTo>
                    <a:pt x="4" y="92"/>
                  </a:lnTo>
                  <a:lnTo>
                    <a:pt x="4" y="90"/>
                  </a:lnTo>
                  <a:lnTo>
                    <a:pt x="5" y="90"/>
                  </a:lnTo>
                  <a:lnTo>
                    <a:pt x="5" y="89"/>
                  </a:lnTo>
                  <a:lnTo>
                    <a:pt x="4" y="89"/>
                  </a:lnTo>
                  <a:lnTo>
                    <a:pt x="5" y="89"/>
                  </a:lnTo>
                  <a:lnTo>
                    <a:pt x="6" y="88"/>
                  </a:lnTo>
                  <a:lnTo>
                    <a:pt x="8" y="88"/>
                  </a:lnTo>
                  <a:lnTo>
                    <a:pt x="8" y="86"/>
                  </a:lnTo>
                  <a:lnTo>
                    <a:pt x="6" y="86"/>
                  </a:lnTo>
                  <a:lnTo>
                    <a:pt x="8" y="85"/>
                  </a:lnTo>
                  <a:lnTo>
                    <a:pt x="6" y="85"/>
                  </a:lnTo>
                  <a:lnTo>
                    <a:pt x="6" y="84"/>
                  </a:lnTo>
                  <a:lnTo>
                    <a:pt x="5" y="84"/>
                  </a:lnTo>
                  <a:lnTo>
                    <a:pt x="4" y="84"/>
                  </a:lnTo>
                  <a:lnTo>
                    <a:pt x="5" y="84"/>
                  </a:lnTo>
                  <a:lnTo>
                    <a:pt x="4" y="82"/>
                  </a:lnTo>
                  <a:lnTo>
                    <a:pt x="5" y="82"/>
                  </a:lnTo>
                  <a:lnTo>
                    <a:pt x="5" y="81"/>
                  </a:lnTo>
                  <a:lnTo>
                    <a:pt x="4" y="81"/>
                  </a:lnTo>
                  <a:lnTo>
                    <a:pt x="4" y="80"/>
                  </a:lnTo>
                  <a:lnTo>
                    <a:pt x="2" y="80"/>
                  </a:lnTo>
                  <a:lnTo>
                    <a:pt x="1" y="78"/>
                  </a:lnTo>
                  <a:lnTo>
                    <a:pt x="1" y="77"/>
                  </a:lnTo>
                  <a:lnTo>
                    <a:pt x="2" y="77"/>
                  </a:lnTo>
                  <a:lnTo>
                    <a:pt x="2" y="76"/>
                  </a:lnTo>
                  <a:lnTo>
                    <a:pt x="1" y="76"/>
                  </a:lnTo>
                  <a:lnTo>
                    <a:pt x="1" y="75"/>
                  </a:lnTo>
                  <a:lnTo>
                    <a:pt x="0" y="75"/>
                  </a:lnTo>
                  <a:lnTo>
                    <a:pt x="0" y="73"/>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64" name="Freeform 1763"/>
            <p:cNvSpPr>
              <a:spLocks/>
            </p:cNvSpPr>
            <p:nvPr/>
          </p:nvSpPr>
          <p:spPr bwMode="auto">
            <a:xfrm>
              <a:off x="4558025" y="2368550"/>
              <a:ext cx="217488" cy="231775"/>
            </a:xfrm>
            <a:custGeom>
              <a:avLst/>
              <a:gdLst/>
              <a:ahLst/>
              <a:cxnLst>
                <a:cxn ang="0">
                  <a:pos x="51" y="24"/>
                </a:cxn>
                <a:cxn ang="0">
                  <a:pos x="49" y="22"/>
                </a:cxn>
                <a:cxn ang="0">
                  <a:pos x="43" y="17"/>
                </a:cxn>
                <a:cxn ang="0">
                  <a:pos x="38" y="12"/>
                </a:cxn>
                <a:cxn ang="0">
                  <a:pos x="40" y="6"/>
                </a:cxn>
                <a:cxn ang="0">
                  <a:pos x="39" y="0"/>
                </a:cxn>
                <a:cxn ang="0">
                  <a:pos x="49" y="2"/>
                </a:cxn>
                <a:cxn ang="0">
                  <a:pos x="57" y="8"/>
                </a:cxn>
                <a:cxn ang="0">
                  <a:pos x="62" y="9"/>
                </a:cxn>
                <a:cxn ang="0">
                  <a:pos x="73" y="8"/>
                </a:cxn>
                <a:cxn ang="0">
                  <a:pos x="73" y="15"/>
                </a:cxn>
                <a:cxn ang="0">
                  <a:pos x="69" y="21"/>
                </a:cxn>
                <a:cxn ang="0">
                  <a:pos x="77" y="19"/>
                </a:cxn>
                <a:cxn ang="0">
                  <a:pos x="81" y="16"/>
                </a:cxn>
                <a:cxn ang="0">
                  <a:pos x="88" y="16"/>
                </a:cxn>
                <a:cxn ang="0">
                  <a:pos x="95" y="9"/>
                </a:cxn>
                <a:cxn ang="0">
                  <a:pos x="95" y="9"/>
                </a:cxn>
                <a:cxn ang="0">
                  <a:pos x="95" y="12"/>
                </a:cxn>
                <a:cxn ang="0">
                  <a:pos x="103" y="11"/>
                </a:cxn>
                <a:cxn ang="0">
                  <a:pos x="108" y="15"/>
                </a:cxn>
                <a:cxn ang="0">
                  <a:pos x="112" y="16"/>
                </a:cxn>
                <a:cxn ang="0">
                  <a:pos x="118" y="22"/>
                </a:cxn>
                <a:cxn ang="0">
                  <a:pos x="121" y="24"/>
                </a:cxn>
                <a:cxn ang="0">
                  <a:pos x="124" y="34"/>
                </a:cxn>
                <a:cxn ang="0">
                  <a:pos x="122" y="41"/>
                </a:cxn>
                <a:cxn ang="0">
                  <a:pos x="128" y="49"/>
                </a:cxn>
                <a:cxn ang="0">
                  <a:pos x="130" y="60"/>
                </a:cxn>
                <a:cxn ang="0">
                  <a:pos x="135" y="71"/>
                </a:cxn>
                <a:cxn ang="0">
                  <a:pos x="130" y="76"/>
                </a:cxn>
                <a:cxn ang="0">
                  <a:pos x="126" y="76"/>
                </a:cxn>
                <a:cxn ang="0">
                  <a:pos x="115" y="81"/>
                </a:cxn>
                <a:cxn ang="0">
                  <a:pos x="107" y="85"/>
                </a:cxn>
                <a:cxn ang="0">
                  <a:pos x="98" y="89"/>
                </a:cxn>
                <a:cxn ang="0">
                  <a:pos x="96" y="90"/>
                </a:cxn>
                <a:cxn ang="0">
                  <a:pos x="100" y="99"/>
                </a:cxn>
                <a:cxn ang="0">
                  <a:pos x="109" y="107"/>
                </a:cxn>
                <a:cxn ang="0">
                  <a:pos x="120" y="115"/>
                </a:cxn>
                <a:cxn ang="0">
                  <a:pos x="117" y="120"/>
                </a:cxn>
                <a:cxn ang="0">
                  <a:pos x="108" y="129"/>
                </a:cxn>
                <a:cxn ang="0">
                  <a:pos x="112" y="138"/>
                </a:cxn>
                <a:cxn ang="0">
                  <a:pos x="103" y="140"/>
                </a:cxn>
                <a:cxn ang="0">
                  <a:pos x="95" y="138"/>
                </a:cxn>
                <a:cxn ang="0">
                  <a:pos x="85" y="144"/>
                </a:cxn>
                <a:cxn ang="0">
                  <a:pos x="79" y="141"/>
                </a:cxn>
                <a:cxn ang="0">
                  <a:pos x="73" y="142"/>
                </a:cxn>
                <a:cxn ang="0">
                  <a:pos x="65" y="141"/>
                </a:cxn>
                <a:cxn ang="0">
                  <a:pos x="55" y="138"/>
                </a:cxn>
                <a:cxn ang="0">
                  <a:pos x="48" y="137"/>
                </a:cxn>
                <a:cxn ang="0">
                  <a:pos x="42" y="137"/>
                </a:cxn>
                <a:cxn ang="0">
                  <a:pos x="39" y="140"/>
                </a:cxn>
                <a:cxn ang="0">
                  <a:pos x="27" y="140"/>
                </a:cxn>
                <a:cxn ang="0">
                  <a:pos x="30" y="125"/>
                </a:cxn>
                <a:cxn ang="0">
                  <a:pos x="36" y="112"/>
                </a:cxn>
                <a:cxn ang="0">
                  <a:pos x="22" y="110"/>
                </a:cxn>
                <a:cxn ang="0">
                  <a:pos x="13" y="108"/>
                </a:cxn>
                <a:cxn ang="0">
                  <a:pos x="9" y="98"/>
                </a:cxn>
                <a:cxn ang="0">
                  <a:pos x="4" y="92"/>
                </a:cxn>
                <a:cxn ang="0">
                  <a:pos x="8" y="85"/>
                </a:cxn>
                <a:cxn ang="0">
                  <a:pos x="4" y="80"/>
                </a:cxn>
              </a:cxnLst>
              <a:rect l="0" t="0" r="r" b="b"/>
              <a:pathLst>
                <a:path w="137" h="146">
                  <a:moveTo>
                    <a:pt x="40" y="21"/>
                  </a:moveTo>
                  <a:lnTo>
                    <a:pt x="42" y="21"/>
                  </a:lnTo>
                  <a:lnTo>
                    <a:pt x="43" y="21"/>
                  </a:lnTo>
                  <a:lnTo>
                    <a:pt x="44" y="20"/>
                  </a:lnTo>
                  <a:lnTo>
                    <a:pt x="45" y="21"/>
                  </a:lnTo>
                  <a:lnTo>
                    <a:pt x="47" y="21"/>
                  </a:lnTo>
                  <a:lnTo>
                    <a:pt x="48" y="21"/>
                  </a:lnTo>
                  <a:lnTo>
                    <a:pt x="48" y="22"/>
                  </a:lnTo>
                  <a:lnTo>
                    <a:pt x="49" y="24"/>
                  </a:lnTo>
                  <a:lnTo>
                    <a:pt x="51" y="24"/>
                  </a:lnTo>
                  <a:lnTo>
                    <a:pt x="51" y="25"/>
                  </a:lnTo>
                  <a:lnTo>
                    <a:pt x="52" y="26"/>
                  </a:lnTo>
                  <a:lnTo>
                    <a:pt x="55" y="26"/>
                  </a:lnTo>
                  <a:lnTo>
                    <a:pt x="56" y="26"/>
                  </a:lnTo>
                  <a:lnTo>
                    <a:pt x="55" y="26"/>
                  </a:lnTo>
                  <a:lnTo>
                    <a:pt x="53" y="26"/>
                  </a:lnTo>
                  <a:lnTo>
                    <a:pt x="52" y="25"/>
                  </a:lnTo>
                  <a:lnTo>
                    <a:pt x="52" y="24"/>
                  </a:lnTo>
                  <a:lnTo>
                    <a:pt x="51" y="24"/>
                  </a:lnTo>
                  <a:lnTo>
                    <a:pt x="49" y="22"/>
                  </a:lnTo>
                  <a:lnTo>
                    <a:pt x="49" y="21"/>
                  </a:lnTo>
                  <a:lnTo>
                    <a:pt x="48" y="21"/>
                  </a:lnTo>
                  <a:lnTo>
                    <a:pt x="47" y="20"/>
                  </a:lnTo>
                  <a:lnTo>
                    <a:pt x="44" y="20"/>
                  </a:lnTo>
                  <a:lnTo>
                    <a:pt x="43" y="20"/>
                  </a:lnTo>
                  <a:lnTo>
                    <a:pt x="42" y="20"/>
                  </a:lnTo>
                  <a:lnTo>
                    <a:pt x="42" y="17"/>
                  </a:lnTo>
                  <a:lnTo>
                    <a:pt x="40" y="17"/>
                  </a:lnTo>
                  <a:lnTo>
                    <a:pt x="42" y="17"/>
                  </a:lnTo>
                  <a:lnTo>
                    <a:pt x="43" y="17"/>
                  </a:lnTo>
                  <a:lnTo>
                    <a:pt x="43" y="16"/>
                  </a:lnTo>
                  <a:lnTo>
                    <a:pt x="42" y="16"/>
                  </a:lnTo>
                  <a:lnTo>
                    <a:pt x="40" y="16"/>
                  </a:lnTo>
                  <a:lnTo>
                    <a:pt x="40" y="15"/>
                  </a:lnTo>
                  <a:lnTo>
                    <a:pt x="40" y="13"/>
                  </a:lnTo>
                  <a:lnTo>
                    <a:pt x="39" y="13"/>
                  </a:lnTo>
                  <a:lnTo>
                    <a:pt x="39" y="12"/>
                  </a:lnTo>
                  <a:lnTo>
                    <a:pt x="38" y="13"/>
                  </a:lnTo>
                  <a:lnTo>
                    <a:pt x="36" y="12"/>
                  </a:lnTo>
                  <a:lnTo>
                    <a:pt x="38" y="12"/>
                  </a:lnTo>
                  <a:lnTo>
                    <a:pt x="38" y="11"/>
                  </a:lnTo>
                  <a:lnTo>
                    <a:pt x="40" y="11"/>
                  </a:lnTo>
                  <a:lnTo>
                    <a:pt x="42" y="11"/>
                  </a:lnTo>
                  <a:lnTo>
                    <a:pt x="42" y="9"/>
                  </a:lnTo>
                  <a:lnTo>
                    <a:pt x="43" y="9"/>
                  </a:lnTo>
                  <a:lnTo>
                    <a:pt x="42" y="8"/>
                  </a:lnTo>
                  <a:lnTo>
                    <a:pt x="40" y="7"/>
                  </a:lnTo>
                  <a:lnTo>
                    <a:pt x="39" y="7"/>
                  </a:lnTo>
                  <a:lnTo>
                    <a:pt x="40" y="7"/>
                  </a:lnTo>
                  <a:lnTo>
                    <a:pt x="40" y="6"/>
                  </a:lnTo>
                  <a:lnTo>
                    <a:pt x="39" y="6"/>
                  </a:lnTo>
                  <a:lnTo>
                    <a:pt x="39" y="4"/>
                  </a:lnTo>
                  <a:lnTo>
                    <a:pt x="38" y="4"/>
                  </a:lnTo>
                  <a:lnTo>
                    <a:pt x="38" y="3"/>
                  </a:lnTo>
                  <a:lnTo>
                    <a:pt x="36" y="3"/>
                  </a:lnTo>
                  <a:lnTo>
                    <a:pt x="36" y="2"/>
                  </a:lnTo>
                  <a:lnTo>
                    <a:pt x="38" y="0"/>
                  </a:lnTo>
                  <a:lnTo>
                    <a:pt x="38" y="2"/>
                  </a:lnTo>
                  <a:lnTo>
                    <a:pt x="39" y="2"/>
                  </a:lnTo>
                  <a:lnTo>
                    <a:pt x="39" y="0"/>
                  </a:lnTo>
                  <a:lnTo>
                    <a:pt x="40" y="2"/>
                  </a:lnTo>
                  <a:lnTo>
                    <a:pt x="40" y="0"/>
                  </a:lnTo>
                  <a:lnTo>
                    <a:pt x="42" y="2"/>
                  </a:lnTo>
                  <a:lnTo>
                    <a:pt x="43" y="2"/>
                  </a:lnTo>
                  <a:lnTo>
                    <a:pt x="44" y="2"/>
                  </a:lnTo>
                  <a:lnTo>
                    <a:pt x="45" y="2"/>
                  </a:lnTo>
                  <a:lnTo>
                    <a:pt x="45" y="3"/>
                  </a:lnTo>
                  <a:lnTo>
                    <a:pt x="47" y="3"/>
                  </a:lnTo>
                  <a:lnTo>
                    <a:pt x="48" y="2"/>
                  </a:lnTo>
                  <a:lnTo>
                    <a:pt x="49" y="2"/>
                  </a:lnTo>
                  <a:lnTo>
                    <a:pt x="51" y="2"/>
                  </a:lnTo>
                  <a:lnTo>
                    <a:pt x="52" y="2"/>
                  </a:lnTo>
                  <a:lnTo>
                    <a:pt x="55" y="3"/>
                  </a:lnTo>
                  <a:lnTo>
                    <a:pt x="56" y="3"/>
                  </a:lnTo>
                  <a:lnTo>
                    <a:pt x="57" y="3"/>
                  </a:lnTo>
                  <a:lnTo>
                    <a:pt x="57" y="4"/>
                  </a:lnTo>
                  <a:lnTo>
                    <a:pt x="56" y="4"/>
                  </a:lnTo>
                  <a:lnTo>
                    <a:pt x="56" y="6"/>
                  </a:lnTo>
                  <a:lnTo>
                    <a:pt x="57" y="6"/>
                  </a:lnTo>
                  <a:lnTo>
                    <a:pt x="57" y="8"/>
                  </a:lnTo>
                  <a:lnTo>
                    <a:pt x="56" y="9"/>
                  </a:lnTo>
                  <a:lnTo>
                    <a:pt x="55" y="9"/>
                  </a:lnTo>
                  <a:lnTo>
                    <a:pt x="56" y="9"/>
                  </a:lnTo>
                  <a:lnTo>
                    <a:pt x="59" y="9"/>
                  </a:lnTo>
                  <a:lnTo>
                    <a:pt x="60" y="9"/>
                  </a:lnTo>
                  <a:lnTo>
                    <a:pt x="60" y="11"/>
                  </a:lnTo>
                  <a:lnTo>
                    <a:pt x="60" y="12"/>
                  </a:lnTo>
                  <a:lnTo>
                    <a:pt x="60" y="11"/>
                  </a:lnTo>
                  <a:lnTo>
                    <a:pt x="61" y="9"/>
                  </a:lnTo>
                  <a:lnTo>
                    <a:pt x="62" y="9"/>
                  </a:lnTo>
                  <a:lnTo>
                    <a:pt x="64" y="11"/>
                  </a:lnTo>
                  <a:lnTo>
                    <a:pt x="66" y="11"/>
                  </a:lnTo>
                  <a:lnTo>
                    <a:pt x="68" y="12"/>
                  </a:lnTo>
                  <a:lnTo>
                    <a:pt x="69" y="12"/>
                  </a:lnTo>
                  <a:lnTo>
                    <a:pt x="72" y="11"/>
                  </a:lnTo>
                  <a:lnTo>
                    <a:pt x="73" y="11"/>
                  </a:lnTo>
                  <a:lnTo>
                    <a:pt x="73" y="9"/>
                  </a:lnTo>
                  <a:lnTo>
                    <a:pt x="72" y="9"/>
                  </a:lnTo>
                  <a:lnTo>
                    <a:pt x="72" y="8"/>
                  </a:lnTo>
                  <a:lnTo>
                    <a:pt x="73" y="8"/>
                  </a:lnTo>
                  <a:lnTo>
                    <a:pt x="74" y="8"/>
                  </a:lnTo>
                  <a:lnTo>
                    <a:pt x="75" y="8"/>
                  </a:lnTo>
                  <a:lnTo>
                    <a:pt x="77" y="11"/>
                  </a:lnTo>
                  <a:lnTo>
                    <a:pt x="75" y="9"/>
                  </a:lnTo>
                  <a:lnTo>
                    <a:pt x="74" y="9"/>
                  </a:lnTo>
                  <a:lnTo>
                    <a:pt x="74" y="11"/>
                  </a:lnTo>
                  <a:lnTo>
                    <a:pt x="73" y="11"/>
                  </a:lnTo>
                  <a:lnTo>
                    <a:pt x="73" y="12"/>
                  </a:lnTo>
                  <a:lnTo>
                    <a:pt x="74" y="15"/>
                  </a:lnTo>
                  <a:lnTo>
                    <a:pt x="73" y="15"/>
                  </a:lnTo>
                  <a:lnTo>
                    <a:pt x="72" y="16"/>
                  </a:lnTo>
                  <a:lnTo>
                    <a:pt x="70" y="16"/>
                  </a:lnTo>
                  <a:lnTo>
                    <a:pt x="69" y="16"/>
                  </a:lnTo>
                  <a:lnTo>
                    <a:pt x="69" y="17"/>
                  </a:lnTo>
                  <a:lnTo>
                    <a:pt x="70" y="17"/>
                  </a:lnTo>
                  <a:lnTo>
                    <a:pt x="70" y="19"/>
                  </a:lnTo>
                  <a:lnTo>
                    <a:pt x="70" y="20"/>
                  </a:lnTo>
                  <a:lnTo>
                    <a:pt x="69" y="20"/>
                  </a:lnTo>
                  <a:lnTo>
                    <a:pt x="70" y="20"/>
                  </a:lnTo>
                  <a:lnTo>
                    <a:pt x="69" y="21"/>
                  </a:lnTo>
                  <a:lnTo>
                    <a:pt x="70" y="20"/>
                  </a:lnTo>
                  <a:lnTo>
                    <a:pt x="72" y="20"/>
                  </a:lnTo>
                  <a:lnTo>
                    <a:pt x="72" y="19"/>
                  </a:lnTo>
                  <a:lnTo>
                    <a:pt x="72" y="20"/>
                  </a:lnTo>
                  <a:lnTo>
                    <a:pt x="73" y="20"/>
                  </a:lnTo>
                  <a:lnTo>
                    <a:pt x="72" y="19"/>
                  </a:lnTo>
                  <a:lnTo>
                    <a:pt x="73" y="17"/>
                  </a:lnTo>
                  <a:lnTo>
                    <a:pt x="74" y="17"/>
                  </a:lnTo>
                  <a:lnTo>
                    <a:pt x="75" y="17"/>
                  </a:lnTo>
                  <a:lnTo>
                    <a:pt x="77" y="19"/>
                  </a:lnTo>
                  <a:lnTo>
                    <a:pt x="78" y="19"/>
                  </a:lnTo>
                  <a:lnTo>
                    <a:pt x="78" y="20"/>
                  </a:lnTo>
                  <a:lnTo>
                    <a:pt x="79" y="20"/>
                  </a:lnTo>
                  <a:lnTo>
                    <a:pt x="79" y="19"/>
                  </a:lnTo>
                  <a:lnTo>
                    <a:pt x="81" y="19"/>
                  </a:lnTo>
                  <a:lnTo>
                    <a:pt x="81" y="17"/>
                  </a:lnTo>
                  <a:lnTo>
                    <a:pt x="81" y="16"/>
                  </a:lnTo>
                  <a:lnTo>
                    <a:pt x="82" y="16"/>
                  </a:lnTo>
                  <a:lnTo>
                    <a:pt x="81" y="17"/>
                  </a:lnTo>
                  <a:lnTo>
                    <a:pt x="81" y="16"/>
                  </a:lnTo>
                  <a:lnTo>
                    <a:pt x="82" y="16"/>
                  </a:lnTo>
                  <a:lnTo>
                    <a:pt x="82" y="15"/>
                  </a:lnTo>
                  <a:lnTo>
                    <a:pt x="83" y="15"/>
                  </a:lnTo>
                  <a:lnTo>
                    <a:pt x="83" y="16"/>
                  </a:lnTo>
                  <a:lnTo>
                    <a:pt x="85" y="16"/>
                  </a:lnTo>
                  <a:lnTo>
                    <a:pt x="87" y="15"/>
                  </a:lnTo>
                  <a:lnTo>
                    <a:pt x="88" y="15"/>
                  </a:lnTo>
                  <a:lnTo>
                    <a:pt x="88" y="16"/>
                  </a:lnTo>
                  <a:lnTo>
                    <a:pt x="88" y="15"/>
                  </a:lnTo>
                  <a:lnTo>
                    <a:pt x="88" y="16"/>
                  </a:lnTo>
                  <a:lnTo>
                    <a:pt x="88" y="15"/>
                  </a:lnTo>
                  <a:lnTo>
                    <a:pt x="90" y="15"/>
                  </a:lnTo>
                  <a:lnTo>
                    <a:pt x="90" y="13"/>
                  </a:lnTo>
                  <a:lnTo>
                    <a:pt x="91" y="13"/>
                  </a:lnTo>
                  <a:lnTo>
                    <a:pt x="91" y="12"/>
                  </a:lnTo>
                  <a:lnTo>
                    <a:pt x="92" y="12"/>
                  </a:lnTo>
                  <a:lnTo>
                    <a:pt x="92" y="11"/>
                  </a:lnTo>
                  <a:lnTo>
                    <a:pt x="94" y="11"/>
                  </a:lnTo>
                  <a:lnTo>
                    <a:pt x="94" y="8"/>
                  </a:lnTo>
                  <a:lnTo>
                    <a:pt x="95" y="9"/>
                  </a:lnTo>
                  <a:lnTo>
                    <a:pt x="98" y="9"/>
                  </a:lnTo>
                  <a:lnTo>
                    <a:pt x="99" y="9"/>
                  </a:lnTo>
                  <a:lnTo>
                    <a:pt x="100" y="9"/>
                  </a:lnTo>
                  <a:lnTo>
                    <a:pt x="99" y="9"/>
                  </a:lnTo>
                  <a:lnTo>
                    <a:pt x="98" y="9"/>
                  </a:lnTo>
                  <a:lnTo>
                    <a:pt x="98" y="11"/>
                  </a:lnTo>
                  <a:lnTo>
                    <a:pt x="98" y="9"/>
                  </a:lnTo>
                  <a:lnTo>
                    <a:pt x="98" y="11"/>
                  </a:lnTo>
                  <a:lnTo>
                    <a:pt x="96" y="9"/>
                  </a:lnTo>
                  <a:lnTo>
                    <a:pt x="95" y="9"/>
                  </a:lnTo>
                  <a:lnTo>
                    <a:pt x="96" y="9"/>
                  </a:lnTo>
                  <a:lnTo>
                    <a:pt x="95" y="11"/>
                  </a:lnTo>
                  <a:lnTo>
                    <a:pt x="94" y="11"/>
                  </a:lnTo>
                  <a:lnTo>
                    <a:pt x="92" y="11"/>
                  </a:lnTo>
                  <a:lnTo>
                    <a:pt x="92" y="12"/>
                  </a:lnTo>
                  <a:lnTo>
                    <a:pt x="92" y="13"/>
                  </a:lnTo>
                  <a:lnTo>
                    <a:pt x="94" y="13"/>
                  </a:lnTo>
                  <a:lnTo>
                    <a:pt x="92" y="12"/>
                  </a:lnTo>
                  <a:lnTo>
                    <a:pt x="94" y="12"/>
                  </a:lnTo>
                  <a:lnTo>
                    <a:pt x="95" y="12"/>
                  </a:lnTo>
                  <a:lnTo>
                    <a:pt x="95" y="11"/>
                  </a:lnTo>
                  <a:lnTo>
                    <a:pt x="96" y="11"/>
                  </a:lnTo>
                  <a:lnTo>
                    <a:pt x="98" y="11"/>
                  </a:lnTo>
                  <a:lnTo>
                    <a:pt x="99" y="11"/>
                  </a:lnTo>
                  <a:lnTo>
                    <a:pt x="99" y="12"/>
                  </a:lnTo>
                  <a:lnTo>
                    <a:pt x="99" y="11"/>
                  </a:lnTo>
                  <a:lnTo>
                    <a:pt x="100" y="9"/>
                  </a:lnTo>
                  <a:lnTo>
                    <a:pt x="101" y="9"/>
                  </a:lnTo>
                  <a:lnTo>
                    <a:pt x="101" y="11"/>
                  </a:lnTo>
                  <a:lnTo>
                    <a:pt x="103" y="11"/>
                  </a:lnTo>
                  <a:lnTo>
                    <a:pt x="103" y="12"/>
                  </a:lnTo>
                  <a:lnTo>
                    <a:pt x="101" y="12"/>
                  </a:lnTo>
                  <a:lnTo>
                    <a:pt x="103" y="12"/>
                  </a:lnTo>
                  <a:lnTo>
                    <a:pt x="101" y="12"/>
                  </a:lnTo>
                  <a:lnTo>
                    <a:pt x="101" y="13"/>
                  </a:lnTo>
                  <a:lnTo>
                    <a:pt x="103" y="13"/>
                  </a:lnTo>
                  <a:lnTo>
                    <a:pt x="104" y="13"/>
                  </a:lnTo>
                  <a:lnTo>
                    <a:pt x="105" y="13"/>
                  </a:lnTo>
                  <a:lnTo>
                    <a:pt x="107" y="15"/>
                  </a:lnTo>
                  <a:lnTo>
                    <a:pt x="108" y="15"/>
                  </a:lnTo>
                  <a:lnTo>
                    <a:pt x="108" y="16"/>
                  </a:lnTo>
                  <a:lnTo>
                    <a:pt x="109" y="16"/>
                  </a:lnTo>
                  <a:lnTo>
                    <a:pt x="108" y="16"/>
                  </a:lnTo>
                  <a:lnTo>
                    <a:pt x="109" y="15"/>
                  </a:lnTo>
                  <a:lnTo>
                    <a:pt x="111" y="15"/>
                  </a:lnTo>
                  <a:lnTo>
                    <a:pt x="111" y="16"/>
                  </a:lnTo>
                  <a:lnTo>
                    <a:pt x="112" y="15"/>
                  </a:lnTo>
                  <a:lnTo>
                    <a:pt x="112" y="16"/>
                  </a:lnTo>
                  <a:lnTo>
                    <a:pt x="112" y="15"/>
                  </a:lnTo>
                  <a:lnTo>
                    <a:pt x="112" y="16"/>
                  </a:lnTo>
                  <a:lnTo>
                    <a:pt x="113" y="16"/>
                  </a:lnTo>
                  <a:lnTo>
                    <a:pt x="113" y="17"/>
                  </a:lnTo>
                  <a:lnTo>
                    <a:pt x="115" y="19"/>
                  </a:lnTo>
                  <a:lnTo>
                    <a:pt x="116" y="20"/>
                  </a:lnTo>
                  <a:lnTo>
                    <a:pt x="115" y="20"/>
                  </a:lnTo>
                  <a:lnTo>
                    <a:pt x="115" y="21"/>
                  </a:lnTo>
                  <a:lnTo>
                    <a:pt x="116" y="21"/>
                  </a:lnTo>
                  <a:lnTo>
                    <a:pt x="116" y="22"/>
                  </a:lnTo>
                  <a:lnTo>
                    <a:pt x="117" y="22"/>
                  </a:lnTo>
                  <a:lnTo>
                    <a:pt x="118" y="22"/>
                  </a:lnTo>
                  <a:lnTo>
                    <a:pt x="117" y="22"/>
                  </a:lnTo>
                  <a:lnTo>
                    <a:pt x="118" y="22"/>
                  </a:lnTo>
                  <a:lnTo>
                    <a:pt x="120" y="24"/>
                  </a:lnTo>
                  <a:lnTo>
                    <a:pt x="118" y="22"/>
                  </a:lnTo>
                  <a:lnTo>
                    <a:pt x="120" y="22"/>
                  </a:lnTo>
                  <a:lnTo>
                    <a:pt x="121" y="22"/>
                  </a:lnTo>
                  <a:lnTo>
                    <a:pt x="122" y="24"/>
                  </a:lnTo>
                  <a:lnTo>
                    <a:pt x="121" y="24"/>
                  </a:lnTo>
                  <a:lnTo>
                    <a:pt x="120" y="24"/>
                  </a:lnTo>
                  <a:lnTo>
                    <a:pt x="121" y="24"/>
                  </a:lnTo>
                  <a:lnTo>
                    <a:pt x="121" y="25"/>
                  </a:lnTo>
                  <a:lnTo>
                    <a:pt x="122" y="25"/>
                  </a:lnTo>
                  <a:lnTo>
                    <a:pt x="122" y="26"/>
                  </a:lnTo>
                  <a:lnTo>
                    <a:pt x="122" y="28"/>
                  </a:lnTo>
                  <a:lnTo>
                    <a:pt x="122" y="29"/>
                  </a:lnTo>
                  <a:lnTo>
                    <a:pt x="124" y="30"/>
                  </a:lnTo>
                  <a:lnTo>
                    <a:pt x="124" y="32"/>
                  </a:lnTo>
                  <a:lnTo>
                    <a:pt x="125" y="32"/>
                  </a:lnTo>
                  <a:lnTo>
                    <a:pt x="124" y="33"/>
                  </a:lnTo>
                  <a:lnTo>
                    <a:pt x="124" y="34"/>
                  </a:lnTo>
                  <a:lnTo>
                    <a:pt x="124" y="35"/>
                  </a:lnTo>
                  <a:lnTo>
                    <a:pt x="122" y="35"/>
                  </a:lnTo>
                  <a:lnTo>
                    <a:pt x="122" y="37"/>
                  </a:lnTo>
                  <a:lnTo>
                    <a:pt x="121" y="37"/>
                  </a:lnTo>
                  <a:lnTo>
                    <a:pt x="120" y="38"/>
                  </a:lnTo>
                  <a:lnTo>
                    <a:pt x="121" y="39"/>
                  </a:lnTo>
                  <a:lnTo>
                    <a:pt x="120" y="39"/>
                  </a:lnTo>
                  <a:lnTo>
                    <a:pt x="121" y="39"/>
                  </a:lnTo>
                  <a:lnTo>
                    <a:pt x="121" y="41"/>
                  </a:lnTo>
                  <a:lnTo>
                    <a:pt x="122" y="41"/>
                  </a:lnTo>
                  <a:lnTo>
                    <a:pt x="124" y="41"/>
                  </a:lnTo>
                  <a:lnTo>
                    <a:pt x="125" y="42"/>
                  </a:lnTo>
                  <a:lnTo>
                    <a:pt x="125" y="43"/>
                  </a:lnTo>
                  <a:lnTo>
                    <a:pt x="126" y="43"/>
                  </a:lnTo>
                  <a:lnTo>
                    <a:pt x="128" y="45"/>
                  </a:lnTo>
                  <a:lnTo>
                    <a:pt x="128" y="46"/>
                  </a:lnTo>
                  <a:lnTo>
                    <a:pt x="129" y="46"/>
                  </a:lnTo>
                  <a:lnTo>
                    <a:pt x="128" y="46"/>
                  </a:lnTo>
                  <a:lnTo>
                    <a:pt x="126" y="49"/>
                  </a:lnTo>
                  <a:lnTo>
                    <a:pt x="128" y="49"/>
                  </a:lnTo>
                  <a:lnTo>
                    <a:pt x="128" y="50"/>
                  </a:lnTo>
                  <a:lnTo>
                    <a:pt x="129" y="50"/>
                  </a:lnTo>
                  <a:lnTo>
                    <a:pt x="130" y="51"/>
                  </a:lnTo>
                  <a:lnTo>
                    <a:pt x="130" y="52"/>
                  </a:lnTo>
                  <a:lnTo>
                    <a:pt x="130" y="54"/>
                  </a:lnTo>
                  <a:lnTo>
                    <a:pt x="131" y="55"/>
                  </a:lnTo>
                  <a:lnTo>
                    <a:pt x="130" y="55"/>
                  </a:lnTo>
                  <a:lnTo>
                    <a:pt x="130" y="56"/>
                  </a:lnTo>
                  <a:lnTo>
                    <a:pt x="129" y="59"/>
                  </a:lnTo>
                  <a:lnTo>
                    <a:pt x="130" y="60"/>
                  </a:lnTo>
                  <a:lnTo>
                    <a:pt x="130" y="62"/>
                  </a:lnTo>
                  <a:lnTo>
                    <a:pt x="131" y="62"/>
                  </a:lnTo>
                  <a:lnTo>
                    <a:pt x="131" y="63"/>
                  </a:lnTo>
                  <a:lnTo>
                    <a:pt x="131" y="64"/>
                  </a:lnTo>
                  <a:lnTo>
                    <a:pt x="133" y="65"/>
                  </a:lnTo>
                  <a:lnTo>
                    <a:pt x="135" y="65"/>
                  </a:lnTo>
                  <a:lnTo>
                    <a:pt x="135" y="67"/>
                  </a:lnTo>
                  <a:lnTo>
                    <a:pt x="135" y="68"/>
                  </a:lnTo>
                  <a:lnTo>
                    <a:pt x="137" y="69"/>
                  </a:lnTo>
                  <a:lnTo>
                    <a:pt x="135" y="71"/>
                  </a:lnTo>
                  <a:lnTo>
                    <a:pt x="135" y="72"/>
                  </a:lnTo>
                  <a:lnTo>
                    <a:pt x="135" y="73"/>
                  </a:lnTo>
                  <a:lnTo>
                    <a:pt x="135" y="75"/>
                  </a:lnTo>
                  <a:lnTo>
                    <a:pt x="134" y="76"/>
                  </a:lnTo>
                  <a:lnTo>
                    <a:pt x="134" y="77"/>
                  </a:lnTo>
                  <a:lnTo>
                    <a:pt x="133" y="78"/>
                  </a:lnTo>
                  <a:lnTo>
                    <a:pt x="131" y="77"/>
                  </a:lnTo>
                  <a:lnTo>
                    <a:pt x="130" y="76"/>
                  </a:lnTo>
                  <a:lnTo>
                    <a:pt x="131" y="76"/>
                  </a:lnTo>
                  <a:lnTo>
                    <a:pt x="130" y="76"/>
                  </a:lnTo>
                  <a:lnTo>
                    <a:pt x="130" y="75"/>
                  </a:lnTo>
                  <a:lnTo>
                    <a:pt x="129" y="75"/>
                  </a:lnTo>
                  <a:lnTo>
                    <a:pt x="129" y="73"/>
                  </a:lnTo>
                  <a:lnTo>
                    <a:pt x="128" y="75"/>
                  </a:lnTo>
                  <a:lnTo>
                    <a:pt x="126" y="73"/>
                  </a:lnTo>
                  <a:lnTo>
                    <a:pt x="125" y="73"/>
                  </a:lnTo>
                  <a:lnTo>
                    <a:pt x="125" y="75"/>
                  </a:lnTo>
                  <a:lnTo>
                    <a:pt x="126" y="75"/>
                  </a:lnTo>
                  <a:lnTo>
                    <a:pt x="128" y="76"/>
                  </a:lnTo>
                  <a:lnTo>
                    <a:pt x="126" y="76"/>
                  </a:lnTo>
                  <a:lnTo>
                    <a:pt x="125" y="77"/>
                  </a:lnTo>
                  <a:lnTo>
                    <a:pt x="122" y="77"/>
                  </a:lnTo>
                  <a:lnTo>
                    <a:pt x="121" y="77"/>
                  </a:lnTo>
                  <a:lnTo>
                    <a:pt x="121" y="78"/>
                  </a:lnTo>
                  <a:lnTo>
                    <a:pt x="120" y="78"/>
                  </a:lnTo>
                  <a:lnTo>
                    <a:pt x="120" y="80"/>
                  </a:lnTo>
                  <a:lnTo>
                    <a:pt x="117" y="80"/>
                  </a:lnTo>
                  <a:lnTo>
                    <a:pt x="116" y="80"/>
                  </a:lnTo>
                  <a:lnTo>
                    <a:pt x="115" y="80"/>
                  </a:lnTo>
                  <a:lnTo>
                    <a:pt x="115" y="81"/>
                  </a:lnTo>
                  <a:lnTo>
                    <a:pt x="115" y="82"/>
                  </a:lnTo>
                  <a:lnTo>
                    <a:pt x="115" y="81"/>
                  </a:lnTo>
                  <a:lnTo>
                    <a:pt x="115" y="82"/>
                  </a:lnTo>
                  <a:lnTo>
                    <a:pt x="113" y="82"/>
                  </a:lnTo>
                  <a:lnTo>
                    <a:pt x="112" y="81"/>
                  </a:lnTo>
                  <a:lnTo>
                    <a:pt x="112" y="82"/>
                  </a:lnTo>
                  <a:lnTo>
                    <a:pt x="111" y="82"/>
                  </a:lnTo>
                  <a:lnTo>
                    <a:pt x="109" y="84"/>
                  </a:lnTo>
                  <a:lnTo>
                    <a:pt x="108" y="84"/>
                  </a:lnTo>
                  <a:lnTo>
                    <a:pt x="107" y="85"/>
                  </a:lnTo>
                  <a:lnTo>
                    <a:pt x="105" y="85"/>
                  </a:lnTo>
                  <a:lnTo>
                    <a:pt x="104" y="85"/>
                  </a:lnTo>
                  <a:lnTo>
                    <a:pt x="103" y="85"/>
                  </a:lnTo>
                  <a:lnTo>
                    <a:pt x="103" y="86"/>
                  </a:lnTo>
                  <a:lnTo>
                    <a:pt x="101" y="85"/>
                  </a:lnTo>
                  <a:lnTo>
                    <a:pt x="100" y="86"/>
                  </a:lnTo>
                  <a:lnTo>
                    <a:pt x="99" y="86"/>
                  </a:lnTo>
                  <a:lnTo>
                    <a:pt x="99" y="88"/>
                  </a:lnTo>
                  <a:lnTo>
                    <a:pt x="98" y="88"/>
                  </a:lnTo>
                  <a:lnTo>
                    <a:pt x="98" y="89"/>
                  </a:lnTo>
                  <a:lnTo>
                    <a:pt x="98" y="90"/>
                  </a:lnTo>
                  <a:lnTo>
                    <a:pt x="96" y="90"/>
                  </a:lnTo>
                  <a:lnTo>
                    <a:pt x="96" y="89"/>
                  </a:lnTo>
                  <a:lnTo>
                    <a:pt x="96" y="88"/>
                  </a:lnTo>
                  <a:lnTo>
                    <a:pt x="95" y="88"/>
                  </a:lnTo>
                  <a:lnTo>
                    <a:pt x="94" y="88"/>
                  </a:lnTo>
                  <a:lnTo>
                    <a:pt x="95" y="88"/>
                  </a:lnTo>
                  <a:lnTo>
                    <a:pt x="94" y="89"/>
                  </a:lnTo>
                  <a:lnTo>
                    <a:pt x="95" y="89"/>
                  </a:lnTo>
                  <a:lnTo>
                    <a:pt x="96" y="90"/>
                  </a:lnTo>
                  <a:lnTo>
                    <a:pt x="95" y="90"/>
                  </a:lnTo>
                  <a:lnTo>
                    <a:pt x="96" y="92"/>
                  </a:lnTo>
                  <a:lnTo>
                    <a:pt x="98" y="93"/>
                  </a:lnTo>
                  <a:lnTo>
                    <a:pt x="99" y="93"/>
                  </a:lnTo>
                  <a:lnTo>
                    <a:pt x="100" y="94"/>
                  </a:lnTo>
                  <a:lnTo>
                    <a:pt x="101" y="95"/>
                  </a:lnTo>
                  <a:lnTo>
                    <a:pt x="100" y="95"/>
                  </a:lnTo>
                  <a:lnTo>
                    <a:pt x="100" y="97"/>
                  </a:lnTo>
                  <a:lnTo>
                    <a:pt x="99" y="98"/>
                  </a:lnTo>
                  <a:lnTo>
                    <a:pt x="100" y="99"/>
                  </a:lnTo>
                  <a:lnTo>
                    <a:pt x="101" y="99"/>
                  </a:lnTo>
                  <a:lnTo>
                    <a:pt x="101" y="101"/>
                  </a:lnTo>
                  <a:lnTo>
                    <a:pt x="103" y="102"/>
                  </a:lnTo>
                  <a:lnTo>
                    <a:pt x="103" y="103"/>
                  </a:lnTo>
                  <a:lnTo>
                    <a:pt x="103" y="105"/>
                  </a:lnTo>
                  <a:lnTo>
                    <a:pt x="105" y="105"/>
                  </a:lnTo>
                  <a:lnTo>
                    <a:pt x="105" y="106"/>
                  </a:lnTo>
                  <a:lnTo>
                    <a:pt x="107" y="106"/>
                  </a:lnTo>
                  <a:lnTo>
                    <a:pt x="108" y="106"/>
                  </a:lnTo>
                  <a:lnTo>
                    <a:pt x="109" y="107"/>
                  </a:lnTo>
                  <a:lnTo>
                    <a:pt x="111" y="108"/>
                  </a:lnTo>
                  <a:lnTo>
                    <a:pt x="112" y="110"/>
                  </a:lnTo>
                  <a:lnTo>
                    <a:pt x="113" y="110"/>
                  </a:lnTo>
                  <a:lnTo>
                    <a:pt x="113" y="111"/>
                  </a:lnTo>
                  <a:lnTo>
                    <a:pt x="115" y="111"/>
                  </a:lnTo>
                  <a:lnTo>
                    <a:pt x="116" y="112"/>
                  </a:lnTo>
                  <a:lnTo>
                    <a:pt x="117" y="114"/>
                  </a:lnTo>
                  <a:lnTo>
                    <a:pt x="117" y="112"/>
                  </a:lnTo>
                  <a:lnTo>
                    <a:pt x="118" y="114"/>
                  </a:lnTo>
                  <a:lnTo>
                    <a:pt x="120" y="115"/>
                  </a:lnTo>
                  <a:lnTo>
                    <a:pt x="121" y="115"/>
                  </a:lnTo>
                  <a:lnTo>
                    <a:pt x="121" y="116"/>
                  </a:lnTo>
                  <a:lnTo>
                    <a:pt x="122" y="116"/>
                  </a:lnTo>
                  <a:lnTo>
                    <a:pt x="121" y="118"/>
                  </a:lnTo>
                  <a:lnTo>
                    <a:pt x="122" y="118"/>
                  </a:lnTo>
                  <a:lnTo>
                    <a:pt x="122" y="120"/>
                  </a:lnTo>
                  <a:lnTo>
                    <a:pt x="121" y="120"/>
                  </a:lnTo>
                  <a:lnTo>
                    <a:pt x="121" y="121"/>
                  </a:lnTo>
                  <a:lnTo>
                    <a:pt x="118" y="120"/>
                  </a:lnTo>
                  <a:lnTo>
                    <a:pt x="117" y="120"/>
                  </a:lnTo>
                  <a:lnTo>
                    <a:pt x="116" y="120"/>
                  </a:lnTo>
                  <a:lnTo>
                    <a:pt x="116" y="121"/>
                  </a:lnTo>
                  <a:lnTo>
                    <a:pt x="117" y="121"/>
                  </a:lnTo>
                  <a:lnTo>
                    <a:pt x="116" y="124"/>
                  </a:lnTo>
                  <a:lnTo>
                    <a:pt x="115" y="125"/>
                  </a:lnTo>
                  <a:lnTo>
                    <a:pt x="113" y="127"/>
                  </a:lnTo>
                  <a:lnTo>
                    <a:pt x="111" y="127"/>
                  </a:lnTo>
                  <a:lnTo>
                    <a:pt x="109" y="128"/>
                  </a:lnTo>
                  <a:lnTo>
                    <a:pt x="108" y="128"/>
                  </a:lnTo>
                  <a:lnTo>
                    <a:pt x="108" y="129"/>
                  </a:lnTo>
                  <a:lnTo>
                    <a:pt x="107" y="129"/>
                  </a:lnTo>
                  <a:lnTo>
                    <a:pt x="107" y="131"/>
                  </a:lnTo>
                  <a:lnTo>
                    <a:pt x="108" y="132"/>
                  </a:lnTo>
                  <a:lnTo>
                    <a:pt x="109" y="133"/>
                  </a:lnTo>
                  <a:lnTo>
                    <a:pt x="111" y="135"/>
                  </a:lnTo>
                  <a:lnTo>
                    <a:pt x="109" y="136"/>
                  </a:lnTo>
                  <a:lnTo>
                    <a:pt x="109" y="137"/>
                  </a:lnTo>
                  <a:lnTo>
                    <a:pt x="111" y="137"/>
                  </a:lnTo>
                  <a:lnTo>
                    <a:pt x="112" y="137"/>
                  </a:lnTo>
                  <a:lnTo>
                    <a:pt x="112" y="138"/>
                  </a:lnTo>
                  <a:lnTo>
                    <a:pt x="112" y="140"/>
                  </a:lnTo>
                  <a:lnTo>
                    <a:pt x="112" y="142"/>
                  </a:lnTo>
                  <a:lnTo>
                    <a:pt x="111" y="142"/>
                  </a:lnTo>
                  <a:lnTo>
                    <a:pt x="108" y="141"/>
                  </a:lnTo>
                  <a:lnTo>
                    <a:pt x="107" y="140"/>
                  </a:lnTo>
                  <a:lnTo>
                    <a:pt x="108" y="140"/>
                  </a:lnTo>
                  <a:lnTo>
                    <a:pt x="107" y="138"/>
                  </a:lnTo>
                  <a:lnTo>
                    <a:pt x="105" y="138"/>
                  </a:lnTo>
                  <a:lnTo>
                    <a:pt x="104" y="138"/>
                  </a:lnTo>
                  <a:lnTo>
                    <a:pt x="103" y="140"/>
                  </a:lnTo>
                  <a:lnTo>
                    <a:pt x="103" y="138"/>
                  </a:lnTo>
                  <a:lnTo>
                    <a:pt x="101" y="137"/>
                  </a:lnTo>
                  <a:lnTo>
                    <a:pt x="100" y="137"/>
                  </a:lnTo>
                  <a:lnTo>
                    <a:pt x="99" y="138"/>
                  </a:lnTo>
                  <a:lnTo>
                    <a:pt x="99" y="137"/>
                  </a:lnTo>
                  <a:lnTo>
                    <a:pt x="98" y="137"/>
                  </a:lnTo>
                  <a:lnTo>
                    <a:pt x="99" y="138"/>
                  </a:lnTo>
                  <a:lnTo>
                    <a:pt x="99" y="140"/>
                  </a:lnTo>
                  <a:lnTo>
                    <a:pt x="96" y="138"/>
                  </a:lnTo>
                  <a:lnTo>
                    <a:pt x="95" y="138"/>
                  </a:lnTo>
                  <a:lnTo>
                    <a:pt x="94" y="140"/>
                  </a:lnTo>
                  <a:lnTo>
                    <a:pt x="92" y="140"/>
                  </a:lnTo>
                  <a:lnTo>
                    <a:pt x="90" y="140"/>
                  </a:lnTo>
                  <a:lnTo>
                    <a:pt x="88" y="140"/>
                  </a:lnTo>
                  <a:lnTo>
                    <a:pt x="88" y="141"/>
                  </a:lnTo>
                  <a:lnTo>
                    <a:pt x="87" y="141"/>
                  </a:lnTo>
                  <a:lnTo>
                    <a:pt x="86" y="141"/>
                  </a:lnTo>
                  <a:lnTo>
                    <a:pt x="86" y="142"/>
                  </a:lnTo>
                  <a:lnTo>
                    <a:pt x="85" y="142"/>
                  </a:lnTo>
                  <a:lnTo>
                    <a:pt x="85" y="144"/>
                  </a:lnTo>
                  <a:lnTo>
                    <a:pt x="83" y="144"/>
                  </a:lnTo>
                  <a:lnTo>
                    <a:pt x="83" y="142"/>
                  </a:lnTo>
                  <a:lnTo>
                    <a:pt x="82" y="142"/>
                  </a:lnTo>
                  <a:lnTo>
                    <a:pt x="82" y="144"/>
                  </a:lnTo>
                  <a:lnTo>
                    <a:pt x="81" y="144"/>
                  </a:lnTo>
                  <a:lnTo>
                    <a:pt x="81" y="142"/>
                  </a:lnTo>
                  <a:lnTo>
                    <a:pt x="79" y="142"/>
                  </a:lnTo>
                  <a:lnTo>
                    <a:pt x="78" y="142"/>
                  </a:lnTo>
                  <a:lnTo>
                    <a:pt x="78" y="141"/>
                  </a:lnTo>
                  <a:lnTo>
                    <a:pt x="79" y="141"/>
                  </a:lnTo>
                  <a:lnTo>
                    <a:pt x="78" y="141"/>
                  </a:lnTo>
                  <a:lnTo>
                    <a:pt x="77" y="141"/>
                  </a:lnTo>
                  <a:lnTo>
                    <a:pt x="75" y="141"/>
                  </a:lnTo>
                  <a:lnTo>
                    <a:pt x="74" y="140"/>
                  </a:lnTo>
                  <a:lnTo>
                    <a:pt x="74" y="141"/>
                  </a:lnTo>
                  <a:lnTo>
                    <a:pt x="73" y="141"/>
                  </a:lnTo>
                  <a:lnTo>
                    <a:pt x="73" y="140"/>
                  </a:lnTo>
                  <a:lnTo>
                    <a:pt x="72" y="140"/>
                  </a:lnTo>
                  <a:lnTo>
                    <a:pt x="72" y="141"/>
                  </a:lnTo>
                  <a:lnTo>
                    <a:pt x="73" y="142"/>
                  </a:lnTo>
                  <a:lnTo>
                    <a:pt x="70" y="145"/>
                  </a:lnTo>
                  <a:lnTo>
                    <a:pt x="69" y="146"/>
                  </a:lnTo>
                  <a:lnTo>
                    <a:pt x="68" y="145"/>
                  </a:lnTo>
                  <a:lnTo>
                    <a:pt x="69" y="145"/>
                  </a:lnTo>
                  <a:lnTo>
                    <a:pt x="69" y="144"/>
                  </a:lnTo>
                  <a:lnTo>
                    <a:pt x="68" y="144"/>
                  </a:lnTo>
                  <a:lnTo>
                    <a:pt x="66" y="144"/>
                  </a:lnTo>
                  <a:lnTo>
                    <a:pt x="66" y="142"/>
                  </a:lnTo>
                  <a:lnTo>
                    <a:pt x="65" y="142"/>
                  </a:lnTo>
                  <a:lnTo>
                    <a:pt x="65" y="141"/>
                  </a:lnTo>
                  <a:lnTo>
                    <a:pt x="62" y="141"/>
                  </a:lnTo>
                  <a:lnTo>
                    <a:pt x="62" y="140"/>
                  </a:lnTo>
                  <a:lnTo>
                    <a:pt x="61" y="140"/>
                  </a:lnTo>
                  <a:lnTo>
                    <a:pt x="61" y="141"/>
                  </a:lnTo>
                  <a:lnTo>
                    <a:pt x="60" y="140"/>
                  </a:lnTo>
                  <a:lnTo>
                    <a:pt x="59" y="140"/>
                  </a:lnTo>
                  <a:lnTo>
                    <a:pt x="57" y="140"/>
                  </a:lnTo>
                  <a:lnTo>
                    <a:pt x="57" y="138"/>
                  </a:lnTo>
                  <a:lnTo>
                    <a:pt x="56" y="138"/>
                  </a:lnTo>
                  <a:lnTo>
                    <a:pt x="55" y="138"/>
                  </a:lnTo>
                  <a:lnTo>
                    <a:pt x="53" y="137"/>
                  </a:lnTo>
                  <a:lnTo>
                    <a:pt x="52" y="137"/>
                  </a:lnTo>
                  <a:lnTo>
                    <a:pt x="51" y="136"/>
                  </a:lnTo>
                  <a:lnTo>
                    <a:pt x="49" y="136"/>
                  </a:lnTo>
                  <a:lnTo>
                    <a:pt x="51" y="136"/>
                  </a:lnTo>
                  <a:lnTo>
                    <a:pt x="52" y="137"/>
                  </a:lnTo>
                  <a:lnTo>
                    <a:pt x="52" y="138"/>
                  </a:lnTo>
                  <a:lnTo>
                    <a:pt x="51" y="138"/>
                  </a:lnTo>
                  <a:lnTo>
                    <a:pt x="49" y="137"/>
                  </a:lnTo>
                  <a:lnTo>
                    <a:pt x="48" y="137"/>
                  </a:lnTo>
                  <a:lnTo>
                    <a:pt x="48" y="138"/>
                  </a:lnTo>
                  <a:lnTo>
                    <a:pt x="47" y="138"/>
                  </a:lnTo>
                  <a:lnTo>
                    <a:pt x="47" y="137"/>
                  </a:lnTo>
                  <a:lnTo>
                    <a:pt x="47" y="138"/>
                  </a:lnTo>
                  <a:lnTo>
                    <a:pt x="45" y="138"/>
                  </a:lnTo>
                  <a:lnTo>
                    <a:pt x="45" y="137"/>
                  </a:lnTo>
                  <a:lnTo>
                    <a:pt x="44" y="136"/>
                  </a:lnTo>
                  <a:lnTo>
                    <a:pt x="43" y="136"/>
                  </a:lnTo>
                  <a:lnTo>
                    <a:pt x="42" y="136"/>
                  </a:lnTo>
                  <a:lnTo>
                    <a:pt x="42" y="137"/>
                  </a:lnTo>
                  <a:lnTo>
                    <a:pt x="40" y="137"/>
                  </a:lnTo>
                  <a:lnTo>
                    <a:pt x="40" y="138"/>
                  </a:lnTo>
                  <a:lnTo>
                    <a:pt x="42" y="138"/>
                  </a:lnTo>
                  <a:lnTo>
                    <a:pt x="43" y="138"/>
                  </a:lnTo>
                  <a:lnTo>
                    <a:pt x="44" y="138"/>
                  </a:lnTo>
                  <a:lnTo>
                    <a:pt x="44" y="140"/>
                  </a:lnTo>
                  <a:lnTo>
                    <a:pt x="43" y="140"/>
                  </a:lnTo>
                  <a:lnTo>
                    <a:pt x="42" y="140"/>
                  </a:lnTo>
                  <a:lnTo>
                    <a:pt x="40" y="140"/>
                  </a:lnTo>
                  <a:lnTo>
                    <a:pt x="39" y="140"/>
                  </a:lnTo>
                  <a:lnTo>
                    <a:pt x="36" y="140"/>
                  </a:lnTo>
                  <a:lnTo>
                    <a:pt x="35" y="140"/>
                  </a:lnTo>
                  <a:lnTo>
                    <a:pt x="35" y="141"/>
                  </a:lnTo>
                  <a:lnTo>
                    <a:pt x="32" y="141"/>
                  </a:lnTo>
                  <a:lnTo>
                    <a:pt x="32" y="140"/>
                  </a:lnTo>
                  <a:lnTo>
                    <a:pt x="31" y="140"/>
                  </a:lnTo>
                  <a:lnTo>
                    <a:pt x="30" y="140"/>
                  </a:lnTo>
                  <a:lnTo>
                    <a:pt x="30" y="141"/>
                  </a:lnTo>
                  <a:lnTo>
                    <a:pt x="29" y="140"/>
                  </a:lnTo>
                  <a:lnTo>
                    <a:pt x="27" y="140"/>
                  </a:lnTo>
                  <a:lnTo>
                    <a:pt x="27" y="138"/>
                  </a:lnTo>
                  <a:lnTo>
                    <a:pt x="27" y="137"/>
                  </a:lnTo>
                  <a:lnTo>
                    <a:pt x="27" y="136"/>
                  </a:lnTo>
                  <a:lnTo>
                    <a:pt x="27" y="135"/>
                  </a:lnTo>
                  <a:lnTo>
                    <a:pt x="27" y="133"/>
                  </a:lnTo>
                  <a:lnTo>
                    <a:pt x="27" y="132"/>
                  </a:lnTo>
                  <a:lnTo>
                    <a:pt x="27" y="131"/>
                  </a:lnTo>
                  <a:lnTo>
                    <a:pt x="27" y="129"/>
                  </a:lnTo>
                  <a:lnTo>
                    <a:pt x="29" y="127"/>
                  </a:lnTo>
                  <a:lnTo>
                    <a:pt x="30" y="125"/>
                  </a:lnTo>
                  <a:lnTo>
                    <a:pt x="30" y="124"/>
                  </a:lnTo>
                  <a:lnTo>
                    <a:pt x="30" y="121"/>
                  </a:lnTo>
                  <a:lnTo>
                    <a:pt x="30" y="119"/>
                  </a:lnTo>
                  <a:lnTo>
                    <a:pt x="31" y="119"/>
                  </a:lnTo>
                  <a:lnTo>
                    <a:pt x="32" y="119"/>
                  </a:lnTo>
                  <a:lnTo>
                    <a:pt x="32" y="118"/>
                  </a:lnTo>
                  <a:lnTo>
                    <a:pt x="35" y="116"/>
                  </a:lnTo>
                  <a:lnTo>
                    <a:pt x="35" y="114"/>
                  </a:lnTo>
                  <a:lnTo>
                    <a:pt x="36" y="114"/>
                  </a:lnTo>
                  <a:lnTo>
                    <a:pt x="36" y="112"/>
                  </a:lnTo>
                  <a:lnTo>
                    <a:pt x="35" y="112"/>
                  </a:lnTo>
                  <a:lnTo>
                    <a:pt x="32" y="112"/>
                  </a:lnTo>
                  <a:lnTo>
                    <a:pt x="31" y="111"/>
                  </a:lnTo>
                  <a:lnTo>
                    <a:pt x="30" y="111"/>
                  </a:lnTo>
                  <a:lnTo>
                    <a:pt x="29" y="111"/>
                  </a:lnTo>
                  <a:lnTo>
                    <a:pt x="27" y="111"/>
                  </a:lnTo>
                  <a:lnTo>
                    <a:pt x="26" y="111"/>
                  </a:lnTo>
                  <a:lnTo>
                    <a:pt x="26" y="110"/>
                  </a:lnTo>
                  <a:lnTo>
                    <a:pt x="25" y="110"/>
                  </a:lnTo>
                  <a:lnTo>
                    <a:pt x="22" y="110"/>
                  </a:lnTo>
                  <a:lnTo>
                    <a:pt x="21" y="110"/>
                  </a:lnTo>
                  <a:lnTo>
                    <a:pt x="19" y="110"/>
                  </a:lnTo>
                  <a:lnTo>
                    <a:pt x="18" y="110"/>
                  </a:lnTo>
                  <a:lnTo>
                    <a:pt x="17" y="110"/>
                  </a:lnTo>
                  <a:lnTo>
                    <a:pt x="16" y="108"/>
                  </a:lnTo>
                  <a:lnTo>
                    <a:pt x="16" y="110"/>
                  </a:lnTo>
                  <a:lnTo>
                    <a:pt x="16" y="108"/>
                  </a:lnTo>
                  <a:lnTo>
                    <a:pt x="16" y="110"/>
                  </a:lnTo>
                  <a:lnTo>
                    <a:pt x="14" y="110"/>
                  </a:lnTo>
                  <a:lnTo>
                    <a:pt x="13" y="108"/>
                  </a:lnTo>
                  <a:lnTo>
                    <a:pt x="13" y="107"/>
                  </a:lnTo>
                  <a:lnTo>
                    <a:pt x="12" y="107"/>
                  </a:lnTo>
                  <a:lnTo>
                    <a:pt x="12" y="106"/>
                  </a:lnTo>
                  <a:lnTo>
                    <a:pt x="10" y="105"/>
                  </a:lnTo>
                  <a:lnTo>
                    <a:pt x="9" y="103"/>
                  </a:lnTo>
                  <a:lnTo>
                    <a:pt x="8" y="103"/>
                  </a:lnTo>
                  <a:lnTo>
                    <a:pt x="8" y="102"/>
                  </a:lnTo>
                  <a:lnTo>
                    <a:pt x="8" y="101"/>
                  </a:lnTo>
                  <a:lnTo>
                    <a:pt x="9" y="99"/>
                  </a:lnTo>
                  <a:lnTo>
                    <a:pt x="9" y="98"/>
                  </a:lnTo>
                  <a:lnTo>
                    <a:pt x="10" y="97"/>
                  </a:lnTo>
                  <a:lnTo>
                    <a:pt x="9" y="97"/>
                  </a:lnTo>
                  <a:lnTo>
                    <a:pt x="8" y="97"/>
                  </a:lnTo>
                  <a:lnTo>
                    <a:pt x="6" y="97"/>
                  </a:lnTo>
                  <a:lnTo>
                    <a:pt x="6" y="95"/>
                  </a:lnTo>
                  <a:lnTo>
                    <a:pt x="5" y="95"/>
                  </a:lnTo>
                  <a:lnTo>
                    <a:pt x="5" y="94"/>
                  </a:lnTo>
                  <a:lnTo>
                    <a:pt x="4" y="94"/>
                  </a:lnTo>
                  <a:lnTo>
                    <a:pt x="4" y="93"/>
                  </a:lnTo>
                  <a:lnTo>
                    <a:pt x="4" y="92"/>
                  </a:lnTo>
                  <a:lnTo>
                    <a:pt x="4" y="90"/>
                  </a:lnTo>
                  <a:lnTo>
                    <a:pt x="5" y="90"/>
                  </a:lnTo>
                  <a:lnTo>
                    <a:pt x="5" y="89"/>
                  </a:lnTo>
                  <a:lnTo>
                    <a:pt x="4" y="89"/>
                  </a:lnTo>
                  <a:lnTo>
                    <a:pt x="5" y="89"/>
                  </a:lnTo>
                  <a:lnTo>
                    <a:pt x="6" y="88"/>
                  </a:lnTo>
                  <a:lnTo>
                    <a:pt x="8" y="88"/>
                  </a:lnTo>
                  <a:lnTo>
                    <a:pt x="8" y="86"/>
                  </a:lnTo>
                  <a:lnTo>
                    <a:pt x="6" y="86"/>
                  </a:lnTo>
                  <a:lnTo>
                    <a:pt x="8" y="85"/>
                  </a:lnTo>
                  <a:lnTo>
                    <a:pt x="6" y="85"/>
                  </a:lnTo>
                  <a:lnTo>
                    <a:pt x="6" y="84"/>
                  </a:lnTo>
                  <a:lnTo>
                    <a:pt x="5" y="84"/>
                  </a:lnTo>
                  <a:lnTo>
                    <a:pt x="4" y="84"/>
                  </a:lnTo>
                  <a:lnTo>
                    <a:pt x="5" y="84"/>
                  </a:lnTo>
                  <a:lnTo>
                    <a:pt x="4" y="82"/>
                  </a:lnTo>
                  <a:lnTo>
                    <a:pt x="5" y="82"/>
                  </a:lnTo>
                  <a:lnTo>
                    <a:pt x="5" y="81"/>
                  </a:lnTo>
                  <a:lnTo>
                    <a:pt x="4" y="81"/>
                  </a:lnTo>
                  <a:lnTo>
                    <a:pt x="4" y="80"/>
                  </a:lnTo>
                  <a:lnTo>
                    <a:pt x="2" y="80"/>
                  </a:lnTo>
                  <a:lnTo>
                    <a:pt x="1" y="78"/>
                  </a:lnTo>
                  <a:lnTo>
                    <a:pt x="1" y="77"/>
                  </a:lnTo>
                  <a:lnTo>
                    <a:pt x="2" y="77"/>
                  </a:lnTo>
                  <a:lnTo>
                    <a:pt x="2" y="76"/>
                  </a:lnTo>
                  <a:lnTo>
                    <a:pt x="1" y="76"/>
                  </a:lnTo>
                  <a:lnTo>
                    <a:pt x="1" y="75"/>
                  </a:lnTo>
                  <a:lnTo>
                    <a:pt x="0" y="75"/>
                  </a:lnTo>
                  <a:lnTo>
                    <a:pt x="0" y="73"/>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5" name="Freeform 1764"/>
            <p:cNvSpPr>
              <a:spLocks/>
            </p:cNvSpPr>
            <p:nvPr/>
          </p:nvSpPr>
          <p:spPr bwMode="auto">
            <a:xfrm>
              <a:off x="4558025" y="2400300"/>
              <a:ext cx="63500" cy="84138"/>
            </a:xfrm>
            <a:custGeom>
              <a:avLst/>
              <a:gdLst/>
              <a:ahLst/>
              <a:cxnLst>
                <a:cxn ang="0">
                  <a:pos x="1" y="53"/>
                </a:cxn>
                <a:cxn ang="0">
                  <a:pos x="2" y="52"/>
                </a:cxn>
                <a:cxn ang="0">
                  <a:pos x="4" y="51"/>
                </a:cxn>
                <a:cxn ang="0">
                  <a:pos x="2" y="49"/>
                </a:cxn>
                <a:cxn ang="0">
                  <a:pos x="4" y="47"/>
                </a:cxn>
                <a:cxn ang="0">
                  <a:pos x="4" y="44"/>
                </a:cxn>
                <a:cxn ang="0">
                  <a:pos x="2" y="42"/>
                </a:cxn>
                <a:cxn ang="0">
                  <a:pos x="1" y="40"/>
                </a:cxn>
                <a:cxn ang="0">
                  <a:pos x="0" y="39"/>
                </a:cxn>
                <a:cxn ang="0">
                  <a:pos x="1" y="38"/>
                </a:cxn>
                <a:cxn ang="0">
                  <a:pos x="4" y="39"/>
                </a:cxn>
                <a:cxn ang="0">
                  <a:pos x="4" y="38"/>
                </a:cxn>
                <a:cxn ang="0">
                  <a:pos x="6" y="39"/>
                </a:cxn>
                <a:cxn ang="0">
                  <a:pos x="8" y="38"/>
                </a:cxn>
                <a:cxn ang="0">
                  <a:pos x="10" y="38"/>
                </a:cxn>
                <a:cxn ang="0">
                  <a:pos x="13" y="36"/>
                </a:cxn>
                <a:cxn ang="0">
                  <a:pos x="12" y="35"/>
                </a:cxn>
                <a:cxn ang="0">
                  <a:pos x="10" y="34"/>
                </a:cxn>
                <a:cxn ang="0">
                  <a:pos x="13" y="34"/>
                </a:cxn>
                <a:cxn ang="0">
                  <a:pos x="14" y="32"/>
                </a:cxn>
                <a:cxn ang="0">
                  <a:pos x="16" y="30"/>
                </a:cxn>
                <a:cxn ang="0">
                  <a:pos x="16" y="27"/>
                </a:cxn>
                <a:cxn ang="0">
                  <a:pos x="14" y="27"/>
                </a:cxn>
                <a:cxn ang="0">
                  <a:pos x="12" y="27"/>
                </a:cxn>
                <a:cxn ang="0">
                  <a:pos x="10" y="25"/>
                </a:cxn>
                <a:cxn ang="0">
                  <a:pos x="10" y="25"/>
                </a:cxn>
                <a:cxn ang="0">
                  <a:pos x="13" y="23"/>
                </a:cxn>
                <a:cxn ang="0">
                  <a:pos x="16" y="23"/>
                </a:cxn>
                <a:cxn ang="0">
                  <a:pos x="16" y="19"/>
                </a:cxn>
                <a:cxn ang="0">
                  <a:pos x="17" y="17"/>
                </a:cxn>
                <a:cxn ang="0">
                  <a:pos x="17" y="14"/>
                </a:cxn>
                <a:cxn ang="0">
                  <a:pos x="18" y="13"/>
                </a:cxn>
                <a:cxn ang="0">
                  <a:pos x="17" y="12"/>
                </a:cxn>
                <a:cxn ang="0">
                  <a:pos x="18" y="10"/>
                </a:cxn>
                <a:cxn ang="0">
                  <a:pos x="17" y="10"/>
                </a:cxn>
                <a:cxn ang="0">
                  <a:pos x="14" y="10"/>
                </a:cxn>
                <a:cxn ang="0">
                  <a:pos x="16" y="6"/>
                </a:cxn>
                <a:cxn ang="0">
                  <a:pos x="17" y="6"/>
                </a:cxn>
                <a:cxn ang="0">
                  <a:pos x="17" y="5"/>
                </a:cxn>
                <a:cxn ang="0">
                  <a:pos x="19" y="4"/>
                </a:cxn>
                <a:cxn ang="0">
                  <a:pos x="22" y="4"/>
                </a:cxn>
                <a:cxn ang="0">
                  <a:pos x="26" y="2"/>
                </a:cxn>
                <a:cxn ang="0">
                  <a:pos x="30" y="4"/>
                </a:cxn>
                <a:cxn ang="0">
                  <a:pos x="30" y="5"/>
                </a:cxn>
                <a:cxn ang="0">
                  <a:pos x="31" y="6"/>
                </a:cxn>
                <a:cxn ang="0">
                  <a:pos x="30" y="8"/>
                </a:cxn>
                <a:cxn ang="0">
                  <a:pos x="31" y="8"/>
                </a:cxn>
                <a:cxn ang="0">
                  <a:pos x="34" y="9"/>
                </a:cxn>
                <a:cxn ang="0">
                  <a:pos x="34" y="6"/>
                </a:cxn>
                <a:cxn ang="0">
                  <a:pos x="32" y="5"/>
                </a:cxn>
                <a:cxn ang="0">
                  <a:pos x="36" y="6"/>
                </a:cxn>
                <a:cxn ang="0">
                  <a:pos x="36" y="6"/>
                </a:cxn>
                <a:cxn ang="0">
                  <a:pos x="35" y="4"/>
                </a:cxn>
                <a:cxn ang="0">
                  <a:pos x="36" y="1"/>
                </a:cxn>
                <a:cxn ang="0">
                  <a:pos x="39" y="0"/>
                </a:cxn>
              </a:cxnLst>
              <a:rect l="0" t="0" r="r" b="b"/>
              <a:pathLst>
                <a:path w="40" h="53">
                  <a:moveTo>
                    <a:pt x="0" y="53"/>
                  </a:moveTo>
                  <a:lnTo>
                    <a:pt x="1" y="53"/>
                  </a:lnTo>
                  <a:lnTo>
                    <a:pt x="1" y="52"/>
                  </a:lnTo>
                  <a:lnTo>
                    <a:pt x="2" y="52"/>
                  </a:lnTo>
                  <a:lnTo>
                    <a:pt x="4" y="52"/>
                  </a:lnTo>
                  <a:lnTo>
                    <a:pt x="4" y="51"/>
                  </a:lnTo>
                  <a:lnTo>
                    <a:pt x="2" y="51"/>
                  </a:lnTo>
                  <a:lnTo>
                    <a:pt x="2" y="49"/>
                  </a:lnTo>
                  <a:lnTo>
                    <a:pt x="4" y="48"/>
                  </a:lnTo>
                  <a:lnTo>
                    <a:pt x="4" y="47"/>
                  </a:lnTo>
                  <a:lnTo>
                    <a:pt x="4" y="45"/>
                  </a:lnTo>
                  <a:lnTo>
                    <a:pt x="4" y="44"/>
                  </a:lnTo>
                  <a:lnTo>
                    <a:pt x="2" y="43"/>
                  </a:lnTo>
                  <a:lnTo>
                    <a:pt x="2" y="42"/>
                  </a:lnTo>
                  <a:lnTo>
                    <a:pt x="1" y="42"/>
                  </a:lnTo>
                  <a:lnTo>
                    <a:pt x="1" y="40"/>
                  </a:lnTo>
                  <a:lnTo>
                    <a:pt x="0" y="40"/>
                  </a:lnTo>
                  <a:lnTo>
                    <a:pt x="0" y="39"/>
                  </a:lnTo>
                  <a:lnTo>
                    <a:pt x="1" y="39"/>
                  </a:lnTo>
                  <a:lnTo>
                    <a:pt x="1" y="38"/>
                  </a:lnTo>
                  <a:lnTo>
                    <a:pt x="2" y="39"/>
                  </a:lnTo>
                  <a:lnTo>
                    <a:pt x="4" y="39"/>
                  </a:lnTo>
                  <a:lnTo>
                    <a:pt x="2" y="38"/>
                  </a:lnTo>
                  <a:lnTo>
                    <a:pt x="4" y="38"/>
                  </a:lnTo>
                  <a:lnTo>
                    <a:pt x="5" y="38"/>
                  </a:lnTo>
                  <a:lnTo>
                    <a:pt x="6" y="39"/>
                  </a:lnTo>
                  <a:lnTo>
                    <a:pt x="6" y="38"/>
                  </a:lnTo>
                  <a:lnTo>
                    <a:pt x="8" y="38"/>
                  </a:lnTo>
                  <a:lnTo>
                    <a:pt x="9" y="38"/>
                  </a:lnTo>
                  <a:lnTo>
                    <a:pt x="10" y="38"/>
                  </a:lnTo>
                  <a:lnTo>
                    <a:pt x="12" y="38"/>
                  </a:lnTo>
                  <a:lnTo>
                    <a:pt x="13" y="36"/>
                  </a:lnTo>
                  <a:lnTo>
                    <a:pt x="13" y="35"/>
                  </a:lnTo>
                  <a:lnTo>
                    <a:pt x="12" y="35"/>
                  </a:lnTo>
                  <a:lnTo>
                    <a:pt x="10" y="35"/>
                  </a:lnTo>
                  <a:lnTo>
                    <a:pt x="10" y="34"/>
                  </a:lnTo>
                  <a:lnTo>
                    <a:pt x="12" y="34"/>
                  </a:lnTo>
                  <a:lnTo>
                    <a:pt x="13" y="34"/>
                  </a:lnTo>
                  <a:lnTo>
                    <a:pt x="13" y="32"/>
                  </a:lnTo>
                  <a:lnTo>
                    <a:pt x="14" y="32"/>
                  </a:lnTo>
                  <a:lnTo>
                    <a:pt x="16" y="31"/>
                  </a:lnTo>
                  <a:lnTo>
                    <a:pt x="16" y="30"/>
                  </a:lnTo>
                  <a:lnTo>
                    <a:pt x="16" y="29"/>
                  </a:lnTo>
                  <a:lnTo>
                    <a:pt x="16" y="27"/>
                  </a:lnTo>
                  <a:lnTo>
                    <a:pt x="14" y="26"/>
                  </a:lnTo>
                  <a:lnTo>
                    <a:pt x="14" y="27"/>
                  </a:lnTo>
                  <a:lnTo>
                    <a:pt x="13" y="27"/>
                  </a:lnTo>
                  <a:lnTo>
                    <a:pt x="12" y="27"/>
                  </a:lnTo>
                  <a:lnTo>
                    <a:pt x="10" y="26"/>
                  </a:lnTo>
                  <a:lnTo>
                    <a:pt x="10" y="25"/>
                  </a:lnTo>
                  <a:lnTo>
                    <a:pt x="12" y="25"/>
                  </a:lnTo>
                  <a:lnTo>
                    <a:pt x="10" y="25"/>
                  </a:lnTo>
                  <a:lnTo>
                    <a:pt x="10" y="23"/>
                  </a:lnTo>
                  <a:lnTo>
                    <a:pt x="13" y="23"/>
                  </a:lnTo>
                  <a:lnTo>
                    <a:pt x="14" y="23"/>
                  </a:lnTo>
                  <a:lnTo>
                    <a:pt x="16" y="23"/>
                  </a:lnTo>
                  <a:lnTo>
                    <a:pt x="16" y="21"/>
                  </a:lnTo>
                  <a:lnTo>
                    <a:pt x="16" y="19"/>
                  </a:lnTo>
                  <a:lnTo>
                    <a:pt x="17" y="18"/>
                  </a:lnTo>
                  <a:lnTo>
                    <a:pt x="17" y="17"/>
                  </a:lnTo>
                  <a:lnTo>
                    <a:pt x="17" y="15"/>
                  </a:lnTo>
                  <a:lnTo>
                    <a:pt x="17" y="14"/>
                  </a:lnTo>
                  <a:lnTo>
                    <a:pt x="17" y="13"/>
                  </a:lnTo>
                  <a:lnTo>
                    <a:pt x="18" y="13"/>
                  </a:lnTo>
                  <a:lnTo>
                    <a:pt x="17" y="13"/>
                  </a:lnTo>
                  <a:lnTo>
                    <a:pt x="17" y="12"/>
                  </a:lnTo>
                  <a:lnTo>
                    <a:pt x="18" y="12"/>
                  </a:lnTo>
                  <a:lnTo>
                    <a:pt x="18" y="10"/>
                  </a:lnTo>
                  <a:lnTo>
                    <a:pt x="19" y="10"/>
                  </a:lnTo>
                  <a:lnTo>
                    <a:pt x="17" y="10"/>
                  </a:lnTo>
                  <a:lnTo>
                    <a:pt x="16" y="10"/>
                  </a:lnTo>
                  <a:lnTo>
                    <a:pt x="14" y="10"/>
                  </a:lnTo>
                  <a:lnTo>
                    <a:pt x="14" y="8"/>
                  </a:lnTo>
                  <a:lnTo>
                    <a:pt x="16" y="6"/>
                  </a:lnTo>
                  <a:lnTo>
                    <a:pt x="16" y="8"/>
                  </a:lnTo>
                  <a:lnTo>
                    <a:pt x="17" y="6"/>
                  </a:lnTo>
                  <a:lnTo>
                    <a:pt x="16" y="6"/>
                  </a:lnTo>
                  <a:lnTo>
                    <a:pt x="17" y="5"/>
                  </a:lnTo>
                  <a:lnTo>
                    <a:pt x="17" y="4"/>
                  </a:lnTo>
                  <a:lnTo>
                    <a:pt x="19" y="4"/>
                  </a:lnTo>
                  <a:lnTo>
                    <a:pt x="21" y="4"/>
                  </a:lnTo>
                  <a:lnTo>
                    <a:pt x="22" y="4"/>
                  </a:lnTo>
                  <a:lnTo>
                    <a:pt x="25" y="4"/>
                  </a:lnTo>
                  <a:lnTo>
                    <a:pt x="26" y="2"/>
                  </a:lnTo>
                  <a:lnTo>
                    <a:pt x="27" y="2"/>
                  </a:lnTo>
                  <a:lnTo>
                    <a:pt x="30" y="4"/>
                  </a:lnTo>
                  <a:lnTo>
                    <a:pt x="29" y="4"/>
                  </a:lnTo>
                  <a:lnTo>
                    <a:pt x="30" y="5"/>
                  </a:lnTo>
                  <a:lnTo>
                    <a:pt x="30" y="4"/>
                  </a:lnTo>
                  <a:lnTo>
                    <a:pt x="31" y="6"/>
                  </a:lnTo>
                  <a:lnTo>
                    <a:pt x="31" y="8"/>
                  </a:lnTo>
                  <a:lnTo>
                    <a:pt x="30" y="8"/>
                  </a:lnTo>
                  <a:lnTo>
                    <a:pt x="30" y="9"/>
                  </a:lnTo>
                  <a:lnTo>
                    <a:pt x="31" y="8"/>
                  </a:lnTo>
                  <a:lnTo>
                    <a:pt x="32" y="9"/>
                  </a:lnTo>
                  <a:lnTo>
                    <a:pt x="34" y="9"/>
                  </a:lnTo>
                  <a:lnTo>
                    <a:pt x="34" y="8"/>
                  </a:lnTo>
                  <a:lnTo>
                    <a:pt x="34" y="6"/>
                  </a:lnTo>
                  <a:lnTo>
                    <a:pt x="32" y="6"/>
                  </a:lnTo>
                  <a:lnTo>
                    <a:pt x="32" y="5"/>
                  </a:lnTo>
                  <a:lnTo>
                    <a:pt x="34" y="5"/>
                  </a:lnTo>
                  <a:lnTo>
                    <a:pt x="36" y="6"/>
                  </a:lnTo>
                  <a:lnTo>
                    <a:pt x="38" y="6"/>
                  </a:lnTo>
                  <a:lnTo>
                    <a:pt x="36" y="6"/>
                  </a:lnTo>
                  <a:lnTo>
                    <a:pt x="36" y="5"/>
                  </a:lnTo>
                  <a:lnTo>
                    <a:pt x="35" y="4"/>
                  </a:lnTo>
                  <a:lnTo>
                    <a:pt x="36" y="2"/>
                  </a:lnTo>
                  <a:lnTo>
                    <a:pt x="36" y="1"/>
                  </a:lnTo>
                  <a:lnTo>
                    <a:pt x="38" y="0"/>
                  </a:lnTo>
                  <a:lnTo>
                    <a:pt x="39" y="0"/>
                  </a:lnTo>
                  <a:lnTo>
                    <a:pt x="40" y="1"/>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6" name="Freeform 1765"/>
            <p:cNvSpPr>
              <a:spLocks/>
            </p:cNvSpPr>
            <p:nvPr/>
          </p:nvSpPr>
          <p:spPr bwMode="auto">
            <a:xfrm>
              <a:off x="4572313" y="2408238"/>
              <a:ext cx="4762" cy="1587"/>
            </a:xfrm>
            <a:custGeom>
              <a:avLst/>
              <a:gdLst/>
              <a:ahLst/>
              <a:cxnLst>
                <a:cxn ang="0">
                  <a:pos x="0" y="0"/>
                </a:cxn>
                <a:cxn ang="0">
                  <a:pos x="1" y="0"/>
                </a:cxn>
                <a:cxn ang="0">
                  <a:pos x="3" y="0"/>
                </a:cxn>
                <a:cxn ang="0">
                  <a:pos x="1" y="0"/>
                </a:cxn>
                <a:cxn ang="0">
                  <a:pos x="1" y="1"/>
                </a:cxn>
                <a:cxn ang="0">
                  <a:pos x="0" y="1"/>
                </a:cxn>
                <a:cxn ang="0">
                  <a:pos x="0" y="0"/>
                </a:cxn>
              </a:cxnLst>
              <a:rect l="0" t="0" r="r" b="b"/>
              <a:pathLst>
                <a:path w="3" h="1">
                  <a:moveTo>
                    <a:pt x="0" y="0"/>
                  </a:moveTo>
                  <a:lnTo>
                    <a:pt x="1" y="0"/>
                  </a:lnTo>
                  <a:lnTo>
                    <a:pt x="3" y="0"/>
                  </a:lnTo>
                  <a:lnTo>
                    <a:pt x="1" y="0"/>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7" name="Freeform 1766"/>
            <p:cNvSpPr>
              <a:spLocks/>
            </p:cNvSpPr>
            <p:nvPr/>
          </p:nvSpPr>
          <p:spPr bwMode="auto">
            <a:xfrm>
              <a:off x="4577075" y="240823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8" name="Freeform 1767"/>
            <p:cNvSpPr>
              <a:spLocks/>
            </p:cNvSpPr>
            <p:nvPr/>
          </p:nvSpPr>
          <p:spPr bwMode="auto">
            <a:xfrm>
              <a:off x="4577075" y="2406650"/>
              <a:ext cx="6350" cy="1588"/>
            </a:xfrm>
            <a:custGeom>
              <a:avLst/>
              <a:gdLst/>
              <a:ahLst/>
              <a:cxnLst>
                <a:cxn ang="0">
                  <a:pos x="0" y="0"/>
                </a:cxn>
                <a:cxn ang="0">
                  <a:pos x="2" y="0"/>
                </a:cxn>
                <a:cxn ang="0">
                  <a:pos x="4" y="0"/>
                </a:cxn>
                <a:cxn ang="0">
                  <a:pos x="1" y="0"/>
                </a:cxn>
                <a:cxn ang="0">
                  <a:pos x="0" y="0"/>
                </a:cxn>
              </a:cxnLst>
              <a:rect l="0" t="0" r="r" b="b"/>
              <a:pathLst>
                <a:path w="4">
                  <a:moveTo>
                    <a:pt x="0" y="0"/>
                  </a:moveTo>
                  <a:lnTo>
                    <a:pt x="2" y="0"/>
                  </a:lnTo>
                  <a:lnTo>
                    <a:pt x="4"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69" name="Freeform 1768"/>
            <p:cNvSpPr>
              <a:spLocks/>
            </p:cNvSpPr>
            <p:nvPr/>
          </p:nvSpPr>
          <p:spPr bwMode="auto">
            <a:xfrm>
              <a:off x="4583425" y="2403475"/>
              <a:ext cx="4763" cy="3175"/>
            </a:xfrm>
            <a:custGeom>
              <a:avLst/>
              <a:gdLst/>
              <a:ahLst/>
              <a:cxnLst>
                <a:cxn ang="0">
                  <a:pos x="0" y="2"/>
                </a:cxn>
                <a:cxn ang="0">
                  <a:pos x="1" y="2"/>
                </a:cxn>
                <a:cxn ang="0">
                  <a:pos x="2" y="0"/>
                </a:cxn>
                <a:cxn ang="0">
                  <a:pos x="3" y="2"/>
                </a:cxn>
                <a:cxn ang="0">
                  <a:pos x="2" y="2"/>
                </a:cxn>
                <a:cxn ang="0">
                  <a:pos x="1" y="2"/>
                </a:cxn>
                <a:cxn ang="0">
                  <a:pos x="0" y="2"/>
                </a:cxn>
              </a:cxnLst>
              <a:rect l="0" t="0" r="r" b="b"/>
              <a:pathLst>
                <a:path w="3" h="2">
                  <a:moveTo>
                    <a:pt x="0" y="2"/>
                  </a:moveTo>
                  <a:lnTo>
                    <a:pt x="1" y="2"/>
                  </a:lnTo>
                  <a:lnTo>
                    <a:pt x="2" y="0"/>
                  </a:lnTo>
                  <a:lnTo>
                    <a:pt x="3" y="2"/>
                  </a:lnTo>
                  <a:lnTo>
                    <a:pt x="2" y="2"/>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0" name="Freeform 1769"/>
            <p:cNvSpPr>
              <a:spLocks/>
            </p:cNvSpPr>
            <p:nvPr/>
          </p:nvSpPr>
          <p:spPr bwMode="auto">
            <a:xfrm>
              <a:off x="4591363" y="2403475"/>
              <a:ext cx="3175" cy="3175"/>
            </a:xfrm>
            <a:custGeom>
              <a:avLst/>
              <a:gdLst/>
              <a:ahLst/>
              <a:cxnLst>
                <a:cxn ang="0">
                  <a:pos x="0" y="0"/>
                </a:cxn>
                <a:cxn ang="0">
                  <a:pos x="2" y="0"/>
                </a:cxn>
                <a:cxn ang="0">
                  <a:pos x="1" y="0"/>
                </a:cxn>
                <a:cxn ang="0">
                  <a:pos x="0" y="0"/>
                </a:cxn>
                <a:cxn ang="0">
                  <a:pos x="0" y="2"/>
                </a:cxn>
                <a:cxn ang="0">
                  <a:pos x="0" y="0"/>
                </a:cxn>
              </a:cxnLst>
              <a:rect l="0" t="0" r="r" b="b"/>
              <a:pathLst>
                <a:path w="2" h="2">
                  <a:moveTo>
                    <a:pt x="0" y="0"/>
                  </a:moveTo>
                  <a:lnTo>
                    <a:pt x="2" y="0"/>
                  </a:lnTo>
                  <a:lnTo>
                    <a:pt x="1" y="0"/>
                  </a:lnTo>
                  <a:lnTo>
                    <a:pt x="0" y="0"/>
                  </a:ln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1" name="Freeform 1770"/>
            <p:cNvSpPr>
              <a:spLocks/>
            </p:cNvSpPr>
            <p:nvPr/>
          </p:nvSpPr>
          <p:spPr bwMode="auto">
            <a:xfrm>
              <a:off x="4594538" y="2403475"/>
              <a:ext cx="4762" cy="1588"/>
            </a:xfrm>
            <a:custGeom>
              <a:avLst/>
              <a:gdLst/>
              <a:ahLst/>
              <a:cxnLst>
                <a:cxn ang="0">
                  <a:pos x="0" y="0"/>
                </a:cxn>
                <a:cxn ang="0">
                  <a:pos x="3" y="0"/>
                </a:cxn>
                <a:cxn ang="0">
                  <a:pos x="2" y="0"/>
                </a:cxn>
                <a:cxn ang="0">
                  <a:pos x="0" y="0"/>
                </a:cxn>
              </a:cxnLst>
              <a:rect l="0" t="0" r="r" b="b"/>
              <a:pathLst>
                <a:path w="3">
                  <a:moveTo>
                    <a:pt x="0" y="0"/>
                  </a:moveTo>
                  <a:lnTo>
                    <a:pt x="3" y="0"/>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2" name="Freeform 1771"/>
            <p:cNvSpPr>
              <a:spLocks/>
            </p:cNvSpPr>
            <p:nvPr/>
          </p:nvSpPr>
          <p:spPr bwMode="auto">
            <a:xfrm>
              <a:off x="4599300" y="2401888"/>
              <a:ext cx="4763" cy="1587"/>
            </a:xfrm>
            <a:custGeom>
              <a:avLst/>
              <a:gdLst/>
              <a:ahLst/>
              <a:cxnLst>
                <a:cxn ang="0">
                  <a:pos x="0" y="0"/>
                </a:cxn>
                <a:cxn ang="0">
                  <a:pos x="1" y="0"/>
                </a:cxn>
                <a:cxn ang="0">
                  <a:pos x="3" y="0"/>
                </a:cxn>
                <a:cxn ang="0">
                  <a:pos x="3" y="1"/>
                </a:cxn>
                <a:cxn ang="0">
                  <a:pos x="1" y="1"/>
                </a:cxn>
                <a:cxn ang="0">
                  <a:pos x="1" y="0"/>
                </a:cxn>
                <a:cxn ang="0">
                  <a:pos x="0" y="0"/>
                </a:cxn>
                <a:cxn ang="0">
                  <a:pos x="1" y="1"/>
                </a:cxn>
                <a:cxn ang="0">
                  <a:pos x="0" y="1"/>
                </a:cxn>
                <a:cxn ang="0">
                  <a:pos x="0" y="0"/>
                </a:cxn>
              </a:cxnLst>
              <a:rect l="0" t="0" r="r" b="b"/>
              <a:pathLst>
                <a:path w="3" h="1">
                  <a:moveTo>
                    <a:pt x="0" y="0"/>
                  </a:moveTo>
                  <a:lnTo>
                    <a:pt x="1" y="0"/>
                  </a:lnTo>
                  <a:lnTo>
                    <a:pt x="3" y="0"/>
                  </a:lnTo>
                  <a:lnTo>
                    <a:pt x="3" y="1"/>
                  </a:lnTo>
                  <a:lnTo>
                    <a:pt x="1" y="1"/>
                  </a:lnTo>
                  <a:lnTo>
                    <a:pt x="1" y="0"/>
                  </a:lnTo>
                  <a:lnTo>
                    <a:pt x="0" y="0"/>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3" name="Freeform 1772"/>
            <p:cNvSpPr>
              <a:spLocks/>
            </p:cNvSpPr>
            <p:nvPr/>
          </p:nvSpPr>
          <p:spPr bwMode="auto">
            <a:xfrm>
              <a:off x="4607238" y="2365375"/>
              <a:ext cx="6350" cy="9525"/>
            </a:xfrm>
            <a:custGeom>
              <a:avLst/>
              <a:gdLst/>
              <a:ahLst/>
              <a:cxnLst>
                <a:cxn ang="0">
                  <a:pos x="0" y="6"/>
                </a:cxn>
                <a:cxn ang="0">
                  <a:pos x="1" y="2"/>
                </a:cxn>
                <a:cxn ang="0">
                  <a:pos x="3" y="0"/>
                </a:cxn>
                <a:cxn ang="0">
                  <a:pos x="3" y="1"/>
                </a:cxn>
                <a:cxn ang="0">
                  <a:pos x="3" y="2"/>
                </a:cxn>
                <a:cxn ang="0">
                  <a:pos x="3" y="4"/>
                </a:cxn>
                <a:cxn ang="0">
                  <a:pos x="4" y="4"/>
                </a:cxn>
                <a:cxn ang="0">
                  <a:pos x="3" y="4"/>
                </a:cxn>
                <a:cxn ang="0">
                  <a:pos x="1" y="4"/>
                </a:cxn>
                <a:cxn ang="0">
                  <a:pos x="1" y="6"/>
                </a:cxn>
                <a:cxn ang="0">
                  <a:pos x="0" y="6"/>
                </a:cxn>
              </a:cxnLst>
              <a:rect l="0" t="0" r="r" b="b"/>
              <a:pathLst>
                <a:path w="4" h="6">
                  <a:moveTo>
                    <a:pt x="0" y="6"/>
                  </a:moveTo>
                  <a:lnTo>
                    <a:pt x="1" y="2"/>
                  </a:lnTo>
                  <a:lnTo>
                    <a:pt x="3" y="0"/>
                  </a:lnTo>
                  <a:lnTo>
                    <a:pt x="3" y="1"/>
                  </a:lnTo>
                  <a:lnTo>
                    <a:pt x="3" y="2"/>
                  </a:lnTo>
                  <a:lnTo>
                    <a:pt x="3" y="4"/>
                  </a:lnTo>
                  <a:lnTo>
                    <a:pt x="4" y="4"/>
                  </a:lnTo>
                  <a:lnTo>
                    <a:pt x="3" y="4"/>
                  </a:lnTo>
                  <a:lnTo>
                    <a:pt x="1" y="4"/>
                  </a:lnTo>
                  <a:lnTo>
                    <a:pt x="1" y="6"/>
                  </a:lnTo>
                  <a:lnTo>
                    <a:pt x="0"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4" name="Freeform 1773"/>
            <p:cNvSpPr>
              <a:spLocks/>
            </p:cNvSpPr>
            <p:nvPr/>
          </p:nvSpPr>
          <p:spPr bwMode="auto">
            <a:xfrm>
              <a:off x="4608825" y="2374900"/>
              <a:ext cx="3175" cy="4763"/>
            </a:xfrm>
            <a:custGeom>
              <a:avLst/>
              <a:gdLst/>
              <a:ahLst/>
              <a:cxnLst>
                <a:cxn ang="0">
                  <a:pos x="0" y="2"/>
                </a:cxn>
                <a:cxn ang="0">
                  <a:pos x="0" y="0"/>
                </a:cxn>
                <a:cxn ang="0">
                  <a:pos x="0" y="2"/>
                </a:cxn>
                <a:cxn ang="0">
                  <a:pos x="2" y="2"/>
                </a:cxn>
                <a:cxn ang="0">
                  <a:pos x="2" y="3"/>
                </a:cxn>
                <a:cxn ang="0">
                  <a:pos x="0" y="3"/>
                </a:cxn>
                <a:cxn ang="0">
                  <a:pos x="0" y="2"/>
                </a:cxn>
              </a:cxnLst>
              <a:rect l="0" t="0" r="r" b="b"/>
              <a:pathLst>
                <a:path w="2" h="3">
                  <a:moveTo>
                    <a:pt x="0" y="2"/>
                  </a:moveTo>
                  <a:lnTo>
                    <a:pt x="0" y="0"/>
                  </a:lnTo>
                  <a:lnTo>
                    <a:pt x="0" y="2"/>
                  </a:lnTo>
                  <a:lnTo>
                    <a:pt x="2" y="2"/>
                  </a:lnTo>
                  <a:lnTo>
                    <a:pt x="2" y="3"/>
                  </a:lnTo>
                  <a:lnTo>
                    <a:pt x="0" y="3"/>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5" name="Freeform 1774"/>
            <p:cNvSpPr>
              <a:spLocks/>
            </p:cNvSpPr>
            <p:nvPr/>
          </p:nvSpPr>
          <p:spPr bwMode="auto">
            <a:xfrm>
              <a:off x="4612000" y="2373313"/>
              <a:ext cx="3175" cy="4762"/>
            </a:xfrm>
            <a:custGeom>
              <a:avLst/>
              <a:gdLst/>
              <a:ahLst/>
              <a:cxnLst>
                <a:cxn ang="0">
                  <a:pos x="0" y="1"/>
                </a:cxn>
                <a:cxn ang="0">
                  <a:pos x="1" y="1"/>
                </a:cxn>
                <a:cxn ang="0">
                  <a:pos x="1" y="0"/>
                </a:cxn>
                <a:cxn ang="0">
                  <a:pos x="2" y="1"/>
                </a:cxn>
                <a:cxn ang="0">
                  <a:pos x="2" y="3"/>
                </a:cxn>
                <a:cxn ang="0">
                  <a:pos x="1" y="3"/>
                </a:cxn>
                <a:cxn ang="0">
                  <a:pos x="0" y="1"/>
                </a:cxn>
              </a:cxnLst>
              <a:rect l="0" t="0" r="r" b="b"/>
              <a:pathLst>
                <a:path w="2" h="3">
                  <a:moveTo>
                    <a:pt x="0" y="1"/>
                  </a:moveTo>
                  <a:lnTo>
                    <a:pt x="1" y="1"/>
                  </a:lnTo>
                  <a:lnTo>
                    <a:pt x="1" y="0"/>
                  </a:lnTo>
                  <a:lnTo>
                    <a:pt x="2" y="1"/>
                  </a:lnTo>
                  <a:lnTo>
                    <a:pt x="2" y="3"/>
                  </a:lnTo>
                  <a:lnTo>
                    <a:pt x="1" y="3"/>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6" name="Freeform 1775"/>
            <p:cNvSpPr>
              <a:spLocks/>
            </p:cNvSpPr>
            <p:nvPr/>
          </p:nvSpPr>
          <p:spPr bwMode="auto">
            <a:xfrm>
              <a:off x="4613588" y="2382838"/>
              <a:ext cx="1587"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7" name="Rectangle 1776"/>
            <p:cNvSpPr>
              <a:spLocks noChangeArrowheads="1"/>
            </p:cNvSpPr>
            <p:nvPr/>
          </p:nvSpPr>
          <p:spPr bwMode="auto">
            <a:xfrm>
              <a:off x="4613588" y="2398713"/>
              <a:ext cx="1587" cy="1587"/>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78" name="Freeform 1777"/>
            <p:cNvSpPr>
              <a:spLocks/>
            </p:cNvSpPr>
            <p:nvPr/>
          </p:nvSpPr>
          <p:spPr bwMode="auto">
            <a:xfrm>
              <a:off x="4615175" y="2381250"/>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79" name="Freeform 1778"/>
            <p:cNvSpPr>
              <a:spLocks/>
            </p:cNvSpPr>
            <p:nvPr/>
          </p:nvSpPr>
          <p:spPr bwMode="auto">
            <a:xfrm>
              <a:off x="4619938" y="2381250"/>
              <a:ext cx="4762" cy="1588"/>
            </a:xfrm>
            <a:custGeom>
              <a:avLst/>
              <a:gdLst/>
              <a:ahLst/>
              <a:cxnLst>
                <a:cxn ang="0">
                  <a:pos x="0" y="0"/>
                </a:cxn>
                <a:cxn ang="0">
                  <a:pos x="1" y="0"/>
                </a:cxn>
                <a:cxn ang="0">
                  <a:pos x="3" y="0"/>
                </a:cxn>
                <a:cxn ang="0">
                  <a:pos x="3" y="1"/>
                </a:cxn>
                <a:cxn ang="0">
                  <a:pos x="1" y="1"/>
                </a:cxn>
                <a:cxn ang="0">
                  <a:pos x="0" y="1"/>
                </a:cxn>
                <a:cxn ang="0">
                  <a:pos x="1" y="0"/>
                </a:cxn>
                <a:cxn ang="0">
                  <a:pos x="0" y="0"/>
                </a:cxn>
              </a:cxnLst>
              <a:rect l="0" t="0" r="r" b="b"/>
              <a:pathLst>
                <a:path w="3" h="1">
                  <a:moveTo>
                    <a:pt x="0" y="0"/>
                  </a:moveTo>
                  <a:lnTo>
                    <a:pt x="1" y="0"/>
                  </a:lnTo>
                  <a:lnTo>
                    <a:pt x="3" y="0"/>
                  </a:lnTo>
                  <a:lnTo>
                    <a:pt x="3" y="1"/>
                  </a:lnTo>
                  <a:lnTo>
                    <a:pt x="1" y="1"/>
                  </a:lnTo>
                  <a:lnTo>
                    <a:pt x="0" y="1"/>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0" name="Rectangle 1779"/>
            <p:cNvSpPr>
              <a:spLocks noChangeArrowheads="1"/>
            </p:cNvSpPr>
            <p:nvPr/>
          </p:nvSpPr>
          <p:spPr bwMode="auto">
            <a:xfrm>
              <a:off x="4681850" y="2395538"/>
              <a:ext cx="1588" cy="3175"/>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81" name="Freeform 1780"/>
            <p:cNvSpPr>
              <a:spLocks/>
            </p:cNvSpPr>
            <p:nvPr/>
          </p:nvSpPr>
          <p:spPr bwMode="auto">
            <a:xfrm>
              <a:off x="4718363" y="2379663"/>
              <a:ext cx="3175" cy="3175"/>
            </a:xfrm>
            <a:custGeom>
              <a:avLst/>
              <a:gdLst/>
              <a:ahLst/>
              <a:cxnLst>
                <a:cxn ang="0">
                  <a:pos x="0" y="2"/>
                </a:cxn>
                <a:cxn ang="0">
                  <a:pos x="2" y="0"/>
                </a:cxn>
                <a:cxn ang="0">
                  <a:pos x="2" y="1"/>
                </a:cxn>
                <a:cxn ang="0">
                  <a:pos x="2" y="2"/>
                </a:cxn>
                <a:cxn ang="0">
                  <a:pos x="0" y="2"/>
                </a:cxn>
              </a:cxnLst>
              <a:rect l="0" t="0" r="r" b="b"/>
              <a:pathLst>
                <a:path w="2" h="2">
                  <a:moveTo>
                    <a:pt x="0" y="2"/>
                  </a:moveTo>
                  <a:lnTo>
                    <a:pt x="2" y="0"/>
                  </a:lnTo>
                  <a:lnTo>
                    <a:pt x="2" y="1"/>
                  </a:lnTo>
                  <a:lnTo>
                    <a:pt x="2"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2" name="Rectangle 1781"/>
            <p:cNvSpPr>
              <a:spLocks noChangeArrowheads="1"/>
            </p:cNvSpPr>
            <p:nvPr/>
          </p:nvSpPr>
          <p:spPr bwMode="auto">
            <a:xfrm>
              <a:off x="4721538" y="2381250"/>
              <a:ext cx="1587"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783" name="Freeform 1782"/>
            <p:cNvSpPr>
              <a:spLocks/>
            </p:cNvSpPr>
            <p:nvPr/>
          </p:nvSpPr>
          <p:spPr bwMode="auto">
            <a:xfrm>
              <a:off x="4721538" y="2378075"/>
              <a:ext cx="14287" cy="14288"/>
            </a:xfrm>
            <a:custGeom>
              <a:avLst/>
              <a:gdLst/>
              <a:ahLst/>
              <a:cxnLst>
                <a:cxn ang="0">
                  <a:pos x="0" y="6"/>
                </a:cxn>
                <a:cxn ang="0">
                  <a:pos x="0" y="5"/>
                </a:cxn>
                <a:cxn ang="0">
                  <a:pos x="2" y="5"/>
                </a:cxn>
                <a:cxn ang="0">
                  <a:pos x="1" y="5"/>
                </a:cxn>
                <a:cxn ang="0">
                  <a:pos x="2" y="5"/>
                </a:cxn>
                <a:cxn ang="0">
                  <a:pos x="1" y="3"/>
                </a:cxn>
                <a:cxn ang="0">
                  <a:pos x="0" y="3"/>
                </a:cxn>
                <a:cxn ang="0">
                  <a:pos x="1" y="3"/>
                </a:cxn>
                <a:cxn ang="0">
                  <a:pos x="2" y="3"/>
                </a:cxn>
                <a:cxn ang="0">
                  <a:pos x="1" y="2"/>
                </a:cxn>
                <a:cxn ang="0">
                  <a:pos x="0" y="2"/>
                </a:cxn>
                <a:cxn ang="0">
                  <a:pos x="0" y="1"/>
                </a:cxn>
                <a:cxn ang="0">
                  <a:pos x="1" y="1"/>
                </a:cxn>
                <a:cxn ang="0">
                  <a:pos x="2" y="2"/>
                </a:cxn>
                <a:cxn ang="0">
                  <a:pos x="2" y="1"/>
                </a:cxn>
                <a:cxn ang="0">
                  <a:pos x="4" y="1"/>
                </a:cxn>
                <a:cxn ang="0">
                  <a:pos x="2" y="2"/>
                </a:cxn>
                <a:cxn ang="0">
                  <a:pos x="4" y="2"/>
                </a:cxn>
                <a:cxn ang="0">
                  <a:pos x="5" y="2"/>
                </a:cxn>
                <a:cxn ang="0">
                  <a:pos x="5" y="3"/>
                </a:cxn>
                <a:cxn ang="0">
                  <a:pos x="5" y="2"/>
                </a:cxn>
                <a:cxn ang="0">
                  <a:pos x="5" y="1"/>
                </a:cxn>
                <a:cxn ang="0">
                  <a:pos x="4" y="1"/>
                </a:cxn>
                <a:cxn ang="0">
                  <a:pos x="2" y="1"/>
                </a:cxn>
                <a:cxn ang="0">
                  <a:pos x="1" y="1"/>
                </a:cxn>
                <a:cxn ang="0">
                  <a:pos x="2" y="0"/>
                </a:cxn>
                <a:cxn ang="0">
                  <a:pos x="1" y="0"/>
                </a:cxn>
                <a:cxn ang="0">
                  <a:pos x="1" y="1"/>
                </a:cxn>
                <a:cxn ang="0">
                  <a:pos x="0" y="1"/>
                </a:cxn>
                <a:cxn ang="0">
                  <a:pos x="1" y="1"/>
                </a:cxn>
                <a:cxn ang="0">
                  <a:pos x="1" y="0"/>
                </a:cxn>
                <a:cxn ang="0">
                  <a:pos x="2" y="0"/>
                </a:cxn>
                <a:cxn ang="0">
                  <a:pos x="4" y="0"/>
                </a:cxn>
                <a:cxn ang="0">
                  <a:pos x="4" y="1"/>
                </a:cxn>
                <a:cxn ang="0">
                  <a:pos x="5" y="1"/>
                </a:cxn>
                <a:cxn ang="0">
                  <a:pos x="8" y="1"/>
                </a:cxn>
                <a:cxn ang="0">
                  <a:pos x="8" y="2"/>
                </a:cxn>
                <a:cxn ang="0">
                  <a:pos x="6" y="3"/>
                </a:cxn>
                <a:cxn ang="0">
                  <a:pos x="8" y="5"/>
                </a:cxn>
                <a:cxn ang="0">
                  <a:pos x="9" y="5"/>
                </a:cxn>
                <a:cxn ang="0">
                  <a:pos x="9" y="6"/>
                </a:cxn>
                <a:cxn ang="0">
                  <a:pos x="8" y="6"/>
                </a:cxn>
                <a:cxn ang="0">
                  <a:pos x="6" y="6"/>
                </a:cxn>
                <a:cxn ang="0">
                  <a:pos x="5" y="6"/>
                </a:cxn>
                <a:cxn ang="0">
                  <a:pos x="4" y="6"/>
                </a:cxn>
                <a:cxn ang="0">
                  <a:pos x="5" y="7"/>
                </a:cxn>
                <a:cxn ang="0">
                  <a:pos x="4" y="9"/>
                </a:cxn>
                <a:cxn ang="0">
                  <a:pos x="2" y="7"/>
                </a:cxn>
                <a:cxn ang="0">
                  <a:pos x="1" y="7"/>
                </a:cxn>
                <a:cxn ang="0">
                  <a:pos x="1" y="6"/>
                </a:cxn>
                <a:cxn ang="0">
                  <a:pos x="1" y="7"/>
                </a:cxn>
                <a:cxn ang="0">
                  <a:pos x="0" y="7"/>
                </a:cxn>
                <a:cxn ang="0">
                  <a:pos x="1" y="6"/>
                </a:cxn>
                <a:cxn ang="0">
                  <a:pos x="0" y="6"/>
                </a:cxn>
              </a:cxnLst>
              <a:rect l="0" t="0" r="r" b="b"/>
              <a:pathLst>
                <a:path w="9" h="9">
                  <a:moveTo>
                    <a:pt x="0" y="6"/>
                  </a:moveTo>
                  <a:lnTo>
                    <a:pt x="0" y="5"/>
                  </a:lnTo>
                  <a:lnTo>
                    <a:pt x="2" y="5"/>
                  </a:lnTo>
                  <a:lnTo>
                    <a:pt x="1" y="5"/>
                  </a:lnTo>
                  <a:lnTo>
                    <a:pt x="2" y="5"/>
                  </a:lnTo>
                  <a:lnTo>
                    <a:pt x="1" y="3"/>
                  </a:lnTo>
                  <a:lnTo>
                    <a:pt x="0" y="3"/>
                  </a:lnTo>
                  <a:lnTo>
                    <a:pt x="1" y="3"/>
                  </a:lnTo>
                  <a:lnTo>
                    <a:pt x="2" y="3"/>
                  </a:lnTo>
                  <a:lnTo>
                    <a:pt x="1" y="2"/>
                  </a:lnTo>
                  <a:lnTo>
                    <a:pt x="0" y="2"/>
                  </a:lnTo>
                  <a:lnTo>
                    <a:pt x="0" y="1"/>
                  </a:lnTo>
                  <a:lnTo>
                    <a:pt x="1" y="1"/>
                  </a:lnTo>
                  <a:lnTo>
                    <a:pt x="2" y="2"/>
                  </a:lnTo>
                  <a:lnTo>
                    <a:pt x="2" y="1"/>
                  </a:lnTo>
                  <a:lnTo>
                    <a:pt x="4" y="1"/>
                  </a:lnTo>
                  <a:lnTo>
                    <a:pt x="2" y="2"/>
                  </a:lnTo>
                  <a:lnTo>
                    <a:pt x="4" y="2"/>
                  </a:lnTo>
                  <a:lnTo>
                    <a:pt x="5" y="2"/>
                  </a:lnTo>
                  <a:lnTo>
                    <a:pt x="5" y="3"/>
                  </a:lnTo>
                  <a:lnTo>
                    <a:pt x="5" y="2"/>
                  </a:lnTo>
                  <a:lnTo>
                    <a:pt x="5" y="1"/>
                  </a:lnTo>
                  <a:lnTo>
                    <a:pt x="4" y="1"/>
                  </a:lnTo>
                  <a:lnTo>
                    <a:pt x="2" y="1"/>
                  </a:lnTo>
                  <a:lnTo>
                    <a:pt x="1" y="1"/>
                  </a:lnTo>
                  <a:lnTo>
                    <a:pt x="2" y="0"/>
                  </a:lnTo>
                  <a:lnTo>
                    <a:pt x="1" y="0"/>
                  </a:lnTo>
                  <a:lnTo>
                    <a:pt x="1" y="1"/>
                  </a:lnTo>
                  <a:lnTo>
                    <a:pt x="0" y="1"/>
                  </a:lnTo>
                  <a:lnTo>
                    <a:pt x="1" y="1"/>
                  </a:lnTo>
                  <a:lnTo>
                    <a:pt x="1" y="0"/>
                  </a:lnTo>
                  <a:lnTo>
                    <a:pt x="2" y="0"/>
                  </a:lnTo>
                  <a:lnTo>
                    <a:pt x="4" y="0"/>
                  </a:lnTo>
                  <a:lnTo>
                    <a:pt x="4" y="1"/>
                  </a:lnTo>
                  <a:lnTo>
                    <a:pt x="5" y="1"/>
                  </a:lnTo>
                  <a:lnTo>
                    <a:pt x="8" y="1"/>
                  </a:lnTo>
                  <a:lnTo>
                    <a:pt x="8" y="2"/>
                  </a:lnTo>
                  <a:lnTo>
                    <a:pt x="6" y="3"/>
                  </a:lnTo>
                  <a:lnTo>
                    <a:pt x="8" y="5"/>
                  </a:lnTo>
                  <a:lnTo>
                    <a:pt x="9" y="5"/>
                  </a:lnTo>
                  <a:lnTo>
                    <a:pt x="9" y="6"/>
                  </a:lnTo>
                  <a:lnTo>
                    <a:pt x="8" y="6"/>
                  </a:lnTo>
                  <a:lnTo>
                    <a:pt x="6" y="6"/>
                  </a:lnTo>
                  <a:lnTo>
                    <a:pt x="5" y="6"/>
                  </a:lnTo>
                  <a:lnTo>
                    <a:pt x="4" y="6"/>
                  </a:lnTo>
                  <a:lnTo>
                    <a:pt x="5" y="7"/>
                  </a:lnTo>
                  <a:lnTo>
                    <a:pt x="4" y="9"/>
                  </a:lnTo>
                  <a:lnTo>
                    <a:pt x="2" y="7"/>
                  </a:lnTo>
                  <a:lnTo>
                    <a:pt x="1" y="7"/>
                  </a:lnTo>
                  <a:lnTo>
                    <a:pt x="1" y="6"/>
                  </a:lnTo>
                  <a:lnTo>
                    <a:pt x="1" y="7"/>
                  </a:lnTo>
                  <a:lnTo>
                    <a:pt x="0" y="7"/>
                  </a:lnTo>
                  <a:lnTo>
                    <a:pt x="1" y="6"/>
                  </a:lnTo>
                  <a:lnTo>
                    <a:pt x="0"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4" name="Freeform 1783"/>
            <p:cNvSpPr>
              <a:spLocks/>
            </p:cNvSpPr>
            <p:nvPr/>
          </p:nvSpPr>
          <p:spPr bwMode="auto">
            <a:xfrm>
              <a:off x="4735825" y="2392363"/>
              <a:ext cx="12700" cy="9525"/>
            </a:xfrm>
            <a:custGeom>
              <a:avLst/>
              <a:gdLst/>
              <a:ahLst/>
              <a:cxnLst>
                <a:cxn ang="0">
                  <a:pos x="1" y="1"/>
                </a:cxn>
                <a:cxn ang="0">
                  <a:pos x="0" y="0"/>
                </a:cxn>
                <a:cxn ang="0">
                  <a:pos x="1" y="0"/>
                </a:cxn>
                <a:cxn ang="0">
                  <a:pos x="3" y="1"/>
                </a:cxn>
                <a:cxn ang="0">
                  <a:pos x="4" y="1"/>
                </a:cxn>
                <a:cxn ang="0">
                  <a:pos x="5" y="2"/>
                </a:cxn>
                <a:cxn ang="0">
                  <a:pos x="6" y="4"/>
                </a:cxn>
                <a:cxn ang="0">
                  <a:pos x="8" y="4"/>
                </a:cxn>
                <a:cxn ang="0">
                  <a:pos x="8" y="5"/>
                </a:cxn>
                <a:cxn ang="0">
                  <a:pos x="6" y="5"/>
                </a:cxn>
                <a:cxn ang="0">
                  <a:pos x="5" y="5"/>
                </a:cxn>
                <a:cxn ang="0">
                  <a:pos x="4" y="5"/>
                </a:cxn>
                <a:cxn ang="0">
                  <a:pos x="4" y="6"/>
                </a:cxn>
                <a:cxn ang="0">
                  <a:pos x="4" y="5"/>
                </a:cxn>
                <a:cxn ang="0">
                  <a:pos x="4" y="6"/>
                </a:cxn>
                <a:cxn ang="0">
                  <a:pos x="3" y="6"/>
                </a:cxn>
                <a:cxn ang="0">
                  <a:pos x="3" y="5"/>
                </a:cxn>
                <a:cxn ang="0">
                  <a:pos x="4" y="5"/>
                </a:cxn>
                <a:cxn ang="0">
                  <a:pos x="4" y="4"/>
                </a:cxn>
                <a:cxn ang="0">
                  <a:pos x="3" y="4"/>
                </a:cxn>
                <a:cxn ang="0">
                  <a:pos x="3" y="2"/>
                </a:cxn>
                <a:cxn ang="0">
                  <a:pos x="4" y="4"/>
                </a:cxn>
                <a:cxn ang="0">
                  <a:pos x="5" y="4"/>
                </a:cxn>
                <a:cxn ang="0">
                  <a:pos x="5" y="2"/>
                </a:cxn>
                <a:cxn ang="0">
                  <a:pos x="4" y="1"/>
                </a:cxn>
                <a:cxn ang="0">
                  <a:pos x="4" y="2"/>
                </a:cxn>
                <a:cxn ang="0">
                  <a:pos x="4" y="1"/>
                </a:cxn>
                <a:cxn ang="0">
                  <a:pos x="4" y="2"/>
                </a:cxn>
                <a:cxn ang="0">
                  <a:pos x="3" y="2"/>
                </a:cxn>
                <a:cxn ang="0">
                  <a:pos x="3" y="1"/>
                </a:cxn>
                <a:cxn ang="0">
                  <a:pos x="1" y="2"/>
                </a:cxn>
                <a:cxn ang="0">
                  <a:pos x="1" y="1"/>
                </a:cxn>
              </a:cxnLst>
              <a:rect l="0" t="0" r="r" b="b"/>
              <a:pathLst>
                <a:path w="8" h="6">
                  <a:moveTo>
                    <a:pt x="1" y="1"/>
                  </a:moveTo>
                  <a:lnTo>
                    <a:pt x="0" y="0"/>
                  </a:lnTo>
                  <a:lnTo>
                    <a:pt x="1" y="0"/>
                  </a:lnTo>
                  <a:lnTo>
                    <a:pt x="3" y="1"/>
                  </a:lnTo>
                  <a:lnTo>
                    <a:pt x="4" y="1"/>
                  </a:lnTo>
                  <a:lnTo>
                    <a:pt x="5" y="2"/>
                  </a:lnTo>
                  <a:lnTo>
                    <a:pt x="6" y="4"/>
                  </a:lnTo>
                  <a:lnTo>
                    <a:pt x="8" y="4"/>
                  </a:lnTo>
                  <a:lnTo>
                    <a:pt x="8" y="5"/>
                  </a:lnTo>
                  <a:lnTo>
                    <a:pt x="6" y="5"/>
                  </a:lnTo>
                  <a:lnTo>
                    <a:pt x="5" y="5"/>
                  </a:lnTo>
                  <a:lnTo>
                    <a:pt x="4" y="5"/>
                  </a:lnTo>
                  <a:lnTo>
                    <a:pt x="4" y="6"/>
                  </a:lnTo>
                  <a:lnTo>
                    <a:pt x="4" y="5"/>
                  </a:lnTo>
                  <a:lnTo>
                    <a:pt x="4" y="6"/>
                  </a:lnTo>
                  <a:lnTo>
                    <a:pt x="3" y="6"/>
                  </a:lnTo>
                  <a:lnTo>
                    <a:pt x="3" y="5"/>
                  </a:lnTo>
                  <a:lnTo>
                    <a:pt x="4" y="5"/>
                  </a:lnTo>
                  <a:lnTo>
                    <a:pt x="4" y="4"/>
                  </a:lnTo>
                  <a:lnTo>
                    <a:pt x="3" y="4"/>
                  </a:lnTo>
                  <a:lnTo>
                    <a:pt x="3" y="2"/>
                  </a:lnTo>
                  <a:lnTo>
                    <a:pt x="4" y="4"/>
                  </a:lnTo>
                  <a:lnTo>
                    <a:pt x="5" y="4"/>
                  </a:lnTo>
                  <a:lnTo>
                    <a:pt x="5" y="2"/>
                  </a:lnTo>
                  <a:lnTo>
                    <a:pt x="4" y="1"/>
                  </a:lnTo>
                  <a:lnTo>
                    <a:pt x="4" y="2"/>
                  </a:lnTo>
                  <a:lnTo>
                    <a:pt x="4" y="1"/>
                  </a:lnTo>
                  <a:lnTo>
                    <a:pt x="4" y="2"/>
                  </a:lnTo>
                  <a:lnTo>
                    <a:pt x="3" y="2"/>
                  </a:lnTo>
                  <a:lnTo>
                    <a:pt x="3" y="1"/>
                  </a:lnTo>
                  <a:lnTo>
                    <a:pt x="1" y="2"/>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5" name="Freeform 1784"/>
            <p:cNvSpPr>
              <a:spLocks/>
            </p:cNvSpPr>
            <p:nvPr/>
          </p:nvSpPr>
          <p:spPr bwMode="auto">
            <a:xfrm>
              <a:off x="4735825" y="2392363"/>
              <a:ext cx="1588" cy="1587"/>
            </a:xfrm>
            <a:custGeom>
              <a:avLst/>
              <a:gdLst/>
              <a:ahLst/>
              <a:cxnLst>
                <a:cxn ang="0">
                  <a:pos x="1" y="1"/>
                </a:cxn>
                <a:cxn ang="0">
                  <a:pos x="0" y="1"/>
                </a:cxn>
                <a:cxn ang="0">
                  <a:pos x="0" y="0"/>
                </a:cxn>
                <a:cxn ang="0">
                  <a:pos x="1" y="1"/>
                </a:cxn>
              </a:cxnLst>
              <a:rect l="0" t="0" r="r" b="b"/>
              <a:pathLst>
                <a:path w="1" h="1">
                  <a:moveTo>
                    <a:pt x="1" y="1"/>
                  </a:moveTo>
                  <a:lnTo>
                    <a:pt x="0" y="1"/>
                  </a:lnTo>
                  <a:lnTo>
                    <a:pt x="0" y="0"/>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6" name="Freeform 1785"/>
            <p:cNvSpPr>
              <a:spLocks/>
            </p:cNvSpPr>
            <p:nvPr/>
          </p:nvSpPr>
          <p:spPr bwMode="auto">
            <a:xfrm>
              <a:off x="4748525" y="2371725"/>
              <a:ext cx="246063" cy="174625"/>
            </a:xfrm>
            <a:custGeom>
              <a:avLst/>
              <a:gdLst/>
              <a:ahLst/>
              <a:cxnLst>
                <a:cxn ang="0">
                  <a:pos x="126" y="9"/>
                </a:cxn>
                <a:cxn ang="0">
                  <a:pos x="137" y="19"/>
                </a:cxn>
                <a:cxn ang="0">
                  <a:pos x="140" y="26"/>
                </a:cxn>
                <a:cxn ang="0">
                  <a:pos x="144" y="33"/>
                </a:cxn>
                <a:cxn ang="0">
                  <a:pos x="138" y="43"/>
                </a:cxn>
                <a:cxn ang="0">
                  <a:pos x="138" y="49"/>
                </a:cxn>
                <a:cxn ang="0">
                  <a:pos x="143" y="52"/>
                </a:cxn>
                <a:cxn ang="0">
                  <a:pos x="143" y="57"/>
                </a:cxn>
                <a:cxn ang="0">
                  <a:pos x="144" y="62"/>
                </a:cxn>
                <a:cxn ang="0">
                  <a:pos x="147" y="67"/>
                </a:cxn>
                <a:cxn ang="0">
                  <a:pos x="151" y="71"/>
                </a:cxn>
                <a:cxn ang="0">
                  <a:pos x="152" y="76"/>
                </a:cxn>
                <a:cxn ang="0">
                  <a:pos x="153" y="83"/>
                </a:cxn>
                <a:cxn ang="0">
                  <a:pos x="147" y="86"/>
                </a:cxn>
                <a:cxn ang="0">
                  <a:pos x="139" y="93"/>
                </a:cxn>
                <a:cxn ang="0">
                  <a:pos x="135" y="100"/>
                </a:cxn>
                <a:cxn ang="0">
                  <a:pos x="137" y="108"/>
                </a:cxn>
                <a:cxn ang="0">
                  <a:pos x="139" y="109"/>
                </a:cxn>
                <a:cxn ang="0">
                  <a:pos x="135" y="109"/>
                </a:cxn>
                <a:cxn ang="0">
                  <a:pos x="126" y="105"/>
                </a:cxn>
                <a:cxn ang="0">
                  <a:pos x="120" y="101"/>
                </a:cxn>
                <a:cxn ang="0">
                  <a:pos x="112" y="103"/>
                </a:cxn>
                <a:cxn ang="0">
                  <a:pos x="104" y="103"/>
                </a:cxn>
                <a:cxn ang="0">
                  <a:pos x="96" y="106"/>
                </a:cxn>
                <a:cxn ang="0">
                  <a:pos x="90" y="103"/>
                </a:cxn>
                <a:cxn ang="0">
                  <a:pos x="83" y="100"/>
                </a:cxn>
                <a:cxn ang="0">
                  <a:pos x="74" y="97"/>
                </a:cxn>
                <a:cxn ang="0">
                  <a:pos x="66" y="91"/>
                </a:cxn>
                <a:cxn ang="0">
                  <a:pos x="60" y="90"/>
                </a:cxn>
                <a:cxn ang="0">
                  <a:pos x="58" y="86"/>
                </a:cxn>
                <a:cxn ang="0">
                  <a:pos x="51" y="84"/>
                </a:cxn>
                <a:cxn ang="0">
                  <a:pos x="48" y="87"/>
                </a:cxn>
                <a:cxn ang="0">
                  <a:pos x="39" y="86"/>
                </a:cxn>
                <a:cxn ang="0">
                  <a:pos x="38" y="79"/>
                </a:cxn>
                <a:cxn ang="0">
                  <a:pos x="28" y="76"/>
                </a:cxn>
                <a:cxn ang="0">
                  <a:pos x="21" y="73"/>
                </a:cxn>
                <a:cxn ang="0">
                  <a:pos x="17" y="74"/>
                </a:cxn>
                <a:cxn ang="0">
                  <a:pos x="15" y="70"/>
                </a:cxn>
                <a:cxn ang="0">
                  <a:pos x="13" y="63"/>
                </a:cxn>
                <a:cxn ang="0">
                  <a:pos x="9" y="57"/>
                </a:cxn>
                <a:cxn ang="0">
                  <a:pos x="10" y="49"/>
                </a:cxn>
                <a:cxn ang="0">
                  <a:pos x="9" y="44"/>
                </a:cxn>
                <a:cxn ang="0">
                  <a:pos x="4" y="39"/>
                </a:cxn>
                <a:cxn ang="0">
                  <a:pos x="0" y="36"/>
                </a:cxn>
                <a:cxn ang="0">
                  <a:pos x="4" y="31"/>
                </a:cxn>
                <a:cxn ang="0">
                  <a:pos x="2" y="24"/>
                </a:cxn>
                <a:cxn ang="0">
                  <a:pos x="2" y="22"/>
                </a:cxn>
                <a:cxn ang="0">
                  <a:pos x="5" y="23"/>
                </a:cxn>
                <a:cxn ang="0">
                  <a:pos x="6" y="19"/>
                </a:cxn>
                <a:cxn ang="0">
                  <a:pos x="8" y="15"/>
                </a:cxn>
                <a:cxn ang="0">
                  <a:pos x="21" y="13"/>
                </a:cxn>
                <a:cxn ang="0">
                  <a:pos x="30" y="10"/>
                </a:cxn>
                <a:cxn ang="0">
                  <a:pos x="31" y="6"/>
                </a:cxn>
                <a:cxn ang="0">
                  <a:pos x="40" y="4"/>
                </a:cxn>
                <a:cxn ang="0">
                  <a:pos x="62" y="2"/>
                </a:cxn>
                <a:cxn ang="0">
                  <a:pos x="60" y="2"/>
                </a:cxn>
                <a:cxn ang="0">
                  <a:pos x="62" y="7"/>
                </a:cxn>
                <a:cxn ang="0">
                  <a:pos x="67" y="9"/>
                </a:cxn>
                <a:cxn ang="0">
                  <a:pos x="74" y="9"/>
                </a:cxn>
                <a:cxn ang="0">
                  <a:pos x="74" y="9"/>
                </a:cxn>
                <a:cxn ang="0">
                  <a:pos x="75" y="11"/>
                </a:cxn>
                <a:cxn ang="0">
                  <a:pos x="79" y="7"/>
                </a:cxn>
                <a:cxn ang="0">
                  <a:pos x="121" y="9"/>
                </a:cxn>
              </a:cxnLst>
              <a:rect l="0" t="0" r="r" b="b"/>
              <a:pathLst>
                <a:path w="155" h="110">
                  <a:moveTo>
                    <a:pt x="121" y="9"/>
                  </a:moveTo>
                  <a:lnTo>
                    <a:pt x="123" y="9"/>
                  </a:lnTo>
                  <a:lnTo>
                    <a:pt x="125" y="9"/>
                  </a:lnTo>
                  <a:lnTo>
                    <a:pt x="125" y="7"/>
                  </a:lnTo>
                  <a:lnTo>
                    <a:pt x="126" y="7"/>
                  </a:lnTo>
                  <a:lnTo>
                    <a:pt x="126" y="9"/>
                  </a:lnTo>
                  <a:lnTo>
                    <a:pt x="127" y="9"/>
                  </a:lnTo>
                  <a:lnTo>
                    <a:pt x="129" y="10"/>
                  </a:lnTo>
                  <a:lnTo>
                    <a:pt x="130" y="10"/>
                  </a:lnTo>
                  <a:lnTo>
                    <a:pt x="131" y="11"/>
                  </a:lnTo>
                  <a:lnTo>
                    <a:pt x="133" y="11"/>
                  </a:lnTo>
                  <a:lnTo>
                    <a:pt x="137" y="19"/>
                  </a:lnTo>
                  <a:lnTo>
                    <a:pt x="138" y="19"/>
                  </a:lnTo>
                  <a:lnTo>
                    <a:pt x="138" y="20"/>
                  </a:lnTo>
                  <a:lnTo>
                    <a:pt x="138" y="22"/>
                  </a:lnTo>
                  <a:lnTo>
                    <a:pt x="139" y="23"/>
                  </a:lnTo>
                  <a:lnTo>
                    <a:pt x="139" y="24"/>
                  </a:lnTo>
                  <a:lnTo>
                    <a:pt x="140" y="26"/>
                  </a:lnTo>
                  <a:lnTo>
                    <a:pt x="142" y="28"/>
                  </a:lnTo>
                  <a:lnTo>
                    <a:pt x="143" y="30"/>
                  </a:lnTo>
                  <a:lnTo>
                    <a:pt x="143" y="31"/>
                  </a:lnTo>
                  <a:lnTo>
                    <a:pt x="144" y="31"/>
                  </a:lnTo>
                  <a:lnTo>
                    <a:pt x="144" y="32"/>
                  </a:lnTo>
                  <a:lnTo>
                    <a:pt x="144" y="33"/>
                  </a:lnTo>
                  <a:lnTo>
                    <a:pt x="146" y="35"/>
                  </a:lnTo>
                  <a:lnTo>
                    <a:pt x="146" y="36"/>
                  </a:lnTo>
                  <a:lnTo>
                    <a:pt x="146" y="41"/>
                  </a:lnTo>
                  <a:lnTo>
                    <a:pt x="140" y="43"/>
                  </a:lnTo>
                  <a:lnTo>
                    <a:pt x="139" y="43"/>
                  </a:lnTo>
                  <a:lnTo>
                    <a:pt x="138" y="43"/>
                  </a:lnTo>
                  <a:lnTo>
                    <a:pt x="137" y="45"/>
                  </a:lnTo>
                  <a:lnTo>
                    <a:pt x="137" y="47"/>
                  </a:lnTo>
                  <a:lnTo>
                    <a:pt x="135" y="48"/>
                  </a:lnTo>
                  <a:lnTo>
                    <a:pt x="137" y="48"/>
                  </a:lnTo>
                  <a:lnTo>
                    <a:pt x="137" y="49"/>
                  </a:lnTo>
                  <a:lnTo>
                    <a:pt x="138" y="49"/>
                  </a:lnTo>
                  <a:lnTo>
                    <a:pt x="139" y="49"/>
                  </a:lnTo>
                  <a:lnTo>
                    <a:pt x="139" y="50"/>
                  </a:lnTo>
                  <a:lnTo>
                    <a:pt x="140" y="50"/>
                  </a:lnTo>
                  <a:lnTo>
                    <a:pt x="142" y="50"/>
                  </a:lnTo>
                  <a:lnTo>
                    <a:pt x="142" y="52"/>
                  </a:lnTo>
                  <a:lnTo>
                    <a:pt x="143" y="52"/>
                  </a:lnTo>
                  <a:lnTo>
                    <a:pt x="143" y="53"/>
                  </a:lnTo>
                  <a:lnTo>
                    <a:pt x="144" y="53"/>
                  </a:lnTo>
                  <a:lnTo>
                    <a:pt x="144" y="54"/>
                  </a:lnTo>
                  <a:lnTo>
                    <a:pt x="143" y="54"/>
                  </a:lnTo>
                  <a:lnTo>
                    <a:pt x="143" y="56"/>
                  </a:lnTo>
                  <a:lnTo>
                    <a:pt x="143" y="57"/>
                  </a:lnTo>
                  <a:lnTo>
                    <a:pt x="144" y="57"/>
                  </a:lnTo>
                  <a:lnTo>
                    <a:pt x="143" y="58"/>
                  </a:lnTo>
                  <a:lnTo>
                    <a:pt x="143" y="60"/>
                  </a:lnTo>
                  <a:lnTo>
                    <a:pt x="143" y="61"/>
                  </a:lnTo>
                  <a:lnTo>
                    <a:pt x="143" y="62"/>
                  </a:lnTo>
                  <a:lnTo>
                    <a:pt x="144" y="62"/>
                  </a:lnTo>
                  <a:lnTo>
                    <a:pt x="144" y="63"/>
                  </a:lnTo>
                  <a:lnTo>
                    <a:pt x="146" y="63"/>
                  </a:lnTo>
                  <a:lnTo>
                    <a:pt x="146" y="65"/>
                  </a:lnTo>
                  <a:lnTo>
                    <a:pt x="146" y="66"/>
                  </a:lnTo>
                  <a:lnTo>
                    <a:pt x="146" y="67"/>
                  </a:lnTo>
                  <a:lnTo>
                    <a:pt x="147" y="67"/>
                  </a:lnTo>
                  <a:lnTo>
                    <a:pt x="147" y="69"/>
                  </a:lnTo>
                  <a:lnTo>
                    <a:pt x="148" y="69"/>
                  </a:lnTo>
                  <a:lnTo>
                    <a:pt x="150" y="69"/>
                  </a:lnTo>
                  <a:lnTo>
                    <a:pt x="150" y="70"/>
                  </a:lnTo>
                  <a:lnTo>
                    <a:pt x="150" y="71"/>
                  </a:lnTo>
                  <a:lnTo>
                    <a:pt x="151" y="71"/>
                  </a:lnTo>
                  <a:lnTo>
                    <a:pt x="151" y="73"/>
                  </a:lnTo>
                  <a:lnTo>
                    <a:pt x="152" y="74"/>
                  </a:lnTo>
                  <a:lnTo>
                    <a:pt x="153" y="74"/>
                  </a:lnTo>
                  <a:lnTo>
                    <a:pt x="153" y="75"/>
                  </a:lnTo>
                  <a:lnTo>
                    <a:pt x="152" y="75"/>
                  </a:lnTo>
                  <a:lnTo>
                    <a:pt x="152" y="76"/>
                  </a:lnTo>
                  <a:lnTo>
                    <a:pt x="152" y="78"/>
                  </a:lnTo>
                  <a:lnTo>
                    <a:pt x="153" y="78"/>
                  </a:lnTo>
                  <a:lnTo>
                    <a:pt x="153" y="79"/>
                  </a:lnTo>
                  <a:lnTo>
                    <a:pt x="155" y="79"/>
                  </a:lnTo>
                  <a:lnTo>
                    <a:pt x="153" y="82"/>
                  </a:lnTo>
                  <a:lnTo>
                    <a:pt x="153" y="83"/>
                  </a:lnTo>
                  <a:lnTo>
                    <a:pt x="152" y="83"/>
                  </a:lnTo>
                  <a:lnTo>
                    <a:pt x="151" y="83"/>
                  </a:lnTo>
                  <a:lnTo>
                    <a:pt x="150" y="83"/>
                  </a:lnTo>
                  <a:lnTo>
                    <a:pt x="148" y="84"/>
                  </a:lnTo>
                  <a:lnTo>
                    <a:pt x="148" y="86"/>
                  </a:lnTo>
                  <a:lnTo>
                    <a:pt x="147" y="86"/>
                  </a:lnTo>
                  <a:lnTo>
                    <a:pt x="146" y="87"/>
                  </a:lnTo>
                  <a:lnTo>
                    <a:pt x="144" y="88"/>
                  </a:lnTo>
                  <a:lnTo>
                    <a:pt x="143" y="90"/>
                  </a:lnTo>
                  <a:lnTo>
                    <a:pt x="143" y="91"/>
                  </a:lnTo>
                  <a:lnTo>
                    <a:pt x="142" y="91"/>
                  </a:lnTo>
                  <a:lnTo>
                    <a:pt x="139" y="93"/>
                  </a:lnTo>
                  <a:lnTo>
                    <a:pt x="139" y="95"/>
                  </a:lnTo>
                  <a:lnTo>
                    <a:pt x="138" y="96"/>
                  </a:lnTo>
                  <a:lnTo>
                    <a:pt x="138" y="97"/>
                  </a:lnTo>
                  <a:lnTo>
                    <a:pt x="137" y="97"/>
                  </a:lnTo>
                  <a:lnTo>
                    <a:pt x="137" y="99"/>
                  </a:lnTo>
                  <a:lnTo>
                    <a:pt x="135" y="100"/>
                  </a:lnTo>
                  <a:lnTo>
                    <a:pt x="135" y="101"/>
                  </a:lnTo>
                  <a:lnTo>
                    <a:pt x="137" y="103"/>
                  </a:lnTo>
                  <a:lnTo>
                    <a:pt x="138" y="104"/>
                  </a:lnTo>
                  <a:lnTo>
                    <a:pt x="138" y="105"/>
                  </a:lnTo>
                  <a:lnTo>
                    <a:pt x="137" y="106"/>
                  </a:lnTo>
                  <a:lnTo>
                    <a:pt x="137" y="108"/>
                  </a:lnTo>
                  <a:lnTo>
                    <a:pt x="137" y="106"/>
                  </a:lnTo>
                  <a:lnTo>
                    <a:pt x="138" y="106"/>
                  </a:lnTo>
                  <a:lnTo>
                    <a:pt x="137" y="108"/>
                  </a:lnTo>
                  <a:lnTo>
                    <a:pt x="138" y="108"/>
                  </a:lnTo>
                  <a:lnTo>
                    <a:pt x="139" y="108"/>
                  </a:lnTo>
                  <a:lnTo>
                    <a:pt x="139" y="109"/>
                  </a:lnTo>
                  <a:lnTo>
                    <a:pt x="139" y="110"/>
                  </a:lnTo>
                  <a:lnTo>
                    <a:pt x="140" y="110"/>
                  </a:lnTo>
                  <a:lnTo>
                    <a:pt x="139" y="110"/>
                  </a:lnTo>
                  <a:lnTo>
                    <a:pt x="138" y="109"/>
                  </a:lnTo>
                  <a:lnTo>
                    <a:pt x="137" y="109"/>
                  </a:lnTo>
                  <a:lnTo>
                    <a:pt x="135" y="109"/>
                  </a:lnTo>
                  <a:lnTo>
                    <a:pt x="133" y="109"/>
                  </a:lnTo>
                  <a:lnTo>
                    <a:pt x="131" y="108"/>
                  </a:lnTo>
                  <a:lnTo>
                    <a:pt x="130" y="108"/>
                  </a:lnTo>
                  <a:lnTo>
                    <a:pt x="129" y="106"/>
                  </a:lnTo>
                  <a:lnTo>
                    <a:pt x="126" y="106"/>
                  </a:lnTo>
                  <a:lnTo>
                    <a:pt x="126" y="105"/>
                  </a:lnTo>
                  <a:lnTo>
                    <a:pt x="125" y="104"/>
                  </a:lnTo>
                  <a:lnTo>
                    <a:pt x="123" y="103"/>
                  </a:lnTo>
                  <a:lnTo>
                    <a:pt x="122" y="104"/>
                  </a:lnTo>
                  <a:lnTo>
                    <a:pt x="121" y="103"/>
                  </a:lnTo>
                  <a:lnTo>
                    <a:pt x="120" y="103"/>
                  </a:lnTo>
                  <a:lnTo>
                    <a:pt x="120" y="101"/>
                  </a:lnTo>
                  <a:lnTo>
                    <a:pt x="117" y="103"/>
                  </a:lnTo>
                  <a:lnTo>
                    <a:pt x="114" y="101"/>
                  </a:lnTo>
                  <a:lnTo>
                    <a:pt x="113" y="103"/>
                  </a:lnTo>
                  <a:lnTo>
                    <a:pt x="112" y="103"/>
                  </a:lnTo>
                  <a:lnTo>
                    <a:pt x="110" y="103"/>
                  </a:lnTo>
                  <a:lnTo>
                    <a:pt x="112" y="103"/>
                  </a:lnTo>
                  <a:lnTo>
                    <a:pt x="110" y="105"/>
                  </a:lnTo>
                  <a:lnTo>
                    <a:pt x="109" y="105"/>
                  </a:lnTo>
                  <a:lnTo>
                    <a:pt x="109" y="104"/>
                  </a:lnTo>
                  <a:lnTo>
                    <a:pt x="108" y="104"/>
                  </a:lnTo>
                  <a:lnTo>
                    <a:pt x="105" y="103"/>
                  </a:lnTo>
                  <a:lnTo>
                    <a:pt x="104" y="103"/>
                  </a:lnTo>
                  <a:lnTo>
                    <a:pt x="101" y="103"/>
                  </a:lnTo>
                  <a:lnTo>
                    <a:pt x="100" y="103"/>
                  </a:lnTo>
                  <a:lnTo>
                    <a:pt x="100" y="104"/>
                  </a:lnTo>
                  <a:lnTo>
                    <a:pt x="99" y="104"/>
                  </a:lnTo>
                  <a:lnTo>
                    <a:pt x="97" y="105"/>
                  </a:lnTo>
                  <a:lnTo>
                    <a:pt x="96" y="106"/>
                  </a:lnTo>
                  <a:lnTo>
                    <a:pt x="94" y="106"/>
                  </a:lnTo>
                  <a:lnTo>
                    <a:pt x="92" y="106"/>
                  </a:lnTo>
                  <a:lnTo>
                    <a:pt x="92" y="105"/>
                  </a:lnTo>
                  <a:lnTo>
                    <a:pt x="92" y="103"/>
                  </a:lnTo>
                  <a:lnTo>
                    <a:pt x="91" y="103"/>
                  </a:lnTo>
                  <a:lnTo>
                    <a:pt x="90" y="103"/>
                  </a:lnTo>
                  <a:lnTo>
                    <a:pt x="90" y="101"/>
                  </a:lnTo>
                  <a:lnTo>
                    <a:pt x="90" y="103"/>
                  </a:lnTo>
                  <a:lnTo>
                    <a:pt x="87" y="100"/>
                  </a:lnTo>
                  <a:lnTo>
                    <a:pt x="86" y="99"/>
                  </a:lnTo>
                  <a:lnTo>
                    <a:pt x="84" y="100"/>
                  </a:lnTo>
                  <a:lnTo>
                    <a:pt x="83" y="100"/>
                  </a:lnTo>
                  <a:lnTo>
                    <a:pt x="83" y="103"/>
                  </a:lnTo>
                  <a:lnTo>
                    <a:pt x="79" y="103"/>
                  </a:lnTo>
                  <a:lnTo>
                    <a:pt x="79" y="101"/>
                  </a:lnTo>
                  <a:lnTo>
                    <a:pt x="77" y="100"/>
                  </a:lnTo>
                  <a:lnTo>
                    <a:pt x="77" y="97"/>
                  </a:lnTo>
                  <a:lnTo>
                    <a:pt x="74" y="97"/>
                  </a:lnTo>
                  <a:lnTo>
                    <a:pt x="73" y="95"/>
                  </a:lnTo>
                  <a:lnTo>
                    <a:pt x="73" y="93"/>
                  </a:lnTo>
                  <a:lnTo>
                    <a:pt x="73" y="92"/>
                  </a:lnTo>
                  <a:lnTo>
                    <a:pt x="67" y="92"/>
                  </a:lnTo>
                  <a:lnTo>
                    <a:pt x="66" y="92"/>
                  </a:lnTo>
                  <a:lnTo>
                    <a:pt x="66" y="91"/>
                  </a:lnTo>
                  <a:lnTo>
                    <a:pt x="66" y="92"/>
                  </a:lnTo>
                  <a:lnTo>
                    <a:pt x="64" y="90"/>
                  </a:lnTo>
                  <a:lnTo>
                    <a:pt x="64" y="91"/>
                  </a:lnTo>
                  <a:lnTo>
                    <a:pt x="61" y="92"/>
                  </a:lnTo>
                  <a:lnTo>
                    <a:pt x="60" y="91"/>
                  </a:lnTo>
                  <a:lnTo>
                    <a:pt x="60" y="90"/>
                  </a:lnTo>
                  <a:lnTo>
                    <a:pt x="58" y="90"/>
                  </a:lnTo>
                  <a:lnTo>
                    <a:pt x="57" y="88"/>
                  </a:lnTo>
                  <a:lnTo>
                    <a:pt x="60" y="87"/>
                  </a:lnTo>
                  <a:lnTo>
                    <a:pt x="58" y="86"/>
                  </a:lnTo>
                  <a:lnTo>
                    <a:pt x="60" y="86"/>
                  </a:lnTo>
                  <a:lnTo>
                    <a:pt x="58" y="86"/>
                  </a:lnTo>
                  <a:lnTo>
                    <a:pt x="57" y="86"/>
                  </a:lnTo>
                  <a:lnTo>
                    <a:pt x="54" y="87"/>
                  </a:lnTo>
                  <a:lnTo>
                    <a:pt x="54" y="86"/>
                  </a:lnTo>
                  <a:lnTo>
                    <a:pt x="53" y="86"/>
                  </a:lnTo>
                  <a:lnTo>
                    <a:pt x="52" y="86"/>
                  </a:lnTo>
                  <a:lnTo>
                    <a:pt x="51" y="84"/>
                  </a:lnTo>
                  <a:lnTo>
                    <a:pt x="47" y="83"/>
                  </a:lnTo>
                  <a:lnTo>
                    <a:pt x="45" y="83"/>
                  </a:lnTo>
                  <a:lnTo>
                    <a:pt x="47" y="84"/>
                  </a:lnTo>
                  <a:lnTo>
                    <a:pt x="47" y="86"/>
                  </a:lnTo>
                  <a:lnTo>
                    <a:pt x="48" y="86"/>
                  </a:lnTo>
                  <a:lnTo>
                    <a:pt x="48" y="87"/>
                  </a:lnTo>
                  <a:lnTo>
                    <a:pt x="45" y="87"/>
                  </a:lnTo>
                  <a:lnTo>
                    <a:pt x="44" y="90"/>
                  </a:lnTo>
                  <a:lnTo>
                    <a:pt x="43" y="90"/>
                  </a:lnTo>
                  <a:lnTo>
                    <a:pt x="41" y="88"/>
                  </a:lnTo>
                  <a:lnTo>
                    <a:pt x="41" y="87"/>
                  </a:lnTo>
                  <a:lnTo>
                    <a:pt x="39" y="86"/>
                  </a:lnTo>
                  <a:lnTo>
                    <a:pt x="38" y="84"/>
                  </a:lnTo>
                  <a:lnTo>
                    <a:pt x="36" y="84"/>
                  </a:lnTo>
                  <a:lnTo>
                    <a:pt x="35" y="83"/>
                  </a:lnTo>
                  <a:lnTo>
                    <a:pt x="38" y="82"/>
                  </a:lnTo>
                  <a:lnTo>
                    <a:pt x="39" y="80"/>
                  </a:lnTo>
                  <a:lnTo>
                    <a:pt x="38" y="79"/>
                  </a:lnTo>
                  <a:lnTo>
                    <a:pt x="35" y="79"/>
                  </a:lnTo>
                  <a:lnTo>
                    <a:pt x="34" y="79"/>
                  </a:lnTo>
                  <a:lnTo>
                    <a:pt x="32" y="79"/>
                  </a:lnTo>
                  <a:lnTo>
                    <a:pt x="32" y="78"/>
                  </a:lnTo>
                  <a:lnTo>
                    <a:pt x="30" y="79"/>
                  </a:lnTo>
                  <a:lnTo>
                    <a:pt x="28" y="76"/>
                  </a:lnTo>
                  <a:lnTo>
                    <a:pt x="28" y="78"/>
                  </a:lnTo>
                  <a:lnTo>
                    <a:pt x="23" y="75"/>
                  </a:lnTo>
                  <a:lnTo>
                    <a:pt x="22" y="76"/>
                  </a:lnTo>
                  <a:lnTo>
                    <a:pt x="22" y="75"/>
                  </a:lnTo>
                  <a:lnTo>
                    <a:pt x="21" y="74"/>
                  </a:lnTo>
                  <a:lnTo>
                    <a:pt x="21" y="73"/>
                  </a:lnTo>
                  <a:lnTo>
                    <a:pt x="19" y="73"/>
                  </a:lnTo>
                  <a:lnTo>
                    <a:pt x="18" y="73"/>
                  </a:lnTo>
                  <a:lnTo>
                    <a:pt x="17" y="71"/>
                  </a:lnTo>
                  <a:lnTo>
                    <a:pt x="15" y="73"/>
                  </a:lnTo>
                  <a:lnTo>
                    <a:pt x="17" y="73"/>
                  </a:lnTo>
                  <a:lnTo>
                    <a:pt x="17" y="74"/>
                  </a:lnTo>
                  <a:lnTo>
                    <a:pt x="17" y="75"/>
                  </a:lnTo>
                  <a:lnTo>
                    <a:pt x="14" y="75"/>
                  </a:lnTo>
                  <a:lnTo>
                    <a:pt x="14" y="74"/>
                  </a:lnTo>
                  <a:lnTo>
                    <a:pt x="15" y="73"/>
                  </a:lnTo>
                  <a:lnTo>
                    <a:pt x="15" y="71"/>
                  </a:lnTo>
                  <a:lnTo>
                    <a:pt x="15" y="70"/>
                  </a:lnTo>
                  <a:lnTo>
                    <a:pt x="15" y="69"/>
                  </a:lnTo>
                  <a:lnTo>
                    <a:pt x="17" y="67"/>
                  </a:lnTo>
                  <a:lnTo>
                    <a:pt x="15" y="66"/>
                  </a:lnTo>
                  <a:lnTo>
                    <a:pt x="15" y="65"/>
                  </a:lnTo>
                  <a:lnTo>
                    <a:pt x="15" y="63"/>
                  </a:lnTo>
                  <a:lnTo>
                    <a:pt x="13" y="63"/>
                  </a:lnTo>
                  <a:lnTo>
                    <a:pt x="11" y="62"/>
                  </a:lnTo>
                  <a:lnTo>
                    <a:pt x="11" y="61"/>
                  </a:lnTo>
                  <a:lnTo>
                    <a:pt x="11" y="60"/>
                  </a:lnTo>
                  <a:lnTo>
                    <a:pt x="10" y="60"/>
                  </a:lnTo>
                  <a:lnTo>
                    <a:pt x="10" y="58"/>
                  </a:lnTo>
                  <a:lnTo>
                    <a:pt x="9" y="57"/>
                  </a:lnTo>
                  <a:lnTo>
                    <a:pt x="10" y="54"/>
                  </a:lnTo>
                  <a:lnTo>
                    <a:pt x="10" y="53"/>
                  </a:lnTo>
                  <a:lnTo>
                    <a:pt x="11" y="53"/>
                  </a:lnTo>
                  <a:lnTo>
                    <a:pt x="10" y="52"/>
                  </a:lnTo>
                  <a:lnTo>
                    <a:pt x="10" y="50"/>
                  </a:lnTo>
                  <a:lnTo>
                    <a:pt x="10" y="49"/>
                  </a:lnTo>
                  <a:lnTo>
                    <a:pt x="9" y="48"/>
                  </a:lnTo>
                  <a:lnTo>
                    <a:pt x="8" y="48"/>
                  </a:lnTo>
                  <a:lnTo>
                    <a:pt x="8" y="47"/>
                  </a:lnTo>
                  <a:lnTo>
                    <a:pt x="6" y="47"/>
                  </a:lnTo>
                  <a:lnTo>
                    <a:pt x="8" y="44"/>
                  </a:lnTo>
                  <a:lnTo>
                    <a:pt x="9" y="44"/>
                  </a:lnTo>
                  <a:lnTo>
                    <a:pt x="8" y="44"/>
                  </a:lnTo>
                  <a:lnTo>
                    <a:pt x="8" y="43"/>
                  </a:lnTo>
                  <a:lnTo>
                    <a:pt x="6" y="41"/>
                  </a:lnTo>
                  <a:lnTo>
                    <a:pt x="5" y="41"/>
                  </a:lnTo>
                  <a:lnTo>
                    <a:pt x="5" y="40"/>
                  </a:lnTo>
                  <a:lnTo>
                    <a:pt x="4" y="39"/>
                  </a:lnTo>
                  <a:lnTo>
                    <a:pt x="2" y="39"/>
                  </a:lnTo>
                  <a:lnTo>
                    <a:pt x="1" y="39"/>
                  </a:lnTo>
                  <a:lnTo>
                    <a:pt x="1" y="37"/>
                  </a:lnTo>
                  <a:lnTo>
                    <a:pt x="0" y="37"/>
                  </a:lnTo>
                  <a:lnTo>
                    <a:pt x="1" y="37"/>
                  </a:lnTo>
                  <a:lnTo>
                    <a:pt x="0" y="36"/>
                  </a:lnTo>
                  <a:lnTo>
                    <a:pt x="1" y="35"/>
                  </a:lnTo>
                  <a:lnTo>
                    <a:pt x="2" y="35"/>
                  </a:lnTo>
                  <a:lnTo>
                    <a:pt x="2" y="33"/>
                  </a:lnTo>
                  <a:lnTo>
                    <a:pt x="4" y="33"/>
                  </a:lnTo>
                  <a:lnTo>
                    <a:pt x="4" y="32"/>
                  </a:lnTo>
                  <a:lnTo>
                    <a:pt x="4" y="31"/>
                  </a:lnTo>
                  <a:lnTo>
                    <a:pt x="5" y="30"/>
                  </a:lnTo>
                  <a:lnTo>
                    <a:pt x="4" y="30"/>
                  </a:lnTo>
                  <a:lnTo>
                    <a:pt x="4" y="28"/>
                  </a:lnTo>
                  <a:lnTo>
                    <a:pt x="2" y="27"/>
                  </a:lnTo>
                  <a:lnTo>
                    <a:pt x="2" y="26"/>
                  </a:lnTo>
                  <a:lnTo>
                    <a:pt x="2" y="24"/>
                  </a:lnTo>
                  <a:lnTo>
                    <a:pt x="2" y="23"/>
                  </a:lnTo>
                  <a:lnTo>
                    <a:pt x="1" y="23"/>
                  </a:lnTo>
                  <a:lnTo>
                    <a:pt x="1" y="22"/>
                  </a:lnTo>
                  <a:lnTo>
                    <a:pt x="0" y="22"/>
                  </a:lnTo>
                  <a:lnTo>
                    <a:pt x="1" y="22"/>
                  </a:lnTo>
                  <a:lnTo>
                    <a:pt x="2" y="22"/>
                  </a:lnTo>
                  <a:lnTo>
                    <a:pt x="1" y="20"/>
                  </a:lnTo>
                  <a:lnTo>
                    <a:pt x="2" y="20"/>
                  </a:lnTo>
                  <a:lnTo>
                    <a:pt x="2" y="22"/>
                  </a:lnTo>
                  <a:lnTo>
                    <a:pt x="4" y="22"/>
                  </a:lnTo>
                  <a:lnTo>
                    <a:pt x="5" y="22"/>
                  </a:lnTo>
                  <a:lnTo>
                    <a:pt x="5" y="23"/>
                  </a:lnTo>
                  <a:lnTo>
                    <a:pt x="6" y="23"/>
                  </a:lnTo>
                  <a:lnTo>
                    <a:pt x="6" y="22"/>
                  </a:lnTo>
                  <a:lnTo>
                    <a:pt x="5" y="22"/>
                  </a:lnTo>
                  <a:lnTo>
                    <a:pt x="5" y="20"/>
                  </a:lnTo>
                  <a:lnTo>
                    <a:pt x="6" y="20"/>
                  </a:lnTo>
                  <a:lnTo>
                    <a:pt x="6" y="19"/>
                  </a:lnTo>
                  <a:lnTo>
                    <a:pt x="6" y="18"/>
                  </a:lnTo>
                  <a:lnTo>
                    <a:pt x="6" y="17"/>
                  </a:lnTo>
                  <a:lnTo>
                    <a:pt x="8" y="17"/>
                  </a:lnTo>
                  <a:lnTo>
                    <a:pt x="8" y="18"/>
                  </a:lnTo>
                  <a:lnTo>
                    <a:pt x="8" y="17"/>
                  </a:lnTo>
                  <a:lnTo>
                    <a:pt x="8" y="15"/>
                  </a:lnTo>
                  <a:lnTo>
                    <a:pt x="11" y="14"/>
                  </a:lnTo>
                  <a:lnTo>
                    <a:pt x="15" y="14"/>
                  </a:lnTo>
                  <a:lnTo>
                    <a:pt x="17" y="13"/>
                  </a:lnTo>
                  <a:lnTo>
                    <a:pt x="18" y="13"/>
                  </a:lnTo>
                  <a:lnTo>
                    <a:pt x="19" y="13"/>
                  </a:lnTo>
                  <a:lnTo>
                    <a:pt x="21" y="13"/>
                  </a:lnTo>
                  <a:lnTo>
                    <a:pt x="22" y="11"/>
                  </a:lnTo>
                  <a:lnTo>
                    <a:pt x="23" y="11"/>
                  </a:lnTo>
                  <a:lnTo>
                    <a:pt x="26" y="11"/>
                  </a:lnTo>
                  <a:lnTo>
                    <a:pt x="27" y="10"/>
                  </a:lnTo>
                  <a:lnTo>
                    <a:pt x="28" y="10"/>
                  </a:lnTo>
                  <a:lnTo>
                    <a:pt x="30" y="10"/>
                  </a:lnTo>
                  <a:lnTo>
                    <a:pt x="30" y="9"/>
                  </a:lnTo>
                  <a:lnTo>
                    <a:pt x="28" y="9"/>
                  </a:lnTo>
                  <a:lnTo>
                    <a:pt x="30" y="9"/>
                  </a:lnTo>
                  <a:lnTo>
                    <a:pt x="30" y="7"/>
                  </a:lnTo>
                  <a:lnTo>
                    <a:pt x="31" y="7"/>
                  </a:lnTo>
                  <a:lnTo>
                    <a:pt x="31" y="6"/>
                  </a:lnTo>
                  <a:lnTo>
                    <a:pt x="32" y="6"/>
                  </a:lnTo>
                  <a:lnTo>
                    <a:pt x="35" y="5"/>
                  </a:lnTo>
                  <a:lnTo>
                    <a:pt x="36" y="5"/>
                  </a:lnTo>
                  <a:lnTo>
                    <a:pt x="38" y="5"/>
                  </a:lnTo>
                  <a:lnTo>
                    <a:pt x="39" y="4"/>
                  </a:lnTo>
                  <a:lnTo>
                    <a:pt x="40" y="4"/>
                  </a:lnTo>
                  <a:lnTo>
                    <a:pt x="43" y="2"/>
                  </a:lnTo>
                  <a:lnTo>
                    <a:pt x="48" y="1"/>
                  </a:lnTo>
                  <a:lnTo>
                    <a:pt x="53" y="0"/>
                  </a:lnTo>
                  <a:lnTo>
                    <a:pt x="58" y="0"/>
                  </a:lnTo>
                  <a:lnTo>
                    <a:pt x="60" y="1"/>
                  </a:lnTo>
                  <a:lnTo>
                    <a:pt x="62" y="2"/>
                  </a:lnTo>
                  <a:lnTo>
                    <a:pt x="65" y="4"/>
                  </a:lnTo>
                  <a:lnTo>
                    <a:pt x="66" y="5"/>
                  </a:lnTo>
                  <a:lnTo>
                    <a:pt x="64" y="4"/>
                  </a:lnTo>
                  <a:lnTo>
                    <a:pt x="62" y="2"/>
                  </a:lnTo>
                  <a:lnTo>
                    <a:pt x="60" y="1"/>
                  </a:lnTo>
                  <a:lnTo>
                    <a:pt x="60" y="2"/>
                  </a:lnTo>
                  <a:lnTo>
                    <a:pt x="61" y="2"/>
                  </a:lnTo>
                  <a:lnTo>
                    <a:pt x="61" y="4"/>
                  </a:lnTo>
                  <a:lnTo>
                    <a:pt x="61" y="5"/>
                  </a:lnTo>
                  <a:lnTo>
                    <a:pt x="62" y="5"/>
                  </a:lnTo>
                  <a:lnTo>
                    <a:pt x="62" y="6"/>
                  </a:lnTo>
                  <a:lnTo>
                    <a:pt x="62" y="7"/>
                  </a:lnTo>
                  <a:lnTo>
                    <a:pt x="64" y="7"/>
                  </a:lnTo>
                  <a:lnTo>
                    <a:pt x="64" y="9"/>
                  </a:lnTo>
                  <a:lnTo>
                    <a:pt x="65" y="9"/>
                  </a:lnTo>
                  <a:lnTo>
                    <a:pt x="66" y="9"/>
                  </a:lnTo>
                  <a:lnTo>
                    <a:pt x="67" y="10"/>
                  </a:lnTo>
                  <a:lnTo>
                    <a:pt x="67" y="9"/>
                  </a:lnTo>
                  <a:lnTo>
                    <a:pt x="67" y="10"/>
                  </a:lnTo>
                  <a:lnTo>
                    <a:pt x="69" y="10"/>
                  </a:lnTo>
                  <a:lnTo>
                    <a:pt x="69" y="9"/>
                  </a:lnTo>
                  <a:lnTo>
                    <a:pt x="69" y="10"/>
                  </a:lnTo>
                  <a:lnTo>
                    <a:pt x="73" y="9"/>
                  </a:lnTo>
                  <a:lnTo>
                    <a:pt x="74" y="9"/>
                  </a:lnTo>
                  <a:lnTo>
                    <a:pt x="77" y="9"/>
                  </a:lnTo>
                  <a:lnTo>
                    <a:pt x="77" y="7"/>
                  </a:lnTo>
                  <a:lnTo>
                    <a:pt x="78" y="7"/>
                  </a:lnTo>
                  <a:lnTo>
                    <a:pt x="77" y="9"/>
                  </a:lnTo>
                  <a:lnTo>
                    <a:pt x="75" y="9"/>
                  </a:lnTo>
                  <a:lnTo>
                    <a:pt x="74" y="9"/>
                  </a:lnTo>
                  <a:lnTo>
                    <a:pt x="73" y="9"/>
                  </a:lnTo>
                  <a:lnTo>
                    <a:pt x="73" y="10"/>
                  </a:lnTo>
                  <a:lnTo>
                    <a:pt x="73" y="11"/>
                  </a:lnTo>
                  <a:lnTo>
                    <a:pt x="73" y="10"/>
                  </a:lnTo>
                  <a:lnTo>
                    <a:pt x="74" y="11"/>
                  </a:lnTo>
                  <a:lnTo>
                    <a:pt x="75" y="11"/>
                  </a:lnTo>
                  <a:lnTo>
                    <a:pt x="74" y="11"/>
                  </a:lnTo>
                  <a:lnTo>
                    <a:pt x="75" y="11"/>
                  </a:lnTo>
                  <a:lnTo>
                    <a:pt x="77" y="10"/>
                  </a:lnTo>
                  <a:lnTo>
                    <a:pt x="78" y="10"/>
                  </a:lnTo>
                  <a:lnTo>
                    <a:pt x="79" y="9"/>
                  </a:lnTo>
                  <a:lnTo>
                    <a:pt x="79" y="7"/>
                  </a:lnTo>
                  <a:lnTo>
                    <a:pt x="80" y="7"/>
                  </a:lnTo>
                  <a:lnTo>
                    <a:pt x="83" y="7"/>
                  </a:lnTo>
                  <a:lnTo>
                    <a:pt x="87" y="9"/>
                  </a:lnTo>
                  <a:lnTo>
                    <a:pt x="91" y="9"/>
                  </a:lnTo>
                  <a:lnTo>
                    <a:pt x="105" y="10"/>
                  </a:lnTo>
                  <a:lnTo>
                    <a:pt x="121"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7" name="Freeform 1786"/>
            <p:cNvSpPr>
              <a:spLocks/>
            </p:cNvSpPr>
            <p:nvPr/>
          </p:nvSpPr>
          <p:spPr bwMode="auto">
            <a:xfrm>
              <a:off x="4748525" y="2395538"/>
              <a:ext cx="12700" cy="6350"/>
            </a:xfrm>
            <a:custGeom>
              <a:avLst/>
              <a:gdLst/>
              <a:ahLst/>
              <a:cxnLst>
                <a:cxn ang="0">
                  <a:pos x="0" y="3"/>
                </a:cxn>
                <a:cxn ang="0">
                  <a:pos x="0" y="2"/>
                </a:cxn>
                <a:cxn ang="0">
                  <a:pos x="1" y="2"/>
                </a:cxn>
                <a:cxn ang="0">
                  <a:pos x="1" y="3"/>
                </a:cxn>
                <a:cxn ang="0">
                  <a:pos x="2" y="3"/>
                </a:cxn>
                <a:cxn ang="0">
                  <a:pos x="4" y="2"/>
                </a:cxn>
                <a:cxn ang="0">
                  <a:pos x="8" y="0"/>
                </a:cxn>
                <a:cxn ang="0">
                  <a:pos x="6" y="0"/>
                </a:cxn>
                <a:cxn ang="0">
                  <a:pos x="6" y="2"/>
                </a:cxn>
                <a:cxn ang="0">
                  <a:pos x="6" y="3"/>
                </a:cxn>
                <a:cxn ang="0">
                  <a:pos x="6" y="4"/>
                </a:cxn>
                <a:cxn ang="0">
                  <a:pos x="5" y="4"/>
                </a:cxn>
                <a:cxn ang="0">
                  <a:pos x="4" y="3"/>
                </a:cxn>
                <a:cxn ang="0">
                  <a:pos x="2" y="3"/>
                </a:cxn>
                <a:cxn ang="0">
                  <a:pos x="1" y="3"/>
                </a:cxn>
                <a:cxn ang="0">
                  <a:pos x="0" y="3"/>
                </a:cxn>
                <a:cxn ang="0">
                  <a:pos x="1" y="3"/>
                </a:cxn>
                <a:cxn ang="0">
                  <a:pos x="2" y="3"/>
                </a:cxn>
                <a:cxn ang="0">
                  <a:pos x="2" y="4"/>
                </a:cxn>
                <a:cxn ang="0">
                  <a:pos x="1" y="4"/>
                </a:cxn>
                <a:cxn ang="0">
                  <a:pos x="0" y="3"/>
                </a:cxn>
              </a:cxnLst>
              <a:rect l="0" t="0" r="r" b="b"/>
              <a:pathLst>
                <a:path w="8" h="4">
                  <a:moveTo>
                    <a:pt x="0" y="3"/>
                  </a:moveTo>
                  <a:lnTo>
                    <a:pt x="0" y="2"/>
                  </a:lnTo>
                  <a:lnTo>
                    <a:pt x="1" y="2"/>
                  </a:lnTo>
                  <a:lnTo>
                    <a:pt x="1" y="3"/>
                  </a:lnTo>
                  <a:lnTo>
                    <a:pt x="2" y="3"/>
                  </a:lnTo>
                  <a:lnTo>
                    <a:pt x="4" y="2"/>
                  </a:lnTo>
                  <a:lnTo>
                    <a:pt x="8" y="0"/>
                  </a:lnTo>
                  <a:lnTo>
                    <a:pt x="6" y="0"/>
                  </a:lnTo>
                  <a:lnTo>
                    <a:pt x="6" y="2"/>
                  </a:lnTo>
                  <a:lnTo>
                    <a:pt x="6" y="3"/>
                  </a:lnTo>
                  <a:lnTo>
                    <a:pt x="6" y="4"/>
                  </a:lnTo>
                  <a:lnTo>
                    <a:pt x="5" y="4"/>
                  </a:lnTo>
                  <a:lnTo>
                    <a:pt x="4" y="3"/>
                  </a:lnTo>
                  <a:lnTo>
                    <a:pt x="2" y="3"/>
                  </a:lnTo>
                  <a:lnTo>
                    <a:pt x="1" y="3"/>
                  </a:lnTo>
                  <a:lnTo>
                    <a:pt x="0" y="3"/>
                  </a:lnTo>
                  <a:lnTo>
                    <a:pt x="1" y="3"/>
                  </a:lnTo>
                  <a:lnTo>
                    <a:pt x="2" y="3"/>
                  </a:lnTo>
                  <a:lnTo>
                    <a:pt x="2" y="4"/>
                  </a:lnTo>
                  <a:lnTo>
                    <a:pt x="1"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8" name="Freeform 1787"/>
            <p:cNvSpPr>
              <a:spLocks/>
            </p:cNvSpPr>
            <p:nvPr/>
          </p:nvSpPr>
          <p:spPr bwMode="auto">
            <a:xfrm>
              <a:off x="4873938" y="2360613"/>
              <a:ext cx="65087" cy="26987"/>
            </a:xfrm>
            <a:custGeom>
              <a:avLst/>
              <a:gdLst/>
              <a:ahLst/>
              <a:cxnLst>
                <a:cxn ang="0">
                  <a:pos x="0" y="14"/>
                </a:cxn>
                <a:cxn ang="0">
                  <a:pos x="1" y="14"/>
                </a:cxn>
                <a:cxn ang="0">
                  <a:pos x="5" y="12"/>
                </a:cxn>
                <a:cxn ang="0">
                  <a:pos x="8" y="12"/>
                </a:cxn>
                <a:cxn ang="0">
                  <a:pos x="8" y="11"/>
                </a:cxn>
                <a:cxn ang="0">
                  <a:pos x="1" y="11"/>
                </a:cxn>
                <a:cxn ang="0">
                  <a:pos x="1" y="7"/>
                </a:cxn>
                <a:cxn ang="0">
                  <a:pos x="5" y="7"/>
                </a:cxn>
                <a:cxn ang="0">
                  <a:pos x="9" y="5"/>
                </a:cxn>
                <a:cxn ang="0">
                  <a:pos x="9" y="4"/>
                </a:cxn>
                <a:cxn ang="0">
                  <a:pos x="12" y="0"/>
                </a:cxn>
                <a:cxn ang="0">
                  <a:pos x="11" y="4"/>
                </a:cxn>
                <a:cxn ang="0">
                  <a:pos x="13" y="5"/>
                </a:cxn>
                <a:cxn ang="0">
                  <a:pos x="16" y="7"/>
                </a:cxn>
                <a:cxn ang="0">
                  <a:pos x="16" y="5"/>
                </a:cxn>
                <a:cxn ang="0">
                  <a:pos x="16" y="4"/>
                </a:cxn>
                <a:cxn ang="0">
                  <a:pos x="17" y="4"/>
                </a:cxn>
                <a:cxn ang="0">
                  <a:pos x="17" y="5"/>
                </a:cxn>
                <a:cxn ang="0">
                  <a:pos x="26" y="8"/>
                </a:cxn>
                <a:cxn ang="0">
                  <a:pos x="39" y="9"/>
                </a:cxn>
                <a:cxn ang="0">
                  <a:pos x="41" y="17"/>
                </a:cxn>
                <a:cxn ang="0">
                  <a:pos x="26" y="17"/>
                </a:cxn>
                <a:cxn ang="0">
                  <a:pos x="12" y="16"/>
                </a:cxn>
                <a:cxn ang="0">
                  <a:pos x="8" y="16"/>
                </a:cxn>
                <a:cxn ang="0">
                  <a:pos x="4" y="14"/>
                </a:cxn>
                <a:cxn ang="0">
                  <a:pos x="1" y="14"/>
                </a:cxn>
                <a:cxn ang="0">
                  <a:pos x="0" y="14"/>
                </a:cxn>
              </a:cxnLst>
              <a:rect l="0" t="0" r="r" b="b"/>
              <a:pathLst>
                <a:path w="41" h="17">
                  <a:moveTo>
                    <a:pt x="0" y="14"/>
                  </a:moveTo>
                  <a:lnTo>
                    <a:pt x="1" y="14"/>
                  </a:lnTo>
                  <a:lnTo>
                    <a:pt x="5" y="12"/>
                  </a:lnTo>
                  <a:lnTo>
                    <a:pt x="8" y="12"/>
                  </a:lnTo>
                  <a:lnTo>
                    <a:pt x="8" y="11"/>
                  </a:lnTo>
                  <a:lnTo>
                    <a:pt x="1" y="11"/>
                  </a:lnTo>
                  <a:lnTo>
                    <a:pt x="1" y="7"/>
                  </a:lnTo>
                  <a:lnTo>
                    <a:pt x="5" y="7"/>
                  </a:lnTo>
                  <a:lnTo>
                    <a:pt x="9" y="5"/>
                  </a:lnTo>
                  <a:lnTo>
                    <a:pt x="9" y="4"/>
                  </a:lnTo>
                  <a:lnTo>
                    <a:pt x="12" y="0"/>
                  </a:lnTo>
                  <a:lnTo>
                    <a:pt x="11" y="4"/>
                  </a:lnTo>
                  <a:lnTo>
                    <a:pt x="13" y="5"/>
                  </a:lnTo>
                  <a:lnTo>
                    <a:pt x="16" y="7"/>
                  </a:lnTo>
                  <a:lnTo>
                    <a:pt x="16" y="5"/>
                  </a:lnTo>
                  <a:lnTo>
                    <a:pt x="16" y="4"/>
                  </a:lnTo>
                  <a:lnTo>
                    <a:pt x="17" y="4"/>
                  </a:lnTo>
                  <a:lnTo>
                    <a:pt x="17" y="5"/>
                  </a:lnTo>
                  <a:lnTo>
                    <a:pt x="26" y="8"/>
                  </a:lnTo>
                  <a:lnTo>
                    <a:pt x="39" y="9"/>
                  </a:lnTo>
                  <a:lnTo>
                    <a:pt x="41" y="17"/>
                  </a:lnTo>
                  <a:lnTo>
                    <a:pt x="26" y="17"/>
                  </a:lnTo>
                  <a:lnTo>
                    <a:pt x="12" y="16"/>
                  </a:lnTo>
                  <a:lnTo>
                    <a:pt x="8" y="16"/>
                  </a:lnTo>
                  <a:lnTo>
                    <a:pt x="4" y="14"/>
                  </a:lnTo>
                  <a:lnTo>
                    <a:pt x="1" y="14"/>
                  </a:lnTo>
                  <a:lnTo>
                    <a:pt x="0" y="1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89" name="Freeform 1788"/>
            <p:cNvSpPr>
              <a:spLocks/>
            </p:cNvSpPr>
            <p:nvPr/>
          </p:nvSpPr>
          <p:spPr bwMode="auto">
            <a:xfrm>
              <a:off x="4727888" y="2700338"/>
              <a:ext cx="1587" cy="1587"/>
            </a:xfrm>
            <a:custGeom>
              <a:avLst/>
              <a:gdLst/>
              <a:ahLst/>
              <a:cxnLst>
                <a:cxn ang="0">
                  <a:pos x="0" y="1"/>
                </a:cxn>
                <a:cxn ang="0">
                  <a:pos x="1" y="1"/>
                </a:cxn>
                <a:cxn ang="0">
                  <a:pos x="1" y="0"/>
                </a:cxn>
                <a:cxn ang="0">
                  <a:pos x="0" y="1"/>
                </a:cxn>
              </a:cxnLst>
              <a:rect l="0" t="0" r="r" b="b"/>
              <a:pathLst>
                <a:path w="1" h="1">
                  <a:moveTo>
                    <a:pt x="0" y="1"/>
                  </a:moveTo>
                  <a:lnTo>
                    <a:pt x="1" y="1"/>
                  </a:lnTo>
                  <a:lnTo>
                    <a:pt x="1"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0" name="Freeform 1789"/>
            <p:cNvSpPr>
              <a:spLocks/>
            </p:cNvSpPr>
            <p:nvPr/>
          </p:nvSpPr>
          <p:spPr bwMode="auto">
            <a:xfrm>
              <a:off x="4824725" y="2528888"/>
              <a:ext cx="138113" cy="57150"/>
            </a:xfrm>
            <a:custGeom>
              <a:avLst/>
              <a:gdLst/>
              <a:ahLst/>
              <a:cxnLst>
                <a:cxn ang="0">
                  <a:pos x="9" y="31"/>
                </a:cxn>
                <a:cxn ang="0">
                  <a:pos x="19" y="35"/>
                </a:cxn>
                <a:cxn ang="0">
                  <a:pos x="30" y="36"/>
                </a:cxn>
                <a:cxn ang="0">
                  <a:pos x="31" y="34"/>
                </a:cxn>
                <a:cxn ang="0">
                  <a:pos x="34" y="30"/>
                </a:cxn>
                <a:cxn ang="0">
                  <a:pos x="42" y="30"/>
                </a:cxn>
                <a:cxn ang="0">
                  <a:pos x="44" y="27"/>
                </a:cxn>
                <a:cxn ang="0">
                  <a:pos x="47" y="27"/>
                </a:cxn>
                <a:cxn ang="0">
                  <a:pos x="51" y="26"/>
                </a:cxn>
                <a:cxn ang="0">
                  <a:pos x="56" y="20"/>
                </a:cxn>
                <a:cxn ang="0">
                  <a:pos x="64" y="20"/>
                </a:cxn>
                <a:cxn ang="0">
                  <a:pos x="68" y="20"/>
                </a:cxn>
                <a:cxn ang="0">
                  <a:pos x="70" y="19"/>
                </a:cxn>
                <a:cxn ang="0">
                  <a:pos x="77" y="24"/>
                </a:cxn>
                <a:cxn ang="0">
                  <a:pos x="82" y="22"/>
                </a:cxn>
                <a:cxn ang="0">
                  <a:pos x="83" y="18"/>
                </a:cxn>
                <a:cxn ang="0">
                  <a:pos x="85" y="15"/>
                </a:cxn>
                <a:cxn ang="0">
                  <a:pos x="86" y="11"/>
                </a:cxn>
                <a:cxn ang="0">
                  <a:pos x="87" y="10"/>
                </a:cxn>
                <a:cxn ang="0">
                  <a:pos x="82" y="9"/>
                </a:cxn>
                <a:cxn ang="0">
                  <a:pos x="78" y="6"/>
                </a:cxn>
                <a:cxn ang="0">
                  <a:pos x="74" y="5"/>
                </a:cxn>
                <a:cxn ang="0">
                  <a:pos x="72" y="2"/>
                </a:cxn>
                <a:cxn ang="0">
                  <a:pos x="65" y="4"/>
                </a:cxn>
                <a:cxn ang="0">
                  <a:pos x="64" y="4"/>
                </a:cxn>
                <a:cxn ang="0">
                  <a:pos x="61" y="5"/>
                </a:cxn>
                <a:cxn ang="0">
                  <a:pos x="56" y="4"/>
                </a:cxn>
                <a:cxn ang="0">
                  <a:pos x="52" y="5"/>
                </a:cxn>
                <a:cxn ang="0">
                  <a:pos x="48" y="7"/>
                </a:cxn>
                <a:cxn ang="0">
                  <a:pos x="44" y="6"/>
                </a:cxn>
                <a:cxn ang="0">
                  <a:pos x="42" y="4"/>
                </a:cxn>
                <a:cxn ang="0">
                  <a:pos x="39" y="1"/>
                </a:cxn>
                <a:cxn ang="0">
                  <a:pos x="35" y="1"/>
                </a:cxn>
                <a:cxn ang="0">
                  <a:pos x="31" y="2"/>
                </a:cxn>
                <a:cxn ang="0">
                  <a:pos x="25" y="2"/>
                </a:cxn>
                <a:cxn ang="0">
                  <a:pos x="22" y="5"/>
                </a:cxn>
                <a:cxn ang="0">
                  <a:pos x="18" y="10"/>
                </a:cxn>
                <a:cxn ang="0">
                  <a:pos x="10" y="15"/>
                </a:cxn>
                <a:cxn ang="0">
                  <a:pos x="5" y="14"/>
                </a:cxn>
                <a:cxn ang="0">
                  <a:pos x="1" y="19"/>
                </a:cxn>
                <a:cxn ang="0">
                  <a:pos x="1" y="20"/>
                </a:cxn>
                <a:cxn ang="0">
                  <a:pos x="1" y="22"/>
                </a:cxn>
                <a:cxn ang="0">
                  <a:pos x="1" y="24"/>
                </a:cxn>
                <a:cxn ang="0">
                  <a:pos x="4" y="28"/>
                </a:cxn>
                <a:cxn ang="0">
                  <a:pos x="5" y="28"/>
                </a:cxn>
                <a:cxn ang="0">
                  <a:pos x="5" y="30"/>
                </a:cxn>
              </a:cxnLst>
              <a:rect l="0" t="0" r="r" b="b"/>
              <a:pathLst>
                <a:path w="87" h="36">
                  <a:moveTo>
                    <a:pt x="6" y="31"/>
                  </a:moveTo>
                  <a:lnTo>
                    <a:pt x="8" y="31"/>
                  </a:lnTo>
                  <a:lnTo>
                    <a:pt x="9" y="31"/>
                  </a:lnTo>
                  <a:lnTo>
                    <a:pt x="13" y="35"/>
                  </a:lnTo>
                  <a:lnTo>
                    <a:pt x="16" y="36"/>
                  </a:lnTo>
                  <a:lnTo>
                    <a:pt x="19" y="35"/>
                  </a:lnTo>
                  <a:lnTo>
                    <a:pt x="23" y="36"/>
                  </a:lnTo>
                  <a:lnTo>
                    <a:pt x="29" y="35"/>
                  </a:lnTo>
                  <a:lnTo>
                    <a:pt x="30" y="36"/>
                  </a:lnTo>
                  <a:lnTo>
                    <a:pt x="31" y="35"/>
                  </a:lnTo>
                  <a:lnTo>
                    <a:pt x="32" y="35"/>
                  </a:lnTo>
                  <a:lnTo>
                    <a:pt x="31" y="34"/>
                  </a:lnTo>
                  <a:lnTo>
                    <a:pt x="31" y="31"/>
                  </a:lnTo>
                  <a:lnTo>
                    <a:pt x="31" y="30"/>
                  </a:lnTo>
                  <a:lnTo>
                    <a:pt x="34" y="30"/>
                  </a:lnTo>
                  <a:lnTo>
                    <a:pt x="38" y="30"/>
                  </a:lnTo>
                  <a:lnTo>
                    <a:pt x="42" y="28"/>
                  </a:lnTo>
                  <a:lnTo>
                    <a:pt x="42" y="30"/>
                  </a:lnTo>
                  <a:lnTo>
                    <a:pt x="43" y="27"/>
                  </a:lnTo>
                  <a:lnTo>
                    <a:pt x="44" y="26"/>
                  </a:lnTo>
                  <a:lnTo>
                    <a:pt x="44" y="27"/>
                  </a:lnTo>
                  <a:lnTo>
                    <a:pt x="46" y="27"/>
                  </a:lnTo>
                  <a:lnTo>
                    <a:pt x="47" y="28"/>
                  </a:lnTo>
                  <a:lnTo>
                    <a:pt x="47" y="27"/>
                  </a:lnTo>
                  <a:lnTo>
                    <a:pt x="48" y="28"/>
                  </a:lnTo>
                  <a:lnTo>
                    <a:pt x="51" y="27"/>
                  </a:lnTo>
                  <a:lnTo>
                    <a:pt x="51" y="26"/>
                  </a:lnTo>
                  <a:lnTo>
                    <a:pt x="52" y="26"/>
                  </a:lnTo>
                  <a:lnTo>
                    <a:pt x="53" y="26"/>
                  </a:lnTo>
                  <a:lnTo>
                    <a:pt x="56" y="20"/>
                  </a:lnTo>
                  <a:lnTo>
                    <a:pt x="61" y="19"/>
                  </a:lnTo>
                  <a:lnTo>
                    <a:pt x="62" y="20"/>
                  </a:lnTo>
                  <a:lnTo>
                    <a:pt x="64" y="20"/>
                  </a:lnTo>
                  <a:lnTo>
                    <a:pt x="65" y="20"/>
                  </a:lnTo>
                  <a:lnTo>
                    <a:pt x="65" y="22"/>
                  </a:lnTo>
                  <a:lnTo>
                    <a:pt x="68" y="20"/>
                  </a:lnTo>
                  <a:lnTo>
                    <a:pt x="69" y="20"/>
                  </a:lnTo>
                  <a:lnTo>
                    <a:pt x="70" y="20"/>
                  </a:lnTo>
                  <a:lnTo>
                    <a:pt x="70" y="19"/>
                  </a:lnTo>
                  <a:lnTo>
                    <a:pt x="73" y="20"/>
                  </a:lnTo>
                  <a:lnTo>
                    <a:pt x="75" y="24"/>
                  </a:lnTo>
                  <a:lnTo>
                    <a:pt x="77" y="24"/>
                  </a:lnTo>
                  <a:lnTo>
                    <a:pt x="77" y="23"/>
                  </a:lnTo>
                  <a:lnTo>
                    <a:pt x="82" y="23"/>
                  </a:lnTo>
                  <a:lnTo>
                    <a:pt x="82" y="22"/>
                  </a:lnTo>
                  <a:lnTo>
                    <a:pt x="82" y="20"/>
                  </a:lnTo>
                  <a:lnTo>
                    <a:pt x="82" y="19"/>
                  </a:lnTo>
                  <a:lnTo>
                    <a:pt x="83" y="18"/>
                  </a:lnTo>
                  <a:lnTo>
                    <a:pt x="85" y="18"/>
                  </a:lnTo>
                  <a:lnTo>
                    <a:pt x="85" y="17"/>
                  </a:lnTo>
                  <a:lnTo>
                    <a:pt x="85" y="15"/>
                  </a:lnTo>
                  <a:lnTo>
                    <a:pt x="85" y="14"/>
                  </a:lnTo>
                  <a:lnTo>
                    <a:pt x="85" y="13"/>
                  </a:lnTo>
                  <a:lnTo>
                    <a:pt x="86" y="11"/>
                  </a:lnTo>
                  <a:lnTo>
                    <a:pt x="87" y="11"/>
                  </a:lnTo>
                  <a:lnTo>
                    <a:pt x="86" y="10"/>
                  </a:lnTo>
                  <a:lnTo>
                    <a:pt x="87" y="10"/>
                  </a:lnTo>
                  <a:lnTo>
                    <a:pt x="85" y="10"/>
                  </a:lnTo>
                  <a:lnTo>
                    <a:pt x="83" y="9"/>
                  </a:lnTo>
                  <a:lnTo>
                    <a:pt x="82" y="9"/>
                  </a:lnTo>
                  <a:lnTo>
                    <a:pt x="81" y="7"/>
                  </a:lnTo>
                  <a:lnTo>
                    <a:pt x="78" y="7"/>
                  </a:lnTo>
                  <a:lnTo>
                    <a:pt x="78" y="6"/>
                  </a:lnTo>
                  <a:lnTo>
                    <a:pt x="77" y="5"/>
                  </a:lnTo>
                  <a:lnTo>
                    <a:pt x="75" y="4"/>
                  </a:lnTo>
                  <a:lnTo>
                    <a:pt x="74" y="5"/>
                  </a:lnTo>
                  <a:lnTo>
                    <a:pt x="73" y="4"/>
                  </a:lnTo>
                  <a:lnTo>
                    <a:pt x="72" y="4"/>
                  </a:lnTo>
                  <a:lnTo>
                    <a:pt x="72" y="2"/>
                  </a:lnTo>
                  <a:lnTo>
                    <a:pt x="69" y="4"/>
                  </a:lnTo>
                  <a:lnTo>
                    <a:pt x="66" y="2"/>
                  </a:lnTo>
                  <a:lnTo>
                    <a:pt x="65" y="4"/>
                  </a:lnTo>
                  <a:lnTo>
                    <a:pt x="64" y="4"/>
                  </a:lnTo>
                  <a:lnTo>
                    <a:pt x="62" y="4"/>
                  </a:lnTo>
                  <a:lnTo>
                    <a:pt x="64" y="4"/>
                  </a:lnTo>
                  <a:lnTo>
                    <a:pt x="62" y="6"/>
                  </a:lnTo>
                  <a:lnTo>
                    <a:pt x="61" y="6"/>
                  </a:lnTo>
                  <a:lnTo>
                    <a:pt x="61" y="5"/>
                  </a:lnTo>
                  <a:lnTo>
                    <a:pt x="60" y="5"/>
                  </a:lnTo>
                  <a:lnTo>
                    <a:pt x="57" y="4"/>
                  </a:lnTo>
                  <a:lnTo>
                    <a:pt x="56" y="4"/>
                  </a:lnTo>
                  <a:lnTo>
                    <a:pt x="53" y="4"/>
                  </a:lnTo>
                  <a:lnTo>
                    <a:pt x="52" y="4"/>
                  </a:lnTo>
                  <a:lnTo>
                    <a:pt x="52" y="5"/>
                  </a:lnTo>
                  <a:lnTo>
                    <a:pt x="51" y="5"/>
                  </a:lnTo>
                  <a:lnTo>
                    <a:pt x="49" y="6"/>
                  </a:lnTo>
                  <a:lnTo>
                    <a:pt x="48" y="7"/>
                  </a:lnTo>
                  <a:lnTo>
                    <a:pt x="46" y="7"/>
                  </a:lnTo>
                  <a:lnTo>
                    <a:pt x="44" y="7"/>
                  </a:lnTo>
                  <a:lnTo>
                    <a:pt x="44" y="6"/>
                  </a:lnTo>
                  <a:lnTo>
                    <a:pt x="44" y="4"/>
                  </a:lnTo>
                  <a:lnTo>
                    <a:pt x="43" y="4"/>
                  </a:lnTo>
                  <a:lnTo>
                    <a:pt x="42" y="4"/>
                  </a:lnTo>
                  <a:lnTo>
                    <a:pt x="42" y="2"/>
                  </a:lnTo>
                  <a:lnTo>
                    <a:pt x="42" y="4"/>
                  </a:lnTo>
                  <a:lnTo>
                    <a:pt x="39" y="1"/>
                  </a:lnTo>
                  <a:lnTo>
                    <a:pt x="38" y="0"/>
                  </a:lnTo>
                  <a:lnTo>
                    <a:pt x="36" y="1"/>
                  </a:lnTo>
                  <a:lnTo>
                    <a:pt x="35" y="1"/>
                  </a:lnTo>
                  <a:lnTo>
                    <a:pt x="35" y="4"/>
                  </a:lnTo>
                  <a:lnTo>
                    <a:pt x="31" y="4"/>
                  </a:lnTo>
                  <a:lnTo>
                    <a:pt x="31" y="2"/>
                  </a:lnTo>
                  <a:lnTo>
                    <a:pt x="29" y="1"/>
                  </a:lnTo>
                  <a:lnTo>
                    <a:pt x="27" y="2"/>
                  </a:lnTo>
                  <a:lnTo>
                    <a:pt x="25" y="2"/>
                  </a:lnTo>
                  <a:lnTo>
                    <a:pt x="23" y="4"/>
                  </a:lnTo>
                  <a:lnTo>
                    <a:pt x="22" y="4"/>
                  </a:lnTo>
                  <a:lnTo>
                    <a:pt x="22" y="5"/>
                  </a:lnTo>
                  <a:lnTo>
                    <a:pt x="18" y="6"/>
                  </a:lnTo>
                  <a:lnTo>
                    <a:pt x="18" y="9"/>
                  </a:lnTo>
                  <a:lnTo>
                    <a:pt x="18" y="10"/>
                  </a:lnTo>
                  <a:lnTo>
                    <a:pt x="16" y="11"/>
                  </a:lnTo>
                  <a:lnTo>
                    <a:pt x="16" y="13"/>
                  </a:lnTo>
                  <a:lnTo>
                    <a:pt x="10" y="15"/>
                  </a:lnTo>
                  <a:lnTo>
                    <a:pt x="9" y="14"/>
                  </a:lnTo>
                  <a:lnTo>
                    <a:pt x="8" y="14"/>
                  </a:lnTo>
                  <a:lnTo>
                    <a:pt x="5" y="14"/>
                  </a:lnTo>
                  <a:lnTo>
                    <a:pt x="4" y="14"/>
                  </a:lnTo>
                  <a:lnTo>
                    <a:pt x="1" y="18"/>
                  </a:lnTo>
                  <a:lnTo>
                    <a:pt x="1" y="19"/>
                  </a:lnTo>
                  <a:lnTo>
                    <a:pt x="1" y="20"/>
                  </a:lnTo>
                  <a:lnTo>
                    <a:pt x="3" y="20"/>
                  </a:lnTo>
                  <a:lnTo>
                    <a:pt x="1" y="20"/>
                  </a:lnTo>
                  <a:lnTo>
                    <a:pt x="1" y="22"/>
                  </a:lnTo>
                  <a:lnTo>
                    <a:pt x="1" y="20"/>
                  </a:lnTo>
                  <a:lnTo>
                    <a:pt x="1" y="22"/>
                  </a:lnTo>
                  <a:lnTo>
                    <a:pt x="1" y="23"/>
                  </a:lnTo>
                  <a:lnTo>
                    <a:pt x="0" y="23"/>
                  </a:lnTo>
                  <a:lnTo>
                    <a:pt x="1" y="24"/>
                  </a:lnTo>
                  <a:lnTo>
                    <a:pt x="3" y="26"/>
                  </a:lnTo>
                  <a:lnTo>
                    <a:pt x="3" y="27"/>
                  </a:lnTo>
                  <a:lnTo>
                    <a:pt x="4" y="28"/>
                  </a:lnTo>
                  <a:lnTo>
                    <a:pt x="5" y="28"/>
                  </a:lnTo>
                  <a:lnTo>
                    <a:pt x="4" y="28"/>
                  </a:lnTo>
                  <a:lnTo>
                    <a:pt x="5" y="28"/>
                  </a:lnTo>
                  <a:lnTo>
                    <a:pt x="5" y="30"/>
                  </a:lnTo>
                  <a:lnTo>
                    <a:pt x="5" y="31"/>
                  </a:lnTo>
                  <a:lnTo>
                    <a:pt x="5" y="30"/>
                  </a:lnTo>
                  <a:lnTo>
                    <a:pt x="5" y="31"/>
                  </a:lnTo>
                  <a:lnTo>
                    <a:pt x="6" y="3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1" name="Freeform 1790"/>
            <p:cNvSpPr>
              <a:spLocks/>
            </p:cNvSpPr>
            <p:nvPr/>
          </p:nvSpPr>
          <p:spPr bwMode="auto">
            <a:xfrm>
              <a:off x="4745350" y="2611438"/>
              <a:ext cx="77788" cy="44450"/>
            </a:xfrm>
            <a:custGeom>
              <a:avLst/>
              <a:gdLst/>
              <a:ahLst/>
              <a:cxnLst>
                <a:cxn ang="0">
                  <a:pos x="6" y="8"/>
                </a:cxn>
                <a:cxn ang="0">
                  <a:pos x="8" y="8"/>
                </a:cxn>
                <a:cxn ang="0">
                  <a:pos x="11" y="8"/>
                </a:cxn>
                <a:cxn ang="0">
                  <a:pos x="12" y="9"/>
                </a:cxn>
                <a:cxn ang="0">
                  <a:pos x="15" y="9"/>
                </a:cxn>
                <a:cxn ang="0">
                  <a:pos x="17" y="9"/>
                </a:cxn>
                <a:cxn ang="0">
                  <a:pos x="19" y="10"/>
                </a:cxn>
                <a:cxn ang="0">
                  <a:pos x="20" y="9"/>
                </a:cxn>
                <a:cxn ang="0">
                  <a:pos x="20" y="8"/>
                </a:cxn>
                <a:cxn ang="0">
                  <a:pos x="23" y="8"/>
                </a:cxn>
                <a:cxn ang="0">
                  <a:pos x="23" y="5"/>
                </a:cxn>
                <a:cxn ang="0">
                  <a:pos x="24" y="6"/>
                </a:cxn>
                <a:cxn ang="0">
                  <a:pos x="25" y="5"/>
                </a:cxn>
                <a:cxn ang="0">
                  <a:pos x="25" y="5"/>
                </a:cxn>
                <a:cxn ang="0">
                  <a:pos x="28" y="5"/>
                </a:cxn>
                <a:cxn ang="0">
                  <a:pos x="30" y="5"/>
                </a:cxn>
                <a:cxn ang="0">
                  <a:pos x="33" y="5"/>
                </a:cxn>
                <a:cxn ang="0">
                  <a:pos x="36" y="4"/>
                </a:cxn>
                <a:cxn ang="0">
                  <a:pos x="38" y="4"/>
                </a:cxn>
                <a:cxn ang="0">
                  <a:pos x="41" y="4"/>
                </a:cxn>
                <a:cxn ang="0">
                  <a:pos x="41" y="4"/>
                </a:cxn>
                <a:cxn ang="0">
                  <a:pos x="41" y="1"/>
                </a:cxn>
                <a:cxn ang="0">
                  <a:pos x="41" y="1"/>
                </a:cxn>
                <a:cxn ang="0">
                  <a:pos x="43" y="1"/>
                </a:cxn>
                <a:cxn ang="0">
                  <a:pos x="45" y="1"/>
                </a:cxn>
                <a:cxn ang="0">
                  <a:pos x="46" y="2"/>
                </a:cxn>
                <a:cxn ang="0">
                  <a:pos x="46" y="4"/>
                </a:cxn>
                <a:cxn ang="0">
                  <a:pos x="47" y="5"/>
                </a:cxn>
                <a:cxn ang="0">
                  <a:pos x="47" y="5"/>
                </a:cxn>
                <a:cxn ang="0">
                  <a:pos x="49" y="8"/>
                </a:cxn>
                <a:cxn ang="0">
                  <a:pos x="46" y="10"/>
                </a:cxn>
                <a:cxn ang="0">
                  <a:pos x="42" y="11"/>
                </a:cxn>
                <a:cxn ang="0">
                  <a:pos x="36" y="13"/>
                </a:cxn>
                <a:cxn ang="0">
                  <a:pos x="36" y="15"/>
                </a:cxn>
                <a:cxn ang="0">
                  <a:pos x="37" y="21"/>
                </a:cxn>
                <a:cxn ang="0">
                  <a:pos x="32" y="22"/>
                </a:cxn>
                <a:cxn ang="0">
                  <a:pos x="33" y="25"/>
                </a:cxn>
                <a:cxn ang="0">
                  <a:pos x="32" y="28"/>
                </a:cxn>
                <a:cxn ang="0">
                  <a:pos x="29" y="28"/>
                </a:cxn>
                <a:cxn ang="0">
                  <a:pos x="25" y="27"/>
                </a:cxn>
                <a:cxn ang="0">
                  <a:pos x="23" y="26"/>
                </a:cxn>
                <a:cxn ang="0">
                  <a:pos x="21" y="26"/>
                </a:cxn>
                <a:cxn ang="0">
                  <a:pos x="17" y="27"/>
                </a:cxn>
                <a:cxn ang="0">
                  <a:pos x="13" y="27"/>
                </a:cxn>
                <a:cxn ang="0">
                  <a:pos x="10" y="28"/>
                </a:cxn>
                <a:cxn ang="0">
                  <a:pos x="6" y="28"/>
                </a:cxn>
                <a:cxn ang="0">
                  <a:pos x="7" y="26"/>
                </a:cxn>
                <a:cxn ang="0">
                  <a:pos x="10" y="25"/>
                </a:cxn>
                <a:cxn ang="0">
                  <a:pos x="7" y="22"/>
                </a:cxn>
                <a:cxn ang="0">
                  <a:pos x="4" y="21"/>
                </a:cxn>
                <a:cxn ang="0">
                  <a:pos x="6" y="19"/>
                </a:cxn>
                <a:cxn ang="0">
                  <a:pos x="3" y="18"/>
                </a:cxn>
                <a:cxn ang="0">
                  <a:pos x="3" y="15"/>
                </a:cxn>
                <a:cxn ang="0">
                  <a:pos x="4" y="14"/>
                </a:cxn>
                <a:cxn ang="0">
                  <a:pos x="3" y="13"/>
                </a:cxn>
                <a:cxn ang="0">
                  <a:pos x="0" y="13"/>
                </a:cxn>
                <a:cxn ang="0">
                  <a:pos x="2" y="10"/>
                </a:cxn>
                <a:cxn ang="0">
                  <a:pos x="4" y="9"/>
                </a:cxn>
              </a:cxnLst>
              <a:rect l="0" t="0" r="r" b="b"/>
              <a:pathLst>
                <a:path w="49" h="28">
                  <a:moveTo>
                    <a:pt x="4" y="8"/>
                  </a:moveTo>
                  <a:lnTo>
                    <a:pt x="6" y="8"/>
                  </a:lnTo>
                  <a:lnTo>
                    <a:pt x="7" y="8"/>
                  </a:lnTo>
                  <a:lnTo>
                    <a:pt x="8" y="8"/>
                  </a:lnTo>
                  <a:lnTo>
                    <a:pt x="10" y="8"/>
                  </a:lnTo>
                  <a:lnTo>
                    <a:pt x="11" y="8"/>
                  </a:lnTo>
                  <a:lnTo>
                    <a:pt x="12" y="8"/>
                  </a:lnTo>
                  <a:lnTo>
                    <a:pt x="12" y="9"/>
                  </a:lnTo>
                  <a:lnTo>
                    <a:pt x="13" y="9"/>
                  </a:lnTo>
                  <a:lnTo>
                    <a:pt x="15" y="9"/>
                  </a:lnTo>
                  <a:lnTo>
                    <a:pt x="16" y="9"/>
                  </a:lnTo>
                  <a:lnTo>
                    <a:pt x="17" y="9"/>
                  </a:lnTo>
                  <a:lnTo>
                    <a:pt x="19" y="9"/>
                  </a:lnTo>
                  <a:lnTo>
                    <a:pt x="19" y="10"/>
                  </a:lnTo>
                  <a:lnTo>
                    <a:pt x="19" y="9"/>
                  </a:lnTo>
                  <a:lnTo>
                    <a:pt x="20" y="9"/>
                  </a:lnTo>
                  <a:lnTo>
                    <a:pt x="21" y="9"/>
                  </a:lnTo>
                  <a:lnTo>
                    <a:pt x="20" y="8"/>
                  </a:lnTo>
                  <a:lnTo>
                    <a:pt x="21" y="8"/>
                  </a:lnTo>
                  <a:lnTo>
                    <a:pt x="23" y="8"/>
                  </a:lnTo>
                  <a:lnTo>
                    <a:pt x="23" y="6"/>
                  </a:lnTo>
                  <a:lnTo>
                    <a:pt x="23" y="5"/>
                  </a:lnTo>
                  <a:lnTo>
                    <a:pt x="24" y="5"/>
                  </a:lnTo>
                  <a:lnTo>
                    <a:pt x="24" y="6"/>
                  </a:lnTo>
                  <a:lnTo>
                    <a:pt x="24" y="5"/>
                  </a:lnTo>
                  <a:lnTo>
                    <a:pt x="25" y="5"/>
                  </a:lnTo>
                  <a:lnTo>
                    <a:pt x="25" y="6"/>
                  </a:lnTo>
                  <a:lnTo>
                    <a:pt x="25" y="5"/>
                  </a:lnTo>
                  <a:lnTo>
                    <a:pt x="26" y="5"/>
                  </a:lnTo>
                  <a:lnTo>
                    <a:pt x="28" y="5"/>
                  </a:lnTo>
                  <a:lnTo>
                    <a:pt x="29" y="5"/>
                  </a:lnTo>
                  <a:lnTo>
                    <a:pt x="30" y="5"/>
                  </a:lnTo>
                  <a:lnTo>
                    <a:pt x="32" y="5"/>
                  </a:lnTo>
                  <a:lnTo>
                    <a:pt x="33" y="5"/>
                  </a:lnTo>
                  <a:lnTo>
                    <a:pt x="34" y="4"/>
                  </a:lnTo>
                  <a:lnTo>
                    <a:pt x="36" y="4"/>
                  </a:lnTo>
                  <a:lnTo>
                    <a:pt x="37" y="4"/>
                  </a:lnTo>
                  <a:lnTo>
                    <a:pt x="38" y="4"/>
                  </a:lnTo>
                  <a:lnTo>
                    <a:pt x="40" y="4"/>
                  </a:lnTo>
                  <a:lnTo>
                    <a:pt x="41" y="4"/>
                  </a:lnTo>
                  <a:lnTo>
                    <a:pt x="41" y="5"/>
                  </a:lnTo>
                  <a:lnTo>
                    <a:pt x="41" y="4"/>
                  </a:lnTo>
                  <a:lnTo>
                    <a:pt x="40" y="2"/>
                  </a:lnTo>
                  <a:lnTo>
                    <a:pt x="41" y="1"/>
                  </a:lnTo>
                  <a:lnTo>
                    <a:pt x="40" y="1"/>
                  </a:lnTo>
                  <a:lnTo>
                    <a:pt x="41" y="1"/>
                  </a:lnTo>
                  <a:lnTo>
                    <a:pt x="42" y="1"/>
                  </a:lnTo>
                  <a:lnTo>
                    <a:pt x="43" y="1"/>
                  </a:lnTo>
                  <a:lnTo>
                    <a:pt x="43" y="0"/>
                  </a:lnTo>
                  <a:lnTo>
                    <a:pt x="45" y="1"/>
                  </a:lnTo>
                  <a:lnTo>
                    <a:pt x="46" y="1"/>
                  </a:lnTo>
                  <a:lnTo>
                    <a:pt x="46" y="2"/>
                  </a:lnTo>
                  <a:lnTo>
                    <a:pt x="45" y="2"/>
                  </a:lnTo>
                  <a:lnTo>
                    <a:pt x="46" y="4"/>
                  </a:lnTo>
                  <a:lnTo>
                    <a:pt x="47" y="4"/>
                  </a:lnTo>
                  <a:lnTo>
                    <a:pt x="47" y="5"/>
                  </a:lnTo>
                  <a:lnTo>
                    <a:pt x="46" y="5"/>
                  </a:lnTo>
                  <a:lnTo>
                    <a:pt x="47" y="5"/>
                  </a:lnTo>
                  <a:lnTo>
                    <a:pt x="49" y="6"/>
                  </a:lnTo>
                  <a:lnTo>
                    <a:pt x="49" y="8"/>
                  </a:lnTo>
                  <a:lnTo>
                    <a:pt x="46" y="8"/>
                  </a:lnTo>
                  <a:lnTo>
                    <a:pt x="46" y="10"/>
                  </a:lnTo>
                  <a:lnTo>
                    <a:pt x="42" y="10"/>
                  </a:lnTo>
                  <a:lnTo>
                    <a:pt x="42" y="11"/>
                  </a:lnTo>
                  <a:lnTo>
                    <a:pt x="37" y="14"/>
                  </a:lnTo>
                  <a:lnTo>
                    <a:pt x="36" y="13"/>
                  </a:lnTo>
                  <a:lnTo>
                    <a:pt x="36" y="14"/>
                  </a:lnTo>
                  <a:lnTo>
                    <a:pt x="36" y="15"/>
                  </a:lnTo>
                  <a:lnTo>
                    <a:pt x="37" y="17"/>
                  </a:lnTo>
                  <a:lnTo>
                    <a:pt x="37" y="21"/>
                  </a:lnTo>
                  <a:lnTo>
                    <a:pt x="36" y="21"/>
                  </a:lnTo>
                  <a:lnTo>
                    <a:pt x="32" y="22"/>
                  </a:lnTo>
                  <a:lnTo>
                    <a:pt x="32" y="23"/>
                  </a:lnTo>
                  <a:lnTo>
                    <a:pt x="33" y="25"/>
                  </a:lnTo>
                  <a:lnTo>
                    <a:pt x="32" y="25"/>
                  </a:lnTo>
                  <a:lnTo>
                    <a:pt x="32" y="28"/>
                  </a:lnTo>
                  <a:lnTo>
                    <a:pt x="30" y="27"/>
                  </a:lnTo>
                  <a:lnTo>
                    <a:pt x="29" y="28"/>
                  </a:lnTo>
                  <a:lnTo>
                    <a:pt x="25" y="26"/>
                  </a:lnTo>
                  <a:lnTo>
                    <a:pt x="25" y="27"/>
                  </a:lnTo>
                  <a:lnTo>
                    <a:pt x="24" y="27"/>
                  </a:lnTo>
                  <a:lnTo>
                    <a:pt x="23" y="26"/>
                  </a:lnTo>
                  <a:lnTo>
                    <a:pt x="21" y="27"/>
                  </a:lnTo>
                  <a:lnTo>
                    <a:pt x="21" y="26"/>
                  </a:lnTo>
                  <a:lnTo>
                    <a:pt x="20" y="23"/>
                  </a:lnTo>
                  <a:lnTo>
                    <a:pt x="17" y="27"/>
                  </a:lnTo>
                  <a:lnTo>
                    <a:pt x="15" y="27"/>
                  </a:lnTo>
                  <a:lnTo>
                    <a:pt x="13" y="27"/>
                  </a:lnTo>
                  <a:lnTo>
                    <a:pt x="11" y="27"/>
                  </a:lnTo>
                  <a:lnTo>
                    <a:pt x="10" y="28"/>
                  </a:lnTo>
                  <a:lnTo>
                    <a:pt x="7" y="27"/>
                  </a:lnTo>
                  <a:lnTo>
                    <a:pt x="6" y="28"/>
                  </a:lnTo>
                  <a:lnTo>
                    <a:pt x="4" y="27"/>
                  </a:lnTo>
                  <a:lnTo>
                    <a:pt x="7" y="26"/>
                  </a:lnTo>
                  <a:lnTo>
                    <a:pt x="8" y="26"/>
                  </a:lnTo>
                  <a:lnTo>
                    <a:pt x="10" y="25"/>
                  </a:lnTo>
                  <a:lnTo>
                    <a:pt x="8" y="23"/>
                  </a:lnTo>
                  <a:lnTo>
                    <a:pt x="7" y="22"/>
                  </a:lnTo>
                  <a:lnTo>
                    <a:pt x="6" y="22"/>
                  </a:lnTo>
                  <a:lnTo>
                    <a:pt x="4" y="21"/>
                  </a:lnTo>
                  <a:lnTo>
                    <a:pt x="4" y="19"/>
                  </a:lnTo>
                  <a:lnTo>
                    <a:pt x="6" y="19"/>
                  </a:lnTo>
                  <a:lnTo>
                    <a:pt x="4" y="18"/>
                  </a:lnTo>
                  <a:lnTo>
                    <a:pt x="3" y="18"/>
                  </a:lnTo>
                  <a:lnTo>
                    <a:pt x="2" y="17"/>
                  </a:lnTo>
                  <a:lnTo>
                    <a:pt x="3" y="15"/>
                  </a:lnTo>
                  <a:lnTo>
                    <a:pt x="4" y="15"/>
                  </a:lnTo>
                  <a:lnTo>
                    <a:pt x="4" y="14"/>
                  </a:lnTo>
                  <a:lnTo>
                    <a:pt x="3" y="14"/>
                  </a:lnTo>
                  <a:lnTo>
                    <a:pt x="3" y="13"/>
                  </a:lnTo>
                  <a:lnTo>
                    <a:pt x="2" y="13"/>
                  </a:lnTo>
                  <a:lnTo>
                    <a:pt x="0" y="13"/>
                  </a:lnTo>
                  <a:lnTo>
                    <a:pt x="2" y="11"/>
                  </a:lnTo>
                  <a:lnTo>
                    <a:pt x="2" y="10"/>
                  </a:lnTo>
                  <a:lnTo>
                    <a:pt x="3" y="10"/>
                  </a:lnTo>
                  <a:lnTo>
                    <a:pt x="4" y="9"/>
                  </a:lnTo>
                  <a:lnTo>
                    <a:pt x="4"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2" name="Freeform 1791"/>
            <p:cNvSpPr>
              <a:spLocks/>
            </p:cNvSpPr>
            <p:nvPr/>
          </p:nvSpPr>
          <p:spPr bwMode="auto">
            <a:xfrm>
              <a:off x="4662800" y="1971675"/>
              <a:ext cx="257175" cy="384175"/>
            </a:xfrm>
            <a:custGeom>
              <a:avLst/>
              <a:gdLst/>
              <a:ahLst/>
              <a:cxnLst>
                <a:cxn ang="0">
                  <a:pos x="84" y="128"/>
                </a:cxn>
                <a:cxn ang="0">
                  <a:pos x="81" y="136"/>
                </a:cxn>
                <a:cxn ang="0">
                  <a:pos x="85" y="146"/>
                </a:cxn>
                <a:cxn ang="0">
                  <a:pos x="97" y="150"/>
                </a:cxn>
                <a:cxn ang="0">
                  <a:pos x="106" y="155"/>
                </a:cxn>
                <a:cxn ang="0">
                  <a:pos x="107" y="164"/>
                </a:cxn>
                <a:cxn ang="0">
                  <a:pos x="107" y="171"/>
                </a:cxn>
                <a:cxn ang="0">
                  <a:pos x="102" y="175"/>
                </a:cxn>
                <a:cxn ang="0">
                  <a:pos x="94" y="173"/>
                </a:cxn>
                <a:cxn ang="0">
                  <a:pos x="86" y="181"/>
                </a:cxn>
                <a:cxn ang="0">
                  <a:pos x="84" y="189"/>
                </a:cxn>
                <a:cxn ang="0">
                  <a:pos x="81" y="194"/>
                </a:cxn>
                <a:cxn ang="0">
                  <a:pos x="81" y="202"/>
                </a:cxn>
                <a:cxn ang="0">
                  <a:pos x="80" y="214"/>
                </a:cxn>
                <a:cxn ang="0">
                  <a:pos x="73" y="229"/>
                </a:cxn>
                <a:cxn ang="0">
                  <a:pos x="62" y="227"/>
                </a:cxn>
                <a:cxn ang="0">
                  <a:pos x="52" y="231"/>
                </a:cxn>
                <a:cxn ang="0">
                  <a:pos x="41" y="241"/>
                </a:cxn>
                <a:cxn ang="0">
                  <a:pos x="34" y="236"/>
                </a:cxn>
                <a:cxn ang="0">
                  <a:pos x="24" y="224"/>
                </a:cxn>
                <a:cxn ang="0">
                  <a:pos x="30" y="220"/>
                </a:cxn>
                <a:cxn ang="0">
                  <a:pos x="20" y="210"/>
                </a:cxn>
                <a:cxn ang="0">
                  <a:pos x="15" y="202"/>
                </a:cxn>
                <a:cxn ang="0">
                  <a:pos x="12" y="194"/>
                </a:cxn>
                <a:cxn ang="0">
                  <a:pos x="8" y="185"/>
                </a:cxn>
                <a:cxn ang="0">
                  <a:pos x="2" y="180"/>
                </a:cxn>
                <a:cxn ang="0">
                  <a:pos x="9" y="167"/>
                </a:cxn>
                <a:cxn ang="0">
                  <a:pos x="20" y="150"/>
                </a:cxn>
                <a:cxn ang="0">
                  <a:pos x="21" y="136"/>
                </a:cxn>
                <a:cxn ang="0">
                  <a:pos x="9" y="103"/>
                </a:cxn>
                <a:cxn ang="0">
                  <a:pos x="26" y="76"/>
                </a:cxn>
                <a:cxn ang="0">
                  <a:pos x="55" y="29"/>
                </a:cxn>
                <a:cxn ang="0">
                  <a:pos x="82" y="9"/>
                </a:cxn>
                <a:cxn ang="0">
                  <a:pos x="115" y="4"/>
                </a:cxn>
                <a:cxn ang="0">
                  <a:pos x="138" y="12"/>
                </a:cxn>
                <a:cxn ang="0">
                  <a:pos x="149" y="24"/>
                </a:cxn>
                <a:cxn ang="0">
                  <a:pos x="157" y="37"/>
                </a:cxn>
                <a:cxn ang="0">
                  <a:pos x="161" y="52"/>
                </a:cxn>
                <a:cxn ang="0">
                  <a:pos x="153" y="55"/>
                </a:cxn>
                <a:cxn ang="0">
                  <a:pos x="141" y="55"/>
                </a:cxn>
                <a:cxn ang="0">
                  <a:pos x="138" y="60"/>
                </a:cxn>
                <a:cxn ang="0">
                  <a:pos x="131" y="61"/>
                </a:cxn>
                <a:cxn ang="0">
                  <a:pos x="128" y="69"/>
                </a:cxn>
                <a:cxn ang="0">
                  <a:pos x="128" y="76"/>
                </a:cxn>
                <a:cxn ang="0">
                  <a:pos x="129" y="82"/>
                </a:cxn>
                <a:cxn ang="0">
                  <a:pos x="119" y="91"/>
                </a:cxn>
                <a:cxn ang="0">
                  <a:pos x="108" y="97"/>
                </a:cxn>
                <a:cxn ang="0">
                  <a:pos x="101" y="99"/>
                </a:cxn>
                <a:cxn ang="0">
                  <a:pos x="94" y="103"/>
                </a:cxn>
                <a:cxn ang="0">
                  <a:pos x="90" y="110"/>
                </a:cxn>
                <a:cxn ang="0">
                  <a:pos x="82" y="115"/>
                </a:cxn>
                <a:cxn ang="0">
                  <a:pos x="22" y="179"/>
                </a:cxn>
                <a:cxn ang="0">
                  <a:pos x="22" y="186"/>
                </a:cxn>
                <a:cxn ang="0">
                  <a:pos x="35" y="181"/>
                </a:cxn>
                <a:cxn ang="0">
                  <a:pos x="41" y="173"/>
                </a:cxn>
                <a:cxn ang="0">
                  <a:pos x="35" y="171"/>
                </a:cxn>
                <a:cxn ang="0">
                  <a:pos x="30" y="176"/>
                </a:cxn>
                <a:cxn ang="0">
                  <a:pos x="84" y="119"/>
                </a:cxn>
                <a:cxn ang="0">
                  <a:pos x="56" y="184"/>
                </a:cxn>
                <a:cxn ang="0">
                  <a:pos x="47" y="189"/>
                </a:cxn>
                <a:cxn ang="0">
                  <a:pos x="64" y="171"/>
                </a:cxn>
                <a:cxn ang="0">
                  <a:pos x="68" y="170"/>
                </a:cxn>
              </a:cxnLst>
              <a:rect l="0" t="0" r="r" b="b"/>
              <a:pathLst>
                <a:path w="162" h="242">
                  <a:moveTo>
                    <a:pt x="84" y="119"/>
                  </a:moveTo>
                  <a:lnTo>
                    <a:pt x="84" y="121"/>
                  </a:lnTo>
                  <a:lnTo>
                    <a:pt x="82" y="121"/>
                  </a:lnTo>
                  <a:lnTo>
                    <a:pt x="84" y="121"/>
                  </a:lnTo>
                  <a:lnTo>
                    <a:pt x="82" y="121"/>
                  </a:lnTo>
                  <a:lnTo>
                    <a:pt x="82" y="123"/>
                  </a:lnTo>
                  <a:lnTo>
                    <a:pt x="82" y="124"/>
                  </a:lnTo>
                  <a:lnTo>
                    <a:pt x="82" y="125"/>
                  </a:lnTo>
                  <a:lnTo>
                    <a:pt x="84" y="125"/>
                  </a:lnTo>
                  <a:lnTo>
                    <a:pt x="82" y="125"/>
                  </a:lnTo>
                  <a:lnTo>
                    <a:pt x="82" y="127"/>
                  </a:lnTo>
                  <a:lnTo>
                    <a:pt x="84" y="127"/>
                  </a:lnTo>
                  <a:lnTo>
                    <a:pt x="85" y="127"/>
                  </a:lnTo>
                  <a:lnTo>
                    <a:pt x="85" y="128"/>
                  </a:lnTo>
                  <a:lnTo>
                    <a:pt x="84" y="128"/>
                  </a:lnTo>
                  <a:lnTo>
                    <a:pt x="82" y="128"/>
                  </a:lnTo>
                  <a:lnTo>
                    <a:pt x="81" y="128"/>
                  </a:lnTo>
                  <a:lnTo>
                    <a:pt x="81" y="129"/>
                  </a:lnTo>
                  <a:lnTo>
                    <a:pt x="81" y="130"/>
                  </a:lnTo>
                  <a:lnTo>
                    <a:pt x="80" y="130"/>
                  </a:lnTo>
                  <a:lnTo>
                    <a:pt x="81" y="130"/>
                  </a:lnTo>
                  <a:lnTo>
                    <a:pt x="81" y="132"/>
                  </a:lnTo>
                  <a:lnTo>
                    <a:pt x="80" y="132"/>
                  </a:lnTo>
                  <a:lnTo>
                    <a:pt x="80" y="133"/>
                  </a:lnTo>
                  <a:lnTo>
                    <a:pt x="81" y="133"/>
                  </a:lnTo>
                  <a:lnTo>
                    <a:pt x="81" y="134"/>
                  </a:lnTo>
                  <a:lnTo>
                    <a:pt x="82" y="134"/>
                  </a:lnTo>
                  <a:lnTo>
                    <a:pt x="81" y="134"/>
                  </a:lnTo>
                  <a:lnTo>
                    <a:pt x="82" y="136"/>
                  </a:lnTo>
                  <a:lnTo>
                    <a:pt x="81" y="136"/>
                  </a:lnTo>
                  <a:lnTo>
                    <a:pt x="82" y="137"/>
                  </a:lnTo>
                  <a:lnTo>
                    <a:pt x="81" y="137"/>
                  </a:lnTo>
                  <a:lnTo>
                    <a:pt x="82" y="137"/>
                  </a:lnTo>
                  <a:lnTo>
                    <a:pt x="82" y="138"/>
                  </a:lnTo>
                  <a:lnTo>
                    <a:pt x="81" y="140"/>
                  </a:lnTo>
                  <a:lnTo>
                    <a:pt x="82" y="140"/>
                  </a:lnTo>
                  <a:lnTo>
                    <a:pt x="81" y="141"/>
                  </a:lnTo>
                  <a:lnTo>
                    <a:pt x="82" y="141"/>
                  </a:lnTo>
                  <a:lnTo>
                    <a:pt x="84" y="141"/>
                  </a:lnTo>
                  <a:lnTo>
                    <a:pt x="84" y="142"/>
                  </a:lnTo>
                  <a:lnTo>
                    <a:pt x="84" y="143"/>
                  </a:lnTo>
                  <a:lnTo>
                    <a:pt x="85" y="143"/>
                  </a:lnTo>
                  <a:lnTo>
                    <a:pt x="85" y="145"/>
                  </a:lnTo>
                  <a:lnTo>
                    <a:pt x="84" y="145"/>
                  </a:lnTo>
                  <a:lnTo>
                    <a:pt x="85" y="146"/>
                  </a:lnTo>
                  <a:lnTo>
                    <a:pt x="86" y="146"/>
                  </a:lnTo>
                  <a:lnTo>
                    <a:pt x="88" y="145"/>
                  </a:lnTo>
                  <a:lnTo>
                    <a:pt x="89" y="146"/>
                  </a:lnTo>
                  <a:lnTo>
                    <a:pt x="89" y="147"/>
                  </a:lnTo>
                  <a:lnTo>
                    <a:pt x="90" y="149"/>
                  </a:lnTo>
                  <a:lnTo>
                    <a:pt x="90" y="147"/>
                  </a:lnTo>
                  <a:lnTo>
                    <a:pt x="92" y="147"/>
                  </a:lnTo>
                  <a:lnTo>
                    <a:pt x="93" y="147"/>
                  </a:lnTo>
                  <a:lnTo>
                    <a:pt x="93" y="146"/>
                  </a:lnTo>
                  <a:lnTo>
                    <a:pt x="94" y="146"/>
                  </a:lnTo>
                  <a:lnTo>
                    <a:pt x="94" y="147"/>
                  </a:lnTo>
                  <a:lnTo>
                    <a:pt x="94" y="149"/>
                  </a:lnTo>
                  <a:lnTo>
                    <a:pt x="95" y="149"/>
                  </a:lnTo>
                  <a:lnTo>
                    <a:pt x="97" y="149"/>
                  </a:lnTo>
                  <a:lnTo>
                    <a:pt x="97" y="150"/>
                  </a:lnTo>
                  <a:lnTo>
                    <a:pt x="98" y="150"/>
                  </a:lnTo>
                  <a:lnTo>
                    <a:pt x="99" y="150"/>
                  </a:lnTo>
                  <a:lnTo>
                    <a:pt x="98" y="151"/>
                  </a:lnTo>
                  <a:lnTo>
                    <a:pt x="99" y="151"/>
                  </a:lnTo>
                  <a:lnTo>
                    <a:pt x="101" y="151"/>
                  </a:lnTo>
                  <a:lnTo>
                    <a:pt x="102" y="151"/>
                  </a:lnTo>
                  <a:lnTo>
                    <a:pt x="102" y="153"/>
                  </a:lnTo>
                  <a:lnTo>
                    <a:pt x="103" y="153"/>
                  </a:lnTo>
                  <a:lnTo>
                    <a:pt x="102" y="153"/>
                  </a:lnTo>
                  <a:lnTo>
                    <a:pt x="101" y="153"/>
                  </a:lnTo>
                  <a:lnTo>
                    <a:pt x="102" y="153"/>
                  </a:lnTo>
                  <a:lnTo>
                    <a:pt x="102" y="154"/>
                  </a:lnTo>
                  <a:lnTo>
                    <a:pt x="103" y="154"/>
                  </a:lnTo>
                  <a:lnTo>
                    <a:pt x="105" y="155"/>
                  </a:lnTo>
                  <a:lnTo>
                    <a:pt x="106" y="155"/>
                  </a:lnTo>
                  <a:lnTo>
                    <a:pt x="107" y="155"/>
                  </a:lnTo>
                  <a:lnTo>
                    <a:pt x="107" y="156"/>
                  </a:lnTo>
                  <a:lnTo>
                    <a:pt x="108" y="156"/>
                  </a:lnTo>
                  <a:lnTo>
                    <a:pt x="108" y="158"/>
                  </a:lnTo>
                  <a:lnTo>
                    <a:pt x="110" y="159"/>
                  </a:lnTo>
                  <a:lnTo>
                    <a:pt x="111" y="159"/>
                  </a:lnTo>
                  <a:lnTo>
                    <a:pt x="112" y="159"/>
                  </a:lnTo>
                  <a:lnTo>
                    <a:pt x="111" y="160"/>
                  </a:lnTo>
                  <a:lnTo>
                    <a:pt x="110" y="160"/>
                  </a:lnTo>
                  <a:lnTo>
                    <a:pt x="111" y="162"/>
                  </a:lnTo>
                  <a:lnTo>
                    <a:pt x="110" y="163"/>
                  </a:lnTo>
                  <a:lnTo>
                    <a:pt x="108" y="163"/>
                  </a:lnTo>
                  <a:lnTo>
                    <a:pt x="107" y="163"/>
                  </a:lnTo>
                  <a:lnTo>
                    <a:pt x="106" y="164"/>
                  </a:lnTo>
                  <a:lnTo>
                    <a:pt x="107" y="164"/>
                  </a:lnTo>
                  <a:lnTo>
                    <a:pt x="106" y="166"/>
                  </a:lnTo>
                  <a:lnTo>
                    <a:pt x="105" y="166"/>
                  </a:lnTo>
                  <a:lnTo>
                    <a:pt x="103" y="166"/>
                  </a:lnTo>
                  <a:lnTo>
                    <a:pt x="103" y="167"/>
                  </a:lnTo>
                  <a:lnTo>
                    <a:pt x="102" y="167"/>
                  </a:lnTo>
                  <a:lnTo>
                    <a:pt x="101" y="167"/>
                  </a:lnTo>
                  <a:lnTo>
                    <a:pt x="101" y="168"/>
                  </a:lnTo>
                  <a:lnTo>
                    <a:pt x="102" y="168"/>
                  </a:lnTo>
                  <a:lnTo>
                    <a:pt x="103" y="168"/>
                  </a:lnTo>
                  <a:lnTo>
                    <a:pt x="105" y="168"/>
                  </a:lnTo>
                  <a:lnTo>
                    <a:pt x="106" y="168"/>
                  </a:lnTo>
                  <a:lnTo>
                    <a:pt x="107" y="168"/>
                  </a:lnTo>
                  <a:lnTo>
                    <a:pt x="107" y="170"/>
                  </a:lnTo>
                  <a:lnTo>
                    <a:pt x="106" y="170"/>
                  </a:lnTo>
                  <a:lnTo>
                    <a:pt x="107" y="171"/>
                  </a:lnTo>
                  <a:lnTo>
                    <a:pt x="107" y="170"/>
                  </a:lnTo>
                  <a:lnTo>
                    <a:pt x="108" y="170"/>
                  </a:lnTo>
                  <a:lnTo>
                    <a:pt x="108" y="171"/>
                  </a:lnTo>
                  <a:lnTo>
                    <a:pt x="107" y="171"/>
                  </a:lnTo>
                  <a:lnTo>
                    <a:pt x="106" y="171"/>
                  </a:lnTo>
                  <a:lnTo>
                    <a:pt x="105" y="172"/>
                  </a:lnTo>
                  <a:lnTo>
                    <a:pt x="105" y="171"/>
                  </a:lnTo>
                  <a:lnTo>
                    <a:pt x="103" y="171"/>
                  </a:lnTo>
                  <a:lnTo>
                    <a:pt x="102" y="171"/>
                  </a:lnTo>
                  <a:lnTo>
                    <a:pt x="103" y="172"/>
                  </a:lnTo>
                  <a:lnTo>
                    <a:pt x="103" y="173"/>
                  </a:lnTo>
                  <a:lnTo>
                    <a:pt x="102" y="173"/>
                  </a:lnTo>
                  <a:lnTo>
                    <a:pt x="103" y="173"/>
                  </a:lnTo>
                  <a:lnTo>
                    <a:pt x="102" y="173"/>
                  </a:lnTo>
                  <a:lnTo>
                    <a:pt x="102" y="175"/>
                  </a:lnTo>
                  <a:lnTo>
                    <a:pt x="101" y="175"/>
                  </a:lnTo>
                  <a:lnTo>
                    <a:pt x="101" y="173"/>
                  </a:lnTo>
                  <a:lnTo>
                    <a:pt x="99" y="175"/>
                  </a:lnTo>
                  <a:lnTo>
                    <a:pt x="98" y="175"/>
                  </a:lnTo>
                  <a:lnTo>
                    <a:pt x="98" y="176"/>
                  </a:lnTo>
                  <a:lnTo>
                    <a:pt x="98" y="177"/>
                  </a:lnTo>
                  <a:lnTo>
                    <a:pt x="97" y="177"/>
                  </a:lnTo>
                  <a:lnTo>
                    <a:pt x="98" y="179"/>
                  </a:lnTo>
                  <a:lnTo>
                    <a:pt x="97" y="179"/>
                  </a:lnTo>
                  <a:lnTo>
                    <a:pt x="95" y="179"/>
                  </a:lnTo>
                  <a:lnTo>
                    <a:pt x="95" y="177"/>
                  </a:lnTo>
                  <a:lnTo>
                    <a:pt x="94" y="177"/>
                  </a:lnTo>
                  <a:lnTo>
                    <a:pt x="94" y="176"/>
                  </a:lnTo>
                  <a:lnTo>
                    <a:pt x="94" y="175"/>
                  </a:lnTo>
                  <a:lnTo>
                    <a:pt x="94" y="173"/>
                  </a:lnTo>
                  <a:lnTo>
                    <a:pt x="94" y="175"/>
                  </a:lnTo>
                  <a:lnTo>
                    <a:pt x="93" y="175"/>
                  </a:lnTo>
                  <a:lnTo>
                    <a:pt x="93" y="173"/>
                  </a:lnTo>
                  <a:lnTo>
                    <a:pt x="93" y="175"/>
                  </a:lnTo>
                  <a:lnTo>
                    <a:pt x="93" y="176"/>
                  </a:lnTo>
                  <a:lnTo>
                    <a:pt x="92" y="176"/>
                  </a:lnTo>
                  <a:lnTo>
                    <a:pt x="92" y="177"/>
                  </a:lnTo>
                  <a:lnTo>
                    <a:pt x="93" y="177"/>
                  </a:lnTo>
                  <a:lnTo>
                    <a:pt x="92" y="179"/>
                  </a:lnTo>
                  <a:lnTo>
                    <a:pt x="90" y="180"/>
                  </a:lnTo>
                  <a:lnTo>
                    <a:pt x="89" y="179"/>
                  </a:lnTo>
                  <a:lnTo>
                    <a:pt x="90" y="180"/>
                  </a:lnTo>
                  <a:lnTo>
                    <a:pt x="89" y="180"/>
                  </a:lnTo>
                  <a:lnTo>
                    <a:pt x="88" y="181"/>
                  </a:lnTo>
                  <a:lnTo>
                    <a:pt x="86" y="181"/>
                  </a:lnTo>
                  <a:lnTo>
                    <a:pt x="85" y="181"/>
                  </a:lnTo>
                  <a:lnTo>
                    <a:pt x="85" y="183"/>
                  </a:lnTo>
                  <a:lnTo>
                    <a:pt x="84" y="183"/>
                  </a:lnTo>
                  <a:lnTo>
                    <a:pt x="82" y="183"/>
                  </a:lnTo>
                  <a:lnTo>
                    <a:pt x="81" y="183"/>
                  </a:lnTo>
                  <a:lnTo>
                    <a:pt x="82" y="184"/>
                  </a:lnTo>
                  <a:lnTo>
                    <a:pt x="84" y="184"/>
                  </a:lnTo>
                  <a:lnTo>
                    <a:pt x="84" y="185"/>
                  </a:lnTo>
                  <a:lnTo>
                    <a:pt x="81" y="185"/>
                  </a:lnTo>
                  <a:lnTo>
                    <a:pt x="76" y="185"/>
                  </a:lnTo>
                  <a:lnTo>
                    <a:pt x="80" y="185"/>
                  </a:lnTo>
                  <a:lnTo>
                    <a:pt x="82" y="188"/>
                  </a:lnTo>
                  <a:lnTo>
                    <a:pt x="80" y="188"/>
                  </a:lnTo>
                  <a:lnTo>
                    <a:pt x="84" y="188"/>
                  </a:lnTo>
                  <a:lnTo>
                    <a:pt x="84" y="189"/>
                  </a:lnTo>
                  <a:lnTo>
                    <a:pt x="82" y="188"/>
                  </a:lnTo>
                  <a:lnTo>
                    <a:pt x="81" y="189"/>
                  </a:lnTo>
                  <a:lnTo>
                    <a:pt x="82" y="189"/>
                  </a:lnTo>
                  <a:lnTo>
                    <a:pt x="82" y="190"/>
                  </a:lnTo>
                  <a:lnTo>
                    <a:pt x="84" y="190"/>
                  </a:lnTo>
                  <a:lnTo>
                    <a:pt x="82" y="190"/>
                  </a:lnTo>
                  <a:lnTo>
                    <a:pt x="84" y="190"/>
                  </a:lnTo>
                  <a:lnTo>
                    <a:pt x="82" y="192"/>
                  </a:lnTo>
                  <a:lnTo>
                    <a:pt x="80" y="190"/>
                  </a:lnTo>
                  <a:lnTo>
                    <a:pt x="82" y="192"/>
                  </a:lnTo>
                  <a:lnTo>
                    <a:pt x="84" y="193"/>
                  </a:lnTo>
                  <a:lnTo>
                    <a:pt x="82" y="193"/>
                  </a:lnTo>
                  <a:lnTo>
                    <a:pt x="81" y="193"/>
                  </a:lnTo>
                  <a:lnTo>
                    <a:pt x="80" y="193"/>
                  </a:lnTo>
                  <a:lnTo>
                    <a:pt x="81" y="194"/>
                  </a:lnTo>
                  <a:lnTo>
                    <a:pt x="82" y="194"/>
                  </a:lnTo>
                  <a:lnTo>
                    <a:pt x="82" y="196"/>
                  </a:lnTo>
                  <a:lnTo>
                    <a:pt x="78" y="194"/>
                  </a:lnTo>
                  <a:lnTo>
                    <a:pt x="80" y="196"/>
                  </a:lnTo>
                  <a:lnTo>
                    <a:pt x="78" y="196"/>
                  </a:lnTo>
                  <a:lnTo>
                    <a:pt x="82" y="198"/>
                  </a:lnTo>
                  <a:lnTo>
                    <a:pt x="78" y="196"/>
                  </a:lnTo>
                  <a:lnTo>
                    <a:pt x="82" y="198"/>
                  </a:lnTo>
                  <a:lnTo>
                    <a:pt x="82" y="199"/>
                  </a:lnTo>
                  <a:lnTo>
                    <a:pt x="81" y="199"/>
                  </a:lnTo>
                  <a:lnTo>
                    <a:pt x="82" y="201"/>
                  </a:lnTo>
                  <a:lnTo>
                    <a:pt x="81" y="202"/>
                  </a:lnTo>
                  <a:lnTo>
                    <a:pt x="80" y="201"/>
                  </a:lnTo>
                  <a:lnTo>
                    <a:pt x="80" y="202"/>
                  </a:lnTo>
                  <a:lnTo>
                    <a:pt x="81" y="202"/>
                  </a:lnTo>
                  <a:lnTo>
                    <a:pt x="82" y="202"/>
                  </a:lnTo>
                  <a:lnTo>
                    <a:pt x="82" y="203"/>
                  </a:lnTo>
                  <a:lnTo>
                    <a:pt x="82" y="205"/>
                  </a:lnTo>
                  <a:lnTo>
                    <a:pt x="81" y="205"/>
                  </a:lnTo>
                  <a:lnTo>
                    <a:pt x="81" y="206"/>
                  </a:lnTo>
                  <a:lnTo>
                    <a:pt x="80" y="207"/>
                  </a:lnTo>
                  <a:lnTo>
                    <a:pt x="81" y="207"/>
                  </a:lnTo>
                  <a:lnTo>
                    <a:pt x="80" y="209"/>
                  </a:lnTo>
                  <a:lnTo>
                    <a:pt x="81" y="210"/>
                  </a:lnTo>
                  <a:lnTo>
                    <a:pt x="82" y="211"/>
                  </a:lnTo>
                  <a:lnTo>
                    <a:pt x="81" y="211"/>
                  </a:lnTo>
                  <a:lnTo>
                    <a:pt x="81" y="213"/>
                  </a:lnTo>
                  <a:lnTo>
                    <a:pt x="80" y="213"/>
                  </a:lnTo>
                  <a:lnTo>
                    <a:pt x="81" y="213"/>
                  </a:lnTo>
                  <a:lnTo>
                    <a:pt x="80" y="214"/>
                  </a:lnTo>
                  <a:lnTo>
                    <a:pt x="81" y="214"/>
                  </a:lnTo>
                  <a:lnTo>
                    <a:pt x="80" y="215"/>
                  </a:lnTo>
                  <a:lnTo>
                    <a:pt x="81" y="216"/>
                  </a:lnTo>
                  <a:lnTo>
                    <a:pt x="81" y="215"/>
                  </a:lnTo>
                  <a:lnTo>
                    <a:pt x="81" y="216"/>
                  </a:lnTo>
                  <a:lnTo>
                    <a:pt x="80" y="216"/>
                  </a:lnTo>
                  <a:lnTo>
                    <a:pt x="80" y="218"/>
                  </a:lnTo>
                  <a:lnTo>
                    <a:pt x="78" y="219"/>
                  </a:lnTo>
                  <a:lnTo>
                    <a:pt x="77" y="220"/>
                  </a:lnTo>
                  <a:lnTo>
                    <a:pt x="77" y="222"/>
                  </a:lnTo>
                  <a:lnTo>
                    <a:pt x="76" y="223"/>
                  </a:lnTo>
                  <a:lnTo>
                    <a:pt x="76" y="224"/>
                  </a:lnTo>
                  <a:lnTo>
                    <a:pt x="76" y="226"/>
                  </a:lnTo>
                  <a:lnTo>
                    <a:pt x="76" y="227"/>
                  </a:lnTo>
                  <a:lnTo>
                    <a:pt x="73" y="229"/>
                  </a:lnTo>
                  <a:lnTo>
                    <a:pt x="73" y="228"/>
                  </a:lnTo>
                  <a:lnTo>
                    <a:pt x="72" y="228"/>
                  </a:lnTo>
                  <a:lnTo>
                    <a:pt x="73" y="227"/>
                  </a:lnTo>
                  <a:lnTo>
                    <a:pt x="72" y="228"/>
                  </a:lnTo>
                  <a:lnTo>
                    <a:pt x="71" y="227"/>
                  </a:lnTo>
                  <a:lnTo>
                    <a:pt x="69" y="227"/>
                  </a:lnTo>
                  <a:lnTo>
                    <a:pt x="68" y="227"/>
                  </a:lnTo>
                  <a:lnTo>
                    <a:pt x="68" y="228"/>
                  </a:lnTo>
                  <a:lnTo>
                    <a:pt x="67" y="227"/>
                  </a:lnTo>
                  <a:lnTo>
                    <a:pt x="67" y="228"/>
                  </a:lnTo>
                  <a:lnTo>
                    <a:pt x="65" y="228"/>
                  </a:lnTo>
                  <a:lnTo>
                    <a:pt x="65" y="227"/>
                  </a:lnTo>
                  <a:lnTo>
                    <a:pt x="63" y="228"/>
                  </a:lnTo>
                  <a:lnTo>
                    <a:pt x="62" y="228"/>
                  </a:lnTo>
                  <a:lnTo>
                    <a:pt x="62" y="227"/>
                  </a:lnTo>
                  <a:lnTo>
                    <a:pt x="62" y="228"/>
                  </a:lnTo>
                  <a:lnTo>
                    <a:pt x="59" y="227"/>
                  </a:lnTo>
                  <a:lnTo>
                    <a:pt x="59" y="228"/>
                  </a:lnTo>
                  <a:lnTo>
                    <a:pt x="59" y="227"/>
                  </a:lnTo>
                  <a:lnTo>
                    <a:pt x="58" y="228"/>
                  </a:lnTo>
                  <a:lnTo>
                    <a:pt x="56" y="227"/>
                  </a:lnTo>
                  <a:lnTo>
                    <a:pt x="56" y="228"/>
                  </a:lnTo>
                  <a:lnTo>
                    <a:pt x="58" y="228"/>
                  </a:lnTo>
                  <a:lnTo>
                    <a:pt x="58" y="229"/>
                  </a:lnTo>
                  <a:lnTo>
                    <a:pt x="58" y="231"/>
                  </a:lnTo>
                  <a:lnTo>
                    <a:pt x="56" y="231"/>
                  </a:lnTo>
                  <a:lnTo>
                    <a:pt x="55" y="229"/>
                  </a:lnTo>
                  <a:lnTo>
                    <a:pt x="54" y="229"/>
                  </a:lnTo>
                  <a:lnTo>
                    <a:pt x="54" y="231"/>
                  </a:lnTo>
                  <a:lnTo>
                    <a:pt x="52" y="231"/>
                  </a:lnTo>
                  <a:lnTo>
                    <a:pt x="52" y="232"/>
                  </a:lnTo>
                  <a:lnTo>
                    <a:pt x="51" y="233"/>
                  </a:lnTo>
                  <a:lnTo>
                    <a:pt x="50" y="235"/>
                  </a:lnTo>
                  <a:lnTo>
                    <a:pt x="50" y="236"/>
                  </a:lnTo>
                  <a:lnTo>
                    <a:pt x="51" y="236"/>
                  </a:lnTo>
                  <a:lnTo>
                    <a:pt x="51" y="237"/>
                  </a:lnTo>
                  <a:lnTo>
                    <a:pt x="52" y="239"/>
                  </a:lnTo>
                  <a:lnTo>
                    <a:pt x="52" y="240"/>
                  </a:lnTo>
                  <a:lnTo>
                    <a:pt x="51" y="241"/>
                  </a:lnTo>
                  <a:lnTo>
                    <a:pt x="49" y="241"/>
                  </a:lnTo>
                  <a:lnTo>
                    <a:pt x="47" y="241"/>
                  </a:lnTo>
                  <a:lnTo>
                    <a:pt x="46" y="241"/>
                  </a:lnTo>
                  <a:lnTo>
                    <a:pt x="43" y="241"/>
                  </a:lnTo>
                  <a:lnTo>
                    <a:pt x="42" y="241"/>
                  </a:lnTo>
                  <a:lnTo>
                    <a:pt x="41" y="241"/>
                  </a:lnTo>
                  <a:lnTo>
                    <a:pt x="38" y="242"/>
                  </a:lnTo>
                  <a:lnTo>
                    <a:pt x="35" y="242"/>
                  </a:lnTo>
                  <a:lnTo>
                    <a:pt x="34" y="242"/>
                  </a:lnTo>
                  <a:lnTo>
                    <a:pt x="33" y="241"/>
                  </a:lnTo>
                  <a:lnTo>
                    <a:pt x="32" y="241"/>
                  </a:lnTo>
                  <a:lnTo>
                    <a:pt x="30" y="242"/>
                  </a:lnTo>
                  <a:lnTo>
                    <a:pt x="30" y="241"/>
                  </a:lnTo>
                  <a:lnTo>
                    <a:pt x="32" y="241"/>
                  </a:lnTo>
                  <a:lnTo>
                    <a:pt x="33" y="241"/>
                  </a:lnTo>
                  <a:lnTo>
                    <a:pt x="33" y="240"/>
                  </a:lnTo>
                  <a:lnTo>
                    <a:pt x="32" y="240"/>
                  </a:lnTo>
                  <a:lnTo>
                    <a:pt x="32" y="239"/>
                  </a:lnTo>
                  <a:lnTo>
                    <a:pt x="33" y="237"/>
                  </a:lnTo>
                  <a:lnTo>
                    <a:pt x="34" y="237"/>
                  </a:lnTo>
                  <a:lnTo>
                    <a:pt x="34" y="236"/>
                  </a:lnTo>
                  <a:lnTo>
                    <a:pt x="33" y="236"/>
                  </a:lnTo>
                  <a:lnTo>
                    <a:pt x="33" y="235"/>
                  </a:lnTo>
                  <a:lnTo>
                    <a:pt x="33" y="236"/>
                  </a:lnTo>
                  <a:lnTo>
                    <a:pt x="32" y="236"/>
                  </a:lnTo>
                  <a:lnTo>
                    <a:pt x="32" y="235"/>
                  </a:lnTo>
                  <a:lnTo>
                    <a:pt x="32" y="233"/>
                  </a:lnTo>
                  <a:lnTo>
                    <a:pt x="30" y="233"/>
                  </a:lnTo>
                  <a:lnTo>
                    <a:pt x="30" y="232"/>
                  </a:lnTo>
                  <a:lnTo>
                    <a:pt x="29" y="232"/>
                  </a:lnTo>
                  <a:lnTo>
                    <a:pt x="29" y="231"/>
                  </a:lnTo>
                  <a:lnTo>
                    <a:pt x="28" y="229"/>
                  </a:lnTo>
                  <a:lnTo>
                    <a:pt x="26" y="228"/>
                  </a:lnTo>
                  <a:lnTo>
                    <a:pt x="26" y="227"/>
                  </a:lnTo>
                  <a:lnTo>
                    <a:pt x="25" y="226"/>
                  </a:lnTo>
                  <a:lnTo>
                    <a:pt x="24" y="224"/>
                  </a:lnTo>
                  <a:lnTo>
                    <a:pt x="25" y="226"/>
                  </a:lnTo>
                  <a:lnTo>
                    <a:pt x="28" y="226"/>
                  </a:lnTo>
                  <a:lnTo>
                    <a:pt x="28" y="227"/>
                  </a:lnTo>
                  <a:lnTo>
                    <a:pt x="28" y="226"/>
                  </a:lnTo>
                  <a:lnTo>
                    <a:pt x="29" y="227"/>
                  </a:lnTo>
                  <a:lnTo>
                    <a:pt x="29" y="226"/>
                  </a:lnTo>
                  <a:lnTo>
                    <a:pt x="29" y="224"/>
                  </a:lnTo>
                  <a:lnTo>
                    <a:pt x="28" y="224"/>
                  </a:lnTo>
                  <a:lnTo>
                    <a:pt x="28" y="223"/>
                  </a:lnTo>
                  <a:lnTo>
                    <a:pt x="26" y="223"/>
                  </a:lnTo>
                  <a:lnTo>
                    <a:pt x="26" y="222"/>
                  </a:lnTo>
                  <a:lnTo>
                    <a:pt x="28" y="222"/>
                  </a:lnTo>
                  <a:lnTo>
                    <a:pt x="29" y="222"/>
                  </a:lnTo>
                  <a:lnTo>
                    <a:pt x="30" y="222"/>
                  </a:lnTo>
                  <a:lnTo>
                    <a:pt x="30" y="220"/>
                  </a:lnTo>
                  <a:lnTo>
                    <a:pt x="30" y="219"/>
                  </a:lnTo>
                  <a:lnTo>
                    <a:pt x="30" y="218"/>
                  </a:lnTo>
                  <a:lnTo>
                    <a:pt x="29" y="218"/>
                  </a:lnTo>
                  <a:lnTo>
                    <a:pt x="28" y="219"/>
                  </a:lnTo>
                  <a:lnTo>
                    <a:pt x="28" y="218"/>
                  </a:lnTo>
                  <a:lnTo>
                    <a:pt x="26" y="218"/>
                  </a:lnTo>
                  <a:lnTo>
                    <a:pt x="26" y="216"/>
                  </a:lnTo>
                  <a:lnTo>
                    <a:pt x="25" y="215"/>
                  </a:lnTo>
                  <a:lnTo>
                    <a:pt x="24" y="214"/>
                  </a:lnTo>
                  <a:lnTo>
                    <a:pt x="22" y="214"/>
                  </a:lnTo>
                  <a:lnTo>
                    <a:pt x="21" y="214"/>
                  </a:lnTo>
                  <a:lnTo>
                    <a:pt x="21" y="213"/>
                  </a:lnTo>
                  <a:lnTo>
                    <a:pt x="21" y="211"/>
                  </a:lnTo>
                  <a:lnTo>
                    <a:pt x="20" y="211"/>
                  </a:lnTo>
                  <a:lnTo>
                    <a:pt x="20" y="210"/>
                  </a:lnTo>
                  <a:lnTo>
                    <a:pt x="19" y="210"/>
                  </a:lnTo>
                  <a:lnTo>
                    <a:pt x="20" y="210"/>
                  </a:lnTo>
                  <a:lnTo>
                    <a:pt x="19" y="207"/>
                  </a:lnTo>
                  <a:lnTo>
                    <a:pt x="17" y="207"/>
                  </a:lnTo>
                  <a:lnTo>
                    <a:pt x="17" y="206"/>
                  </a:lnTo>
                  <a:lnTo>
                    <a:pt x="19" y="206"/>
                  </a:lnTo>
                  <a:lnTo>
                    <a:pt x="17" y="206"/>
                  </a:lnTo>
                  <a:lnTo>
                    <a:pt x="17" y="205"/>
                  </a:lnTo>
                  <a:lnTo>
                    <a:pt x="17" y="203"/>
                  </a:lnTo>
                  <a:lnTo>
                    <a:pt x="16" y="205"/>
                  </a:lnTo>
                  <a:lnTo>
                    <a:pt x="16" y="206"/>
                  </a:lnTo>
                  <a:lnTo>
                    <a:pt x="16" y="205"/>
                  </a:lnTo>
                  <a:lnTo>
                    <a:pt x="15" y="205"/>
                  </a:lnTo>
                  <a:lnTo>
                    <a:pt x="15" y="203"/>
                  </a:lnTo>
                  <a:lnTo>
                    <a:pt x="15" y="202"/>
                  </a:lnTo>
                  <a:lnTo>
                    <a:pt x="15" y="201"/>
                  </a:lnTo>
                  <a:lnTo>
                    <a:pt x="15" y="199"/>
                  </a:lnTo>
                  <a:lnTo>
                    <a:pt x="13" y="201"/>
                  </a:lnTo>
                  <a:lnTo>
                    <a:pt x="13" y="199"/>
                  </a:lnTo>
                  <a:lnTo>
                    <a:pt x="15" y="198"/>
                  </a:lnTo>
                  <a:lnTo>
                    <a:pt x="13" y="199"/>
                  </a:lnTo>
                  <a:lnTo>
                    <a:pt x="12" y="199"/>
                  </a:lnTo>
                  <a:lnTo>
                    <a:pt x="11" y="199"/>
                  </a:lnTo>
                  <a:lnTo>
                    <a:pt x="12" y="198"/>
                  </a:lnTo>
                  <a:lnTo>
                    <a:pt x="13" y="197"/>
                  </a:lnTo>
                  <a:lnTo>
                    <a:pt x="12" y="197"/>
                  </a:lnTo>
                  <a:lnTo>
                    <a:pt x="11" y="197"/>
                  </a:lnTo>
                  <a:lnTo>
                    <a:pt x="11" y="196"/>
                  </a:lnTo>
                  <a:lnTo>
                    <a:pt x="12" y="196"/>
                  </a:lnTo>
                  <a:lnTo>
                    <a:pt x="12" y="194"/>
                  </a:lnTo>
                  <a:lnTo>
                    <a:pt x="12" y="193"/>
                  </a:lnTo>
                  <a:lnTo>
                    <a:pt x="12" y="192"/>
                  </a:lnTo>
                  <a:lnTo>
                    <a:pt x="13" y="190"/>
                  </a:lnTo>
                  <a:lnTo>
                    <a:pt x="13" y="189"/>
                  </a:lnTo>
                  <a:lnTo>
                    <a:pt x="12" y="189"/>
                  </a:lnTo>
                  <a:lnTo>
                    <a:pt x="12" y="188"/>
                  </a:lnTo>
                  <a:lnTo>
                    <a:pt x="13" y="188"/>
                  </a:lnTo>
                  <a:lnTo>
                    <a:pt x="12" y="188"/>
                  </a:lnTo>
                  <a:lnTo>
                    <a:pt x="11" y="188"/>
                  </a:lnTo>
                  <a:lnTo>
                    <a:pt x="9" y="189"/>
                  </a:lnTo>
                  <a:lnTo>
                    <a:pt x="8" y="189"/>
                  </a:lnTo>
                  <a:lnTo>
                    <a:pt x="8" y="188"/>
                  </a:lnTo>
                  <a:lnTo>
                    <a:pt x="9" y="185"/>
                  </a:lnTo>
                  <a:lnTo>
                    <a:pt x="9" y="186"/>
                  </a:lnTo>
                  <a:lnTo>
                    <a:pt x="8" y="185"/>
                  </a:lnTo>
                  <a:lnTo>
                    <a:pt x="8" y="188"/>
                  </a:lnTo>
                  <a:lnTo>
                    <a:pt x="7" y="189"/>
                  </a:lnTo>
                  <a:lnTo>
                    <a:pt x="6" y="188"/>
                  </a:lnTo>
                  <a:lnTo>
                    <a:pt x="7" y="186"/>
                  </a:lnTo>
                  <a:lnTo>
                    <a:pt x="6" y="188"/>
                  </a:lnTo>
                  <a:lnTo>
                    <a:pt x="6" y="186"/>
                  </a:lnTo>
                  <a:lnTo>
                    <a:pt x="3" y="188"/>
                  </a:lnTo>
                  <a:lnTo>
                    <a:pt x="3" y="185"/>
                  </a:lnTo>
                  <a:lnTo>
                    <a:pt x="6" y="185"/>
                  </a:lnTo>
                  <a:lnTo>
                    <a:pt x="4" y="185"/>
                  </a:lnTo>
                  <a:lnTo>
                    <a:pt x="4" y="184"/>
                  </a:lnTo>
                  <a:lnTo>
                    <a:pt x="4" y="183"/>
                  </a:lnTo>
                  <a:lnTo>
                    <a:pt x="4" y="181"/>
                  </a:lnTo>
                  <a:lnTo>
                    <a:pt x="3" y="181"/>
                  </a:lnTo>
                  <a:lnTo>
                    <a:pt x="2" y="180"/>
                  </a:lnTo>
                  <a:lnTo>
                    <a:pt x="2" y="179"/>
                  </a:lnTo>
                  <a:lnTo>
                    <a:pt x="3" y="177"/>
                  </a:lnTo>
                  <a:lnTo>
                    <a:pt x="2" y="176"/>
                  </a:lnTo>
                  <a:lnTo>
                    <a:pt x="0" y="177"/>
                  </a:lnTo>
                  <a:lnTo>
                    <a:pt x="0" y="176"/>
                  </a:lnTo>
                  <a:lnTo>
                    <a:pt x="2" y="175"/>
                  </a:lnTo>
                  <a:lnTo>
                    <a:pt x="4" y="173"/>
                  </a:lnTo>
                  <a:lnTo>
                    <a:pt x="6" y="175"/>
                  </a:lnTo>
                  <a:lnTo>
                    <a:pt x="6" y="177"/>
                  </a:lnTo>
                  <a:lnTo>
                    <a:pt x="7" y="177"/>
                  </a:lnTo>
                  <a:lnTo>
                    <a:pt x="8" y="177"/>
                  </a:lnTo>
                  <a:lnTo>
                    <a:pt x="9" y="176"/>
                  </a:lnTo>
                  <a:lnTo>
                    <a:pt x="11" y="173"/>
                  </a:lnTo>
                  <a:lnTo>
                    <a:pt x="11" y="170"/>
                  </a:lnTo>
                  <a:lnTo>
                    <a:pt x="9" y="167"/>
                  </a:lnTo>
                  <a:lnTo>
                    <a:pt x="8" y="164"/>
                  </a:lnTo>
                  <a:lnTo>
                    <a:pt x="11" y="163"/>
                  </a:lnTo>
                  <a:lnTo>
                    <a:pt x="12" y="163"/>
                  </a:lnTo>
                  <a:lnTo>
                    <a:pt x="12" y="162"/>
                  </a:lnTo>
                  <a:lnTo>
                    <a:pt x="11" y="160"/>
                  </a:lnTo>
                  <a:lnTo>
                    <a:pt x="12" y="159"/>
                  </a:lnTo>
                  <a:lnTo>
                    <a:pt x="15" y="159"/>
                  </a:lnTo>
                  <a:lnTo>
                    <a:pt x="16" y="159"/>
                  </a:lnTo>
                  <a:lnTo>
                    <a:pt x="17" y="158"/>
                  </a:lnTo>
                  <a:lnTo>
                    <a:pt x="19" y="156"/>
                  </a:lnTo>
                  <a:lnTo>
                    <a:pt x="20" y="155"/>
                  </a:lnTo>
                  <a:lnTo>
                    <a:pt x="20" y="154"/>
                  </a:lnTo>
                  <a:lnTo>
                    <a:pt x="19" y="151"/>
                  </a:lnTo>
                  <a:lnTo>
                    <a:pt x="20" y="151"/>
                  </a:lnTo>
                  <a:lnTo>
                    <a:pt x="20" y="150"/>
                  </a:lnTo>
                  <a:lnTo>
                    <a:pt x="20" y="149"/>
                  </a:lnTo>
                  <a:lnTo>
                    <a:pt x="20" y="147"/>
                  </a:lnTo>
                  <a:lnTo>
                    <a:pt x="19" y="146"/>
                  </a:lnTo>
                  <a:lnTo>
                    <a:pt x="17" y="145"/>
                  </a:lnTo>
                  <a:lnTo>
                    <a:pt x="16" y="143"/>
                  </a:lnTo>
                  <a:lnTo>
                    <a:pt x="16" y="142"/>
                  </a:lnTo>
                  <a:lnTo>
                    <a:pt x="15" y="141"/>
                  </a:lnTo>
                  <a:lnTo>
                    <a:pt x="15" y="140"/>
                  </a:lnTo>
                  <a:lnTo>
                    <a:pt x="13" y="140"/>
                  </a:lnTo>
                  <a:lnTo>
                    <a:pt x="16" y="138"/>
                  </a:lnTo>
                  <a:lnTo>
                    <a:pt x="17" y="138"/>
                  </a:lnTo>
                  <a:lnTo>
                    <a:pt x="19" y="138"/>
                  </a:lnTo>
                  <a:lnTo>
                    <a:pt x="20" y="138"/>
                  </a:lnTo>
                  <a:lnTo>
                    <a:pt x="20" y="137"/>
                  </a:lnTo>
                  <a:lnTo>
                    <a:pt x="21" y="136"/>
                  </a:lnTo>
                  <a:lnTo>
                    <a:pt x="21" y="134"/>
                  </a:lnTo>
                  <a:lnTo>
                    <a:pt x="21" y="133"/>
                  </a:lnTo>
                  <a:lnTo>
                    <a:pt x="17" y="129"/>
                  </a:lnTo>
                  <a:lnTo>
                    <a:pt x="16" y="129"/>
                  </a:lnTo>
                  <a:lnTo>
                    <a:pt x="11" y="127"/>
                  </a:lnTo>
                  <a:lnTo>
                    <a:pt x="12" y="120"/>
                  </a:lnTo>
                  <a:lnTo>
                    <a:pt x="12" y="116"/>
                  </a:lnTo>
                  <a:lnTo>
                    <a:pt x="11" y="115"/>
                  </a:lnTo>
                  <a:lnTo>
                    <a:pt x="11" y="113"/>
                  </a:lnTo>
                  <a:lnTo>
                    <a:pt x="9" y="112"/>
                  </a:lnTo>
                  <a:lnTo>
                    <a:pt x="8" y="111"/>
                  </a:lnTo>
                  <a:lnTo>
                    <a:pt x="9" y="108"/>
                  </a:lnTo>
                  <a:lnTo>
                    <a:pt x="8" y="106"/>
                  </a:lnTo>
                  <a:lnTo>
                    <a:pt x="11" y="103"/>
                  </a:lnTo>
                  <a:lnTo>
                    <a:pt x="9" y="103"/>
                  </a:lnTo>
                  <a:lnTo>
                    <a:pt x="8" y="100"/>
                  </a:lnTo>
                  <a:lnTo>
                    <a:pt x="7" y="99"/>
                  </a:lnTo>
                  <a:lnTo>
                    <a:pt x="8" y="97"/>
                  </a:lnTo>
                  <a:lnTo>
                    <a:pt x="9" y="95"/>
                  </a:lnTo>
                  <a:lnTo>
                    <a:pt x="8" y="94"/>
                  </a:lnTo>
                  <a:lnTo>
                    <a:pt x="9" y="93"/>
                  </a:lnTo>
                  <a:lnTo>
                    <a:pt x="11" y="91"/>
                  </a:lnTo>
                  <a:lnTo>
                    <a:pt x="12" y="89"/>
                  </a:lnTo>
                  <a:lnTo>
                    <a:pt x="15" y="87"/>
                  </a:lnTo>
                  <a:lnTo>
                    <a:pt x="17" y="86"/>
                  </a:lnTo>
                  <a:lnTo>
                    <a:pt x="22" y="85"/>
                  </a:lnTo>
                  <a:lnTo>
                    <a:pt x="32" y="86"/>
                  </a:lnTo>
                  <a:lnTo>
                    <a:pt x="34" y="83"/>
                  </a:lnTo>
                  <a:lnTo>
                    <a:pt x="33" y="78"/>
                  </a:lnTo>
                  <a:lnTo>
                    <a:pt x="26" y="76"/>
                  </a:lnTo>
                  <a:lnTo>
                    <a:pt x="34" y="65"/>
                  </a:lnTo>
                  <a:lnTo>
                    <a:pt x="34" y="64"/>
                  </a:lnTo>
                  <a:lnTo>
                    <a:pt x="37" y="63"/>
                  </a:lnTo>
                  <a:lnTo>
                    <a:pt x="35" y="56"/>
                  </a:lnTo>
                  <a:lnTo>
                    <a:pt x="37" y="55"/>
                  </a:lnTo>
                  <a:lnTo>
                    <a:pt x="34" y="48"/>
                  </a:lnTo>
                  <a:lnTo>
                    <a:pt x="41" y="48"/>
                  </a:lnTo>
                  <a:lnTo>
                    <a:pt x="47" y="46"/>
                  </a:lnTo>
                  <a:lnTo>
                    <a:pt x="45" y="43"/>
                  </a:lnTo>
                  <a:lnTo>
                    <a:pt x="49" y="40"/>
                  </a:lnTo>
                  <a:lnTo>
                    <a:pt x="52" y="35"/>
                  </a:lnTo>
                  <a:lnTo>
                    <a:pt x="55" y="34"/>
                  </a:lnTo>
                  <a:lnTo>
                    <a:pt x="58" y="33"/>
                  </a:lnTo>
                  <a:lnTo>
                    <a:pt x="58" y="30"/>
                  </a:lnTo>
                  <a:lnTo>
                    <a:pt x="55" y="29"/>
                  </a:lnTo>
                  <a:lnTo>
                    <a:pt x="52" y="26"/>
                  </a:lnTo>
                  <a:lnTo>
                    <a:pt x="52" y="25"/>
                  </a:lnTo>
                  <a:lnTo>
                    <a:pt x="56" y="25"/>
                  </a:lnTo>
                  <a:lnTo>
                    <a:pt x="58" y="24"/>
                  </a:lnTo>
                  <a:lnTo>
                    <a:pt x="59" y="20"/>
                  </a:lnTo>
                  <a:lnTo>
                    <a:pt x="60" y="18"/>
                  </a:lnTo>
                  <a:lnTo>
                    <a:pt x="65" y="16"/>
                  </a:lnTo>
                  <a:lnTo>
                    <a:pt x="72" y="17"/>
                  </a:lnTo>
                  <a:lnTo>
                    <a:pt x="75" y="18"/>
                  </a:lnTo>
                  <a:lnTo>
                    <a:pt x="77" y="14"/>
                  </a:lnTo>
                  <a:lnTo>
                    <a:pt x="76" y="11"/>
                  </a:lnTo>
                  <a:lnTo>
                    <a:pt x="76" y="8"/>
                  </a:lnTo>
                  <a:lnTo>
                    <a:pt x="78" y="8"/>
                  </a:lnTo>
                  <a:lnTo>
                    <a:pt x="80" y="8"/>
                  </a:lnTo>
                  <a:lnTo>
                    <a:pt x="82" y="9"/>
                  </a:lnTo>
                  <a:lnTo>
                    <a:pt x="86" y="9"/>
                  </a:lnTo>
                  <a:lnTo>
                    <a:pt x="99" y="12"/>
                  </a:lnTo>
                  <a:lnTo>
                    <a:pt x="102" y="9"/>
                  </a:lnTo>
                  <a:lnTo>
                    <a:pt x="101" y="8"/>
                  </a:lnTo>
                  <a:lnTo>
                    <a:pt x="98" y="8"/>
                  </a:lnTo>
                  <a:lnTo>
                    <a:pt x="102" y="7"/>
                  </a:lnTo>
                  <a:lnTo>
                    <a:pt x="103" y="4"/>
                  </a:lnTo>
                  <a:lnTo>
                    <a:pt x="103" y="1"/>
                  </a:lnTo>
                  <a:lnTo>
                    <a:pt x="99" y="0"/>
                  </a:lnTo>
                  <a:lnTo>
                    <a:pt x="105" y="0"/>
                  </a:lnTo>
                  <a:lnTo>
                    <a:pt x="107" y="0"/>
                  </a:lnTo>
                  <a:lnTo>
                    <a:pt x="110" y="0"/>
                  </a:lnTo>
                  <a:lnTo>
                    <a:pt x="110" y="1"/>
                  </a:lnTo>
                  <a:lnTo>
                    <a:pt x="112" y="3"/>
                  </a:lnTo>
                  <a:lnTo>
                    <a:pt x="115" y="4"/>
                  </a:lnTo>
                  <a:lnTo>
                    <a:pt x="116" y="4"/>
                  </a:lnTo>
                  <a:lnTo>
                    <a:pt x="116" y="5"/>
                  </a:lnTo>
                  <a:lnTo>
                    <a:pt x="118" y="5"/>
                  </a:lnTo>
                  <a:lnTo>
                    <a:pt x="119" y="7"/>
                  </a:lnTo>
                  <a:lnTo>
                    <a:pt x="120" y="7"/>
                  </a:lnTo>
                  <a:lnTo>
                    <a:pt x="121" y="8"/>
                  </a:lnTo>
                  <a:lnTo>
                    <a:pt x="124" y="8"/>
                  </a:lnTo>
                  <a:lnTo>
                    <a:pt x="125" y="9"/>
                  </a:lnTo>
                  <a:lnTo>
                    <a:pt x="128" y="9"/>
                  </a:lnTo>
                  <a:lnTo>
                    <a:pt x="129" y="9"/>
                  </a:lnTo>
                  <a:lnTo>
                    <a:pt x="131" y="9"/>
                  </a:lnTo>
                  <a:lnTo>
                    <a:pt x="133" y="9"/>
                  </a:lnTo>
                  <a:lnTo>
                    <a:pt x="134" y="11"/>
                  </a:lnTo>
                  <a:lnTo>
                    <a:pt x="136" y="11"/>
                  </a:lnTo>
                  <a:lnTo>
                    <a:pt x="138" y="12"/>
                  </a:lnTo>
                  <a:lnTo>
                    <a:pt x="141" y="13"/>
                  </a:lnTo>
                  <a:lnTo>
                    <a:pt x="141" y="14"/>
                  </a:lnTo>
                  <a:lnTo>
                    <a:pt x="142" y="14"/>
                  </a:lnTo>
                  <a:lnTo>
                    <a:pt x="144" y="14"/>
                  </a:lnTo>
                  <a:lnTo>
                    <a:pt x="144" y="16"/>
                  </a:lnTo>
                  <a:lnTo>
                    <a:pt x="145" y="17"/>
                  </a:lnTo>
                  <a:lnTo>
                    <a:pt x="146" y="17"/>
                  </a:lnTo>
                  <a:lnTo>
                    <a:pt x="148" y="17"/>
                  </a:lnTo>
                  <a:lnTo>
                    <a:pt x="149" y="18"/>
                  </a:lnTo>
                  <a:lnTo>
                    <a:pt x="148" y="20"/>
                  </a:lnTo>
                  <a:lnTo>
                    <a:pt x="146" y="20"/>
                  </a:lnTo>
                  <a:lnTo>
                    <a:pt x="148" y="21"/>
                  </a:lnTo>
                  <a:lnTo>
                    <a:pt x="148" y="22"/>
                  </a:lnTo>
                  <a:lnTo>
                    <a:pt x="148" y="24"/>
                  </a:lnTo>
                  <a:lnTo>
                    <a:pt x="149" y="24"/>
                  </a:lnTo>
                  <a:lnTo>
                    <a:pt x="149" y="25"/>
                  </a:lnTo>
                  <a:lnTo>
                    <a:pt x="148" y="25"/>
                  </a:lnTo>
                  <a:lnTo>
                    <a:pt x="148" y="26"/>
                  </a:lnTo>
                  <a:lnTo>
                    <a:pt x="149" y="26"/>
                  </a:lnTo>
                  <a:lnTo>
                    <a:pt x="151" y="26"/>
                  </a:lnTo>
                  <a:lnTo>
                    <a:pt x="151" y="27"/>
                  </a:lnTo>
                  <a:lnTo>
                    <a:pt x="153" y="29"/>
                  </a:lnTo>
                  <a:lnTo>
                    <a:pt x="151" y="29"/>
                  </a:lnTo>
                  <a:lnTo>
                    <a:pt x="150" y="30"/>
                  </a:lnTo>
                  <a:lnTo>
                    <a:pt x="150" y="31"/>
                  </a:lnTo>
                  <a:lnTo>
                    <a:pt x="151" y="31"/>
                  </a:lnTo>
                  <a:lnTo>
                    <a:pt x="151" y="33"/>
                  </a:lnTo>
                  <a:lnTo>
                    <a:pt x="154" y="34"/>
                  </a:lnTo>
                  <a:lnTo>
                    <a:pt x="155" y="35"/>
                  </a:lnTo>
                  <a:lnTo>
                    <a:pt x="157" y="37"/>
                  </a:lnTo>
                  <a:lnTo>
                    <a:pt x="157" y="38"/>
                  </a:lnTo>
                  <a:lnTo>
                    <a:pt x="155" y="38"/>
                  </a:lnTo>
                  <a:lnTo>
                    <a:pt x="157" y="39"/>
                  </a:lnTo>
                  <a:lnTo>
                    <a:pt x="157" y="40"/>
                  </a:lnTo>
                  <a:lnTo>
                    <a:pt x="157" y="42"/>
                  </a:lnTo>
                  <a:lnTo>
                    <a:pt x="155" y="42"/>
                  </a:lnTo>
                  <a:lnTo>
                    <a:pt x="155" y="43"/>
                  </a:lnTo>
                  <a:lnTo>
                    <a:pt x="154" y="43"/>
                  </a:lnTo>
                  <a:lnTo>
                    <a:pt x="154" y="44"/>
                  </a:lnTo>
                  <a:lnTo>
                    <a:pt x="154" y="46"/>
                  </a:lnTo>
                  <a:lnTo>
                    <a:pt x="155" y="47"/>
                  </a:lnTo>
                  <a:lnTo>
                    <a:pt x="158" y="48"/>
                  </a:lnTo>
                  <a:lnTo>
                    <a:pt x="159" y="50"/>
                  </a:lnTo>
                  <a:lnTo>
                    <a:pt x="161" y="51"/>
                  </a:lnTo>
                  <a:lnTo>
                    <a:pt x="161" y="52"/>
                  </a:lnTo>
                  <a:lnTo>
                    <a:pt x="162" y="52"/>
                  </a:lnTo>
                  <a:lnTo>
                    <a:pt x="162" y="54"/>
                  </a:lnTo>
                  <a:lnTo>
                    <a:pt x="162" y="55"/>
                  </a:lnTo>
                  <a:lnTo>
                    <a:pt x="161" y="55"/>
                  </a:lnTo>
                  <a:lnTo>
                    <a:pt x="159" y="55"/>
                  </a:lnTo>
                  <a:lnTo>
                    <a:pt x="161" y="55"/>
                  </a:lnTo>
                  <a:lnTo>
                    <a:pt x="159" y="55"/>
                  </a:lnTo>
                  <a:lnTo>
                    <a:pt x="158" y="55"/>
                  </a:lnTo>
                  <a:lnTo>
                    <a:pt x="157" y="55"/>
                  </a:lnTo>
                  <a:lnTo>
                    <a:pt x="157" y="54"/>
                  </a:lnTo>
                  <a:lnTo>
                    <a:pt x="155" y="54"/>
                  </a:lnTo>
                  <a:lnTo>
                    <a:pt x="155" y="55"/>
                  </a:lnTo>
                  <a:lnTo>
                    <a:pt x="154" y="55"/>
                  </a:lnTo>
                  <a:lnTo>
                    <a:pt x="153" y="54"/>
                  </a:lnTo>
                  <a:lnTo>
                    <a:pt x="153" y="55"/>
                  </a:lnTo>
                  <a:lnTo>
                    <a:pt x="151" y="55"/>
                  </a:lnTo>
                  <a:lnTo>
                    <a:pt x="150" y="55"/>
                  </a:lnTo>
                  <a:lnTo>
                    <a:pt x="149" y="54"/>
                  </a:lnTo>
                  <a:lnTo>
                    <a:pt x="150" y="55"/>
                  </a:lnTo>
                  <a:lnTo>
                    <a:pt x="149" y="55"/>
                  </a:lnTo>
                  <a:lnTo>
                    <a:pt x="149" y="56"/>
                  </a:lnTo>
                  <a:lnTo>
                    <a:pt x="148" y="56"/>
                  </a:lnTo>
                  <a:lnTo>
                    <a:pt x="148" y="55"/>
                  </a:lnTo>
                  <a:lnTo>
                    <a:pt x="146" y="55"/>
                  </a:lnTo>
                  <a:lnTo>
                    <a:pt x="145" y="55"/>
                  </a:lnTo>
                  <a:lnTo>
                    <a:pt x="144" y="54"/>
                  </a:lnTo>
                  <a:lnTo>
                    <a:pt x="142" y="54"/>
                  </a:lnTo>
                  <a:lnTo>
                    <a:pt x="144" y="55"/>
                  </a:lnTo>
                  <a:lnTo>
                    <a:pt x="142" y="55"/>
                  </a:lnTo>
                  <a:lnTo>
                    <a:pt x="141" y="55"/>
                  </a:lnTo>
                  <a:lnTo>
                    <a:pt x="140" y="55"/>
                  </a:lnTo>
                  <a:lnTo>
                    <a:pt x="141" y="55"/>
                  </a:lnTo>
                  <a:lnTo>
                    <a:pt x="140" y="54"/>
                  </a:lnTo>
                  <a:lnTo>
                    <a:pt x="138" y="54"/>
                  </a:lnTo>
                  <a:lnTo>
                    <a:pt x="138" y="55"/>
                  </a:lnTo>
                  <a:lnTo>
                    <a:pt x="138" y="56"/>
                  </a:lnTo>
                  <a:lnTo>
                    <a:pt x="137" y="56"/>
                  </a:lnTo>
                  <a:lnTo>
                    <a:pt x="137" y="57"/>
                  </a:lnTo>
                  <a:lnTo>
                    <a:pt x="138" y="57"/>
                  </a:lnTo>
                  <a:lnTo>
                    <a:pt x="137" y="57"/>
                  </a:lnTo>
                  <a:lnTo>
                    <a:pt x="138" y="57"/>
                  </a:lnTo>
                  <a:lnTo>
                    <a:pt x="140" y="57"/>
                  </a:lnTo>
                  <a:lnTo>
                    <a:pt x="140" y="59"/>
                  </a:lnTo>
                  <a:lnTo>
                    <a:pt x="140" y="60"/>
                  </a:lnTo>
                  <a:lnTo>
                    <a:pt x="138" y="60"/>
                  </a:lnTo>
                  <a:lnTo>
                    <a:pt x="137" y="59"/>
                  </a:lnTo>
                  <a:lnTo>
                    <a:pt x="136" y="60"/>
                  </a:lnTo>
                  <a:lnTo>
                    <a:pt x="133" y="59"/>
                  </a:lnTo>
                  <a:lnTo>
                    <a:pt x="133" y="60"/>
                  </a:lnTo>
                  <a:lnTo>
                    <a:pt x="134" y="60"/>
                  </a:lnTo>
                  <a:lnTo>
                    <a:pt x="136" y="60"/>
                  </a:lnTo>
                  <a:lnTo>
                    <a:pt x="134" y="61"/>
                  </a:lnTo>
                  <a:lnTo>
                    <a:pt x="134" y="60"/>
                  </a:lnTo>
                  <a:lnTo>
                    <a:pt x="133" y="61"/>
                  </a:lnTo>
                  <a:lnTo>
                    <a:pt x="134" y="61"/>
                  </a:lnTo>
                  <a:lnTo>
                    <a:pt x="133" y="61"/>
                  </a:lnTo>
                  <a:lnTo>
                    <a:pt x="132" y="61"/>
                  </a:lnTo>
                  <a:lnTo>
                    <a:pt x="131" y="61"/>
                  </a:lnTo>
                  <a:lnTo>
                    <a:pt x="129" y="61"/>
                  </a:lnTo>
                  <a:lnTo>
                    <a:pt x="131" y="61"/>
                  </a:lnTo>
                  <a:lnTo>
                    <a:pt x="132" y="63"/>
                  </a:lnTo>
                  <a:lnTo>
                    <a:pt x="131" y="63"/>
                  </a:lnTo>
                  <a:lnTo>
                    <a:pt x="129" y="61"/>
                  </a:lnTo>
                  <a:lnTo>
                    <a:pt x="129" y="63"/>
                  </a:lnTo>
                  <a:lnTo>
                    <a:pt x="131" y="63"/>
                  </a:lnTo>
                  <a:lnTo>
                    <a:pt x="132" y="63"/>
                  </a:lnTo>
                  <a:lnTo>
                    <a:pt x="131" y="64"/>
                  </a:lnTo>
                  <a:lnTo>
                    <a:pt x="132" y="64"/>
                  </a:lnTo>
                  <a:lnTo>
                    <a:pt x="132" y="65"/>
                  </a:lnTo>
                  <a:lnTo>
                    <a:pt x="129" y="64"/>
                  </a:lnTo>
                  <a:lnTo>
                    <a:pt x="131" y="65"/>
                  </a:lnTo>
                  <a:lnTo>
                    <a:pt x="129" y="65"/>
                  </a:lnTo>
                  <a:lnTo>
                    <a:pt x="131" y="67"/>
                  </a:lnTo>
                  <a:lnTo>
                    <a:pt x="129" y="68"/>
                  </a:lnTo>
                  <a:lnTo>
                    <a:pt x="128" y="69"/>
                  </a:lnTo>
                  <a:lnTo>
                    <a:pt x="127" y="69"/>
                  </a:lnTo>
                  <a:lnTo>
                    <a:pt x="127" y="70"/>
                  </a:lnTo>
                  <a:lnTo>
                    <a:pt x="127" y="72"/>
                  </a:lnTo>
                  <a:lnTo>
                    <a:pt x="125" y="72"/>
                  </a:lnTo>
                  <a:lnTo>
                    <a:pt x="124" y="72"/>
                  </a:lnTo>
                  <a:lnTo>
                    <a:pt x="125" y="72"/>
                  </a:lnTo>
                  <a:lnTo>
                    <a:pt x="125" y="73"/>
                  </a:lnTo>
                  <a:lnTo>
                    <a:pt x="127" y="73"/>
                  </a:lnTo>
                  <a:lnTo>
                    <a:pt x="128" y="73"/>
                  </a:lnTo>
                  <a:lnTo>
                    <a:pt x="127" y="73"/>
                  </a:lnTo>
                  <a:lnTo>
                    <a:pt x="127" y="74"/>
                  </a:lnTo>
                  <a:lnTo>
                    <a:pt x="128" y="74"/>
                  </a:lnTo>
                  <a:lnTo>
                    <a:pt x="127" y="74"/>
                  </a:lnTo>
                  <a:lnTo>
                    <a:pt x="127" y="76"/>
                  </a:lnTo>
                  <a:lnTo>
                    <a:pt x="128" y="76"/>
                  </a:lnTo>
                  <a:lnTo>
                    <a:pt x="129" y="76"/>
                  </a:lnTo>
                  <a:lnTo>
                    <a:pt x="129" y="77"/>
                  </a:lnTo>
                  <a:lnTo>
                    <a:pt x="131" y="76"/>
                  </a:lnTo>
                  <a:lnTo>
                    <a:pt x="131" y="77"/>
                  </a:lnTo>
                  <a:lnTo>
                    <a:pt x="132" y="77"/>
                  </a:lnTo>
                  <a:lnTo>
                    <a:pt x="131" y="77"/>
                  </a:lnTo>
                  <a:lnTo>
                    <a:pt x="131" y="78"/>
                  </a:lnTo>
                  <a:lnTo>
                    <a:pt x="132" y="78"/>
                  </a:lnTo>
                  <a:lnTo>
                    <a:pt x="133" y="78"/>
                  </a:lnTo>
                  <a:lnTo>
                    <a:pt x="133" y="80"/>
                  </a:lnTo>
                  <a:lnTo>
                    <a:pt x="132" y="80"/>
                  </a:lnTo>
                  <a:lnTo>
                    <a:pt x="131" y="80"/>
                  </a:lnTo>
                  <a:lnTo>
                    <a:pt x="131" y="81"/>
                  </a:lnTo>
                  <a:lnTo>
                    <a:pt x="129" y="81"/>
                  </a:lnTo>
                  <a:lnTo>
                    <a:pt x="129" y="82"/>
                  </a:lnTo>
                  <a:lnTo>
                    <a:pt x="128" y="81"/>
                  </a:lnTo>
                  <a:lnTo>
                    <a:pt x="128" y="82"/>
                  </a:lnTo>
                  <a:lnTo>
                    <a:pt x="127" y="83"/>
                  </a:lnTo>
                  <a:lnTo>
                    <a:pt x="125" y="83"/>
                  </a:lnTo>
                  <a:lnTo>
                    <a:pt x="125" y="85"/>
                  </a:lnTo>
                  <a:lnTo>
                    <a:pt x="125" y="86"/>
                  </a:lnTo>
                  <a:lnTo>
                    <a:pt x="124" y="86"/>
                  </a:lnTo>
                  <a:lnTo>
                    <a:pt x="125" y="87"/>
                  </a:lnTo>
                  <a:lnTo>
                    <a:pt x="124" y="87"/>
                  </a:lnTo>
                  <a:lnTo>
                    <a:pt x="123" y="89"/>
                  </a:lnTo>
                  <a:lnTo>
                    <a:pt x="124" y="89"/>
                  </a:lnTo>
                  <a:lnTo>
                    <a:pt x="123" y="89"/>
                  </a:lnTo>
                  <a:lnTo>
                    <a:pt x="121" y="90"/>
                  </a:lnTo>
                  <a:lnTo>
                    <a:pt x="120" y="91"/>
                  </a:lnTo>
                  <a:lnTo>
                    <a:pt x="119" y="91"/>
                  </a:lnTo>
                  <a:lnTo>
                    <a:pt x="118" y="93"/>
                  </a:lnTo>
                  <a:lnTo>
                    <a:pt x="115" y="93"/>
                  </a:lnTo>
                  <a:lnTo>
                    <a:pt x="114" y="91"/>
                  </a:lnTo>
                  <a:lnTo>
                    <a:pt x="114" y="93"/>
                  </a:lnTo>
                  <a:lnTo>
                    <a:pt x="112" y="93"/>
                  </a:lnTo>
                  <a:lnTo>
                    <a:pt x="111" y="94"/>
                  </a:lnTo>
                  <a:lnTo>
                    <a:pt x="111" y="95"/>
                  </a:lnTo>
                  <a:lnTo>
                    <a:pt x="110" y="97"/>
                  </a:lnTo>
                  <a:lnTo>
                    <a:pt x="108" y="95"/>
                  </a:lnTo>
                  <a:lnTo>
                    <a:pt x="108" y="94"/>
                  </a:lnTo>
                  <a:lnTo>
                    <a:pt x="107" y="94"/>
                  </a:lnTo>
                  <a:lnTo>
                    <a:pt x="106" y="94"/>
                  </a:lnTo>
                  <a:lnTo>
                    <a:pt x="107" y="94"/>
                  </a:lnTo>
                  <a:lnTo>
                    <a:pt x="107" y="95"/>
                  </a:lnTo>
                  <a:lnTo>
                    <a:pt x="108" y="97"/>
                  </a:lnTo>
                  <a:lnTo>
                    <a:pt x="107" y="97"/>
                  </a:lnTo>
                  <a:lnTo>
                    <a:pt x="108" y="97"/>
                  </a:lnTo>
                  <a:lnTo>
                    <a:pt x="107" y="97"/>
                  </a:lnTo>
                  <a:lnTo>
                    <a:pt x="107" y="95"/>
                  </a:lnTo>
                  <a:lnTo>
                    <a:pt x="106" y="95"/>
                  </a:lnTo>
                  <a:lnTo>
                    <a:pt x="105" y="97"/>
                  </a:lnTo>
                  <a:lnTo>
                    <a:pt x="105" y="95"/>
                  </a:lnTo>
                  <a:lnTo>
                    <a:pt x="105" y="97"/>
                  </a:lnTo>
                  <a:lnTo>
                    <a:pt x="105" y="98"/>
                  </a:lnTo>
                  <a:lnTo>
                    <a:pt x="103" y="98"/>
                  </a:lnTo>
                  <a:lnTo>
                    <a:pt x="103" y="99"/>
                  </a:lnTo>
                  <a:lnTo>
                    <a:pt x="103" y="98"/>
                  </a:lnTo>
                  <a:lnTo>
                    <a:pt x="103" y="99"/>
                  </a:lnTo>
                  <a:lnTo>
                    <a:pt x="102" y="99"/>
                  </a:lnTo>
                  <a:lnTo>
                    <a:pt x="101" y="99"/>
                  </a:lnTo>
                  <a:lnTo>
                    <a:pt x="102" y="99"/>
                  </a:lnTo>
                  <a:lnTo>
                    <a:pt x="102" y="100"/>
                  </a:lnTo>
                  <a:lnTo>
                    <a:pt x="101" y="100"/>
                  </a:lnTo>
                  <a:lnTo>
                    <a:pt x="99" y="100"/>
                  </a:lnTo>
                  <a:lnTo>
                    <a:pt x="98" y="100"/>
                  </a:lnTo>
                  <a:lnTo>
                    <a:pt x="98" y="99"/>
                  </a:lnTo>
                  <a:lnTo>
                    <a:pt x="97" y="99"/>
                  </a:lnTo>
                  <a:lnTo>
                    <a:pt x="97" y="100"/>
                  </a:lnTo>
                  <a:lnTo>
                    <a:pt x="98" y="100"/>
                  </a:lnTo>
                  <a:lnTo>
                    <a:pt x="97" y="100"/>
                  </a:lnTo>
                  <a:lnTo>
                    <a:pt x="95" y="100"/>
                  </a:lnTo>
                  <a:lnTo>
                    <a:pt x="95" y="102"/>
                  </a:lnTo>
                  <a:lnTo>
                    <a:pt x="95" y="100"/>
                  </a:lnTo>
                  <a:lnTo>
                    <a:pt x="95" y="102"/>
                  </a:lnTo>
                  <a:lnTo>
                    <a:pt x="94" y="103"/>
                  </a:lnTo>
                  <a:lnTo>
                    <a:pt x="93" y="103"/>
                  </a:lnTo>
                  <a:lnTo>
                    <a:pt x="94" y="103"/>
                  </a:lnTo>
                  <a:lnTo>
                    <a:pt x="93" y="103"/>
                  </a:lnTo>
                  <a:lnTo>
                    <a:pt x="92" y="104"/>
                  </a:lnTo>
                  <a:lnTo>
                    <a:pt x="93" y="104"/>
                  </a:lnTo>
                  <a:lnTo>
                    <a:pt x="94" y="103"/>
                  </a:lnTo>
                  <a:lnTo>
                    <a:pt x="95" y="103"/>
                  </a:lnTo>
                  <a:lnTo>
                    <a:pt x="95" y="104"/>
                  </a:lnTo>
                  <a:lnTo>
                    <a:pt x="95" y="106"/>
                  </a:lnTo>
                  <a:lnTo>
                    <a:pt x="94" y="106"/>
                  </a:lnTo>
                  <a:lnTo>
                    <a:pt x="94" y="107"/>
                  </a:lnTo>
                  <a:lnTo>
                    <a:pt x="93" y="107"/>
                  </a:lnTo>
                  <a:lnTo>
                    <a:pt x="92" y="108"/>
                  </a:lnTo>
                  <a:lnTo>
                    <a:pt x="92" y="110"/>
                  </a:lnTo>
                  <a:lnTo>
                    <a:pt x="90" y="110"/>
                  </a:lnTo>
                  <a:lnTo>
                    <a:pt x="90" y="111"/>
                  </a:lnTo>
                  <a:lnTo>
                    <a:pt x="89" y="112"/>
                  </a:lnTo>
                  <a:lnTo>
                    <a:pt x="88" y="112"/>
                  </a:lnTo>
                  <a:lnTo>
                    <a:pt x="86" y="113"/>
                  </a:lnTo>
                  <a:lnTo>
                    <a:pt x="86" y="112"/>
                  </a:lnTo>
                  <a:lnTo>
                    <a:pt x="85" y="113"/>
                  </a:lnTo>
                  <a:lnTo>
                    <a:pt x="86" y="113"/>
                  </a:lnTo>
                  <a:lnTo>
                    <a:pt x="85" y="113"/>
                  </a:lnTo>
                  <a:lnTo>
                    <a:pt x="84" y="113"/>
                  </a:lnTo>
                  <a:lnTo>
                    <a:pt x="82" y="112"/>
                  </a:lnTo>
                  <a:lnTo>
                    <a:pt x="81" y="112"/>
                  </a:lnTo>
                  <a:lnTo>
                    <a:pt x="81" y="113"/>
                  </a:lnTo>
                  <a:lnTo>
                    <a:pt x="82" y="113"/>
                  </a:lnTo>
                  <a:lnTo>
                    <a:pt x="84" y="115"/>
                  </a:lnTo>
                  <a:lnTo>
                    <a:pt x="82" y="115"/>
                  </a:lnTo>
                  <a:lnTo>
                    <a:pt x="81" y="115"/>
                  </a:lnTo>
                  <a:lnTo>
                    <a:pt x="81" y="116"/>
                  </a:lnTo>
                  <a:lnTo>
                    <a:pt x="82" y="116"/>
                  </a:lnTo>
                  <a:lnTo>
                    <a:pt x="84" y="116"/>
                  </a:lnTo>
                  <a:lnTo>
                    <a:pt x="82" y="117"/>
                  </a:lnTo>
                  <a:lnTo>
                    <a:pt x="84" y="117"/>
                  </a:lnTo>
                  <a:lnTo>
                    <a:pt x="85" y="117"/>
                  </a:lnTo>
                  <a:lnTo>
                    <a:pt x="84" y="119"/>
                  </a:lnTo>
                  <a:lnTo>
                    <a:pt x="84" y="117"/>
                  </a:lnTo>
                  <a:lnTo>
                    <a:pt x="85" y="117"/>
                  </a:lnTo>
                  <a:lnTo>
                    <a:pt x="84" y="117"/>
                  </a:lnTo>
                  <a:lnTo>
                    <a:pt x="84" y="119"/>
                  </a:lnTo>
                  <a:lnTo>
                    <a:pt x="24" y="176"/>
                  </a:lnTo>
                  <a:lnTo>
                    <a:pt x="22" y="177"/>
                  </a:lnTo>
                  <a:lnTo>
                    <a:pt x="22" y="179"/>
                  </a:lnTo>
                  <a:lnTo>
                    <a:pt x="21" y="179"/>
                  </a:lnTo>
                  <a:lnTo>
                    <a:pt x="21" y="180"/>
                  </a:lnTo>
                  <a:lnTo>
                    <a:pt x="22" y="181"/>
                  </a:lnTo>
                  <a:lnTo>
                    <a:pt x="24" y="181"/>
                  </a:lnTo>
                  <a:lnTo>
                    <a:pt x="24" y="183"/>
                  </a:lnTo>
                  <a:lnTo>
                    <a:pt x="22" y="183"/>
                  </a:lnTo>
                  <a:lnTo>
                    <a:pt x="22" y="184"/>
                  </a:lnTo>
                  <a:lnTo>
                    <a:pt x="21" y="185"/>
                  </a:lnTo>
                  <a:lnTo>
                    <a:pt x="20" y="185"/>
                  </a:lnTo>
                  <a:lnTo>
                    <a:pt x="19" y="186"/>
                  </a:lnTo>
                  <a:lnTo>
                    <a:pt x="20" y="186"/>
                  </a:lnTo>
                  <a:lnTo>
                    <a:pt x="21" y="186"/>
                  </a:lnTo>
                  <a:lnTo>
                    <a:pt x="22" y="186"/>
                  </a:lnTo>
                  <a:lnTo>
                    <a:pt x="24" y="185"/>
                  </a:lnTo>
                  <a:lnTo>
                    <a:pt x="22" y="186"/>
                  </a:lnTo>
                  <a:lnTo>
                    <a:pt x="24" y="186"/>
                  </a:lnTo>
                  <a:lnTo>
                    <a:pt x="24" y="185"/>
                  </a:lnTo>
                  <a:lnTo>
                    <a:pt x="25" y="185"/>
                  </a:lnTo>
                  <a:lnTo>
                    <a:pt x="28" y="184"/>
                  </a:lnTo>
                  <a:lnTo>
                    <a:pt x="28" y="183"/>
                  </a:lnTo>
                  <a:lnTo>
                    <a:pt x="28" y="184"/>
                  </a:lnTo>
                  <a:lnTo>
                    <a:pt x="29" y="183"/>
                  </a:lnTo>
                  <a:lnTo>
                    <a:pt x="30" y="183"/>
                  </a:lnTo>
                  <a:lnTo>
                    <a:pt x="30" y="184"/>
                  </a:lnTo>
                  <a:lnTo>
                    <a:pt x="32" y="184"/>
                  </a:lnTo>
                  <a:lnTo>
                    <a:pt x="32" y="185"/>
                  </a:lnTo>
                  <a:lnTo>
                    <a:pt x="33" y="183"/>
                  </a:lnTo>
                  <a:lnTo>
                    <a:pt x="34" y="183"/>
                  </a:lnTo>
                  <a:lnTo>
                    <a:pt x="34" y="181"/>
                  </a:lnTo>
                  <a:lnTo>
                    <a:pt x="35" y="181"/>
                  </a:lnTo>
                  <a:lnTo>
                    <a:pt x="37" y="181"/>
                  </a:lnTo>
                  <a:lnTo>
                    <a:pt x="38" y="180"/>
                  </a:lnTo>
                  <a:lnTo>
                    <a:pt x="38" y="181"/>
                  </a:lnTo>
                  <a:lnTo>
                    <a:pt x="39" y="180"/>
                  </a:lnTo>
                  <a:lnTo>
                    <a:pt x="41" y="180"/>
                  </a:lnTo>
                  <a:lnTo>
                    <a:pt x="41" y="179"/>
                  </a:lnTo>
                  <a:lnTo>
                    <a:pt x="42" y="177"/>
                  </a:lnTo>
                  <a:lnTo>
                    <a:pt x="41" y="176"/>
                  </a:lnTo>
                  <a:lnTo>
                    <a:pt x="42" y="176"/>
                  </a:lnTo>
                  <a:lnTo>
                    <a:pt x="42" y="175"/>
                  </a:lnTo>
                  <a:lnTo>
                    <a:pt x="43" y="173"/>
                  </a:lnTo>
                  <a:lnTo>
                    <a:pt x="42" y="173"/>
                  </a:lnTo>
                  <a:lnTo>
                    <a:pt x="42" y="175"/>
                  </a:lnTo>
                  <a:lnTo>
                    <a:pt x="41" y="175"/>
                  </a:lnTo>
                  <a:lnTo>
                    <a:pt x="41" y="173"/>
                  </a:lnTo>
                  <a:lnTo>
                    <a:pt x="42" y="172"/>
                  </a:lnTo>
                  <a:lnTo>
                    <a:pt x="42" y="171"/>
                  </a:lnTo>
                  <a:lnTo>
                    <a:pt x="42" y="170"/>
                  </a:lnTo>
                  <a:lnTo>
                    <a:pt x="41" y="171"/>
                  </a:lnTo>
                  <a:lnTo>
                    <a:pt x="41" y="170"/>
                  </a:lnTo>
                  <a:lnTo>
                    <a:pt x="41" y="171"/>
                  </a:lnTo>
                  <a:lnTo>
                    <a:pt x="39" y="170"/>
                  </a:lnTo>
                  <a:lnTo>
                    <a:pt x="38" y="170"/>
                  </a:lnTo>
                  <a:lnTo>
                    <a:pt x="37" y="170"/>
                  </a:lnTo>
                  <a:lnTo>
                    <a:pt x="38" y="170"/>
                  </a:lnTo>
                  <a:lnTo>
                    <a:pt x="38" y="168"/>
                  </a:lnTo>
                  <a:lnTo>
                    <a:pt x="37" y="168"/>
                  </a:lnTo>
                  <a:lnTo>
                    <a:pt x="35" y="168"/>
                  </a:lnTo>
                  <a:lnTo>
                    <a:pt x="35" y="170"/>
                  </a:lnTo>
                  <a:lnTo>
                    <a:pt x="35" y="171"/>
                  </a:lnTo>
                  <a:lnTo>
                    <a:pt x="34" y="171"/>
                  </a:lnTo>
                  <a:lnTo>
                    <a:pt x="34" y="170"/>
                  </a:lnTo>
                  <a:lnTo>
                    <a:pt x="33" y="170"/>
                  </a:lnTo>
                  <a:lnTo>
                    <a:pt x="33" y="168"/>
                  </a:lnTo>
                  <a:lnTo>
                    <a:pt x="32" y="170"/>
                  </a:lnTo>
                  <a:lnTo>
                    <a:pt x="30" y="170"/>
                  </a:lnTo>
                  <a:lnTo>
                    <a:pt x="32" y="171"/>
                  </a:lnTo>
                  <a:lnTo>
                    <a:pt x="30" y="171"/>
                  </a:lnTo>
                  <a:lnTo>
                    <a:pt x="29" y="170"/>
                  </a:lnTo>
                  <a:lnTo>
                    <a:pt x="29" y="171"/>
                  </a:lnTo>
                  <a:lnTo>
                    <a:pt x="28" y="171"/>
                  </a:lnTo>
                  <a:lnTo>
                    <a:pt x="29" y="172"/>
                  </a:lnTo>
                  <a:lnTo>
                    <a:pt x="29" y="173"/>
                  </a:lnTo>
                  <a:lnTo>
                    <a:pt x="30" y="175"/>
                  </a:lnTo>
                  <a:lnTo>
                    <a:pt x="30" y="176"/>
                  </a:lnTo>
                  <a:lnTo>
                    <a:pt x="32" y="176"/>
                  </a:lnTo>
                  <a:lnTo>
                    <a:pt x="32" y="177"/>
                  </a:lnTo>
                  <a:lnTo>
                    <a:pt x="30" y="177"/>
                  </a:lnTo>
                  <a:lnTo>
                    <a:pt x="29" y="177"/>
                  </a:lnTo>
                  <a:lnTo>
                    <a:pt x="28" y="177"/>
                  </a:lnTo>
                  <a:lnTo>
                    <a:pt x="29" y="177"/>
                  </a:lnTo>
                  <a:lnTo>
                    <a:pt x="29" y="176"/>
                  </a:lnTo>
                  <a:lnTo>
                    <a:pt x="28" y="176"/>
                  </a:lnTo>
                  <a:lnTo>
                    <a:pt x="28" y="175"/>
                  </a:lnTo>
                  <a:lnTo>
                    <a:pt x="26" y="176"/>
                  </a:lnTo>
                  <a:lnTo>
                    <a:pt x="25" y="175"/>
                  </a:lnTo>
                  <a:lnTo>
                    <a:pt x="26" y="175"/>
                  </a:lnTo>
                  <a:lnTo>
                    <a:pt x="25" y="175"/>
                  </a:lnTo>
                  <a:lnTo>
                    <a:pt x="24" y="176"/>
                  </a:lnTo>
                  <a:lnTo>
                    <a:pt x="84" y="119"/>
                  </a:lnTo>
                  <a:lnTo>
                    <a:pt x="46" y="196"/>
                  </a:lnTo>
                  <a:lnTo>
                    <a:pt x="46" y="197"/>
                  </a:lnTo>
                  <a:lnTo>
                    <a:pt x="47" y="197"/>
                  </a:lnTo>
                  <a:lnTo>
                    <a:pt x="47" y="196"/>
                  </a:lnTo>
                  <a:lnTo>
                    <a:pt x="49" y="194"/>
                  </a:lnTo>
                  <a:lnTo>
                    <a:pt x="50" y="193"/>
                  </a:lnTo>
                  <a:lnTo>
                    <a:pt x="50" y="192"/>
                  </a:lnTo>
                  <a:lnTo>
                    <a:pt x="51" y="192"/>
                  </a:lnTo>
                  <a:lnTo>
                    <a:pt x="51" y="189"/>
                  </a:lnTo>
                  <a:lnTo>
                    <a:pt x="52" y="188"/>
                  </a:lnTo>
                  <a:lnTo>
                    <a:pt x="52" y="186"/>
                  </a:lnTo>
                  <a:lnTo>
                    <a:pt x="52" y="185"/>
                  </a:lnTo>
                  <a:lnTo>
                    <a:pt x="54" y="185"/>
                  </a:lnTo>
                  <a:lnTo>
                    <a:pt x="55" y="185"/>
                  </a:lnTo>
                  <a:lnTo>
                    <a:pt x="56" y="184"/>
                  </a:lnTo>
                  <a:lnTo>
                    <a:pt x="56" y="183"/>
                  </a:lnTo>
                  <a:lnTo>
                    <a:pt x="54" y="183"/>
                  </a:lnTo>
                  <a:lnTo>
                    <a:pt x="55" y="183"/>
                  </a:lnTo>
                  <a:lnTo>
                    <a:pt x="55" y="181"/>
                  </a:lnTo>
                  <a:lnTo>
                    <a:pt x="55" y="180"/>
                  </a:lnTo>
                  <a:lnTo>
                    <a:pt x="55" y="179"/>
                  </a:lnTo>
                  <a:lnTo>
                    <a:pt x="54" y="180"/>
                  </a:lnTo>
                  <a:lnTo>
                    <a:pt x="52" y="181"/>
                  </a:lnTo>
                  <a:lnTo>
                    <a:pt x="51" y="181"/>
                  </a:lnTo>
                  <a:lnTo>
                    <a:pt x="50" y="183"/>
                  </a:lnTo>
                  <a:lnTo>
                    <a:pt x="50" y="184"/>
                  </a:lnTo>
                  <a:lnTo>
                    <a:pt x="50" y="185"/>
                  </a:lnTo>
                  <a:lnTo>
                    <a:pt x="49" y="185"/>
                  </a:lnTo>
                  <a:lnTo>
                    <a:pt x="47" y="188"/>
                  </a:lnTo>
                  <a:lnTo>
                    <a:pt x="47" y="189"/>
                  </a:lnTo>
                  <a:lnTo>
                    <a:pt x="46" y="190"/>
                  </a:lnTo>
                  <a:lnTo>
                    <a:pt x="46" y="192"/>
                  </a:lnTo>
                  <a:lnTo>
                    <a:pt x="46" y="193"/>
                  </a:lnTo>
                  <a:lnTo>
                    <a:pt x="46" y="194"/>
                  </a:lnTo>
                  <a:lnTo>
                    <a:pt x="45" y="196"/>
                  </a:lnTo>
                  <a:lnTo>
                    <a:pt x="46" y="196"/>
                  </a:lnTo>
                  <a:lnTo>
                    <a:pt x="84" y="119"/>
                  </a:lnTo>
                  <a:lnTo>
                    <a:pt x="64" y="170"/>
                  </a:lnTo>
                  <a:lnTo>
                    <a:pt x="62" y="170"/>
                  </a:lnTo>
                  <a:lnTo>
                    <a:pt x="60" y="171"/>
                  </a:lnTo>
                  <a:lnTo>
                    <a:pt x="59" y="170"/>
                  </a:lnTo>
                  <a:lnTo>
                    <a:pt x="59" y="171"/>
                  </a:lnTo>
                  <a:lnTo>
                    <a:pt x="60" y="171"/>
                  </a:lnTo>
                  <a:lnTo>
                    <a:pt x="63" y="171"/>
                  </a:lnTo>
                  <a:lnTo>
                    <a:pt x="64" y="171"/>
                  </a:lnTo>
                  <a:lnTo>
                    <a:pt x="64" y="172"/>
                  </a:lnTo>
                  <a:lnTo>
                    <a:pt x="63" y="172"/>
                  </a:lnTo>
                  <a:lnTo>
                    <a:pt x="67" y="173"/>
                  </a:lnTo>
                  <a:lnTo>
                    <a:pt x="68" y="172"/>
                  </a:lnTo>
                  <a:lnTo>
                    <a:pt x="67" y="172"/>
                  </a:lnTo>
                  <a:lnTo>
                    <a:pt x="69" y="172"/>
                  </a:lnTo>
                  <a:lnTo>
                    <a:pt x="69" y="171"/>
                  </a:lnTo>
                  <a:lnTo>
                    <a:pt x="71" y="171"/>
                  </a:lnTo>
                  <a:lnTo>
                    <a:pt x="73" y="171"/>
                  </a:lnTo>
                  <a:lnTo>
                    <a:pt x="75" y="171"/>
                  </a:lnTo>
                  <a:lnTo>
                    <a:pt x="75" y="170"/>
                  </a:lnTo>
                  <a:lnTo>
                    <a:pt x="71" y="171"/>
                  </a:lnTo>
                  <a:lnTo>
                    <a:pt x="68" y="171"/>
                  </a:lnTo>
                  <a:lnTo>
                    <a:pt x="67" y="171"/>
                  </a:lnTo>
                  <a:lnTo>
                    <a:pt x="68" y="170"/>
                  </a:lnTo>
                  <a:lnTo>
                    <a:pt x="67" y="170"/>
                  </a:lnTo>
                  <a:lnTo>
                    <a:pt x="67" y="171"/>
                  </a:lnTo>
                  <a:lnTo>
                    <a:pt x="65" y="171"/>
                  </a:lnTo>
                  <a:lnTo>
                    <a:pt x="65" y="170"/>
                  </a:lnTo>
                  <a:lnTo>
                    <a:pt x="64" y="170"/>
                  </a:lnTo>
                  <a:lnTo>
                    <a:pt x="84" y="119"/>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793" name="Freeform 1792"/>
            <p:cNvSpPr>
              <a:spLocks/>
            </p:cNvSpPr>
            <p:nvPr/>
          </p:nvSpPr>
          <p:spPr bwMode="auto">
            <a:xfrm>
              <a:off x="4783450" y="2160588"/>
              <a:ext cx="57150" cy="117475"/>
            </a:xfrm>
            <a:custGeom>
              <a:avLst/>
              <a:gdLst/>
              <a:ahLst/>
              <a:cxnLst>
                <a:cxn ang="0">
                  <a:pos x="6" y="2"/>
                </a:cxn>
                <a:cxn ang="0">
                  <a:pos x="6" y="4"/>
                </a:cxn>
                <a:cxn ang="0">
                  <a:pos x="8" y="6"/>
                </a:cxn>
                <a:cxn ang="0">
                  <a:pos x="8" y="8"/>
                </a:cxn>
                <a:cxn ang="0">
                  <a:pos x="8" y="9"/>
                </a:cxn>
                <a:cxn ang="0">
                  <a:pos x="5" y="10"/>
                </a:cxn>
                <a:cxn ang="0">
                  <a:pos x="5" y="11"/>
                </a:cxn>
                <a:cxn ang="0">
                  <a:pos x="4" y="14"/>
                </a:cxn>
                <a:cxn ang="0">
                  <a:pos x="6" y="15"/>
                </a:cxn>
                <a:cxn ang="0">
                  <a:pos x="5" y="17"/>
                </a:cxn>
                <a:cxn ang="0">
                  <a:pos x="6" y="18"/>
                </a:cxn>
                <a:cxn ang="0">
                  <a:pos x="6" y="21"/>
                </a:cxn>
                <a:cxn ang="0">
                  <a:pos x="8" y="22"/>
                </a:cxn>
                <a:cxn ang="0">
                  <a:pos x="9" y="24"/>
                </a:cxn>
                <a:cxn ang="0">
                  <a:pos x="9" y="27"/>
                </a:cxn>
                <a:cxn ang="0">
                  <a:pos x="13" y="27"/>
                </a:cxn>
                <a:cxn ang="0">
                  <a:pos x="14" y="28"/>
                </a:cxn>
                <a:cxn ang="0">
                  <a:pos x="17" y="27"/>
                </a:cxn>
                <a:cxn ang="0">
                  <a:pos x="18" y="30"/>
                </a:cxn>
                <a:cxn ang="0">
                  <a:pos x="21" y="31"/>
                </a:cxn>
                <a:cxn ang="0">
                  <a:pos x="22" y="32"/>
                </a:cxn>
                <a:cxn ang="0">
                  <a:pos x="26" y="32"/>
                </a:cxn>
                <a:cxn ang="0">
                  <a:pos x="26" y="34"/>
                </a:cxn>
                <a:cxn ang="0">
                  <a:pos x="26" y="35"/>
                </a:cxn>
                <a:cxn ang="0">
                  <a:pos x="30" y="36"/>
                </a:cxn>
                <a:cxn ang="0">
                  <a:pos x="32" y="37"/>
                </a:cxn>
                <a:cxn ang="0">
                  <a:pos x="35" y="40"/>
                </a:cxn>
                <a:cxn ang="0">
                  <a:pos x="34" y="41"/>
                </a:cxn>
                <a:cxn ang="0">
                  <a:pos x="32" y="44"/>
                </a:cxn>
                <a:cxn ang="0">
                  <a:pos x="31" y="45"/>
                </a:cxn>
                <a:cxn ang="0">
                  <a:pos x="27" y="47"/>
                </a:cxn>
                <a:cxn ang="0">
                  <a:pos x="25" y="48"/>
                </a:cxn>
                <a:cxn ang="0">
                  <a:pos x="27" y="49"/>
                </a:cxn>
                <a:cxn ang="0">
                  <a:pos x="31" y="49"/>
                </a:cxn>
                <a:cxn ang="0">
                  <a:pos x="31" y="52"/>
                </a:cxn>
                <a:cxn ang="0">
                  <a:pos x="32" y="52"/>
                </a:cxn>
                <a:cxn ang="0">
                  <a:pos x="29" y="53"/>
                </a:cxn>
                <a:cxn ang="0">
                  <a:pos x="26" y="52"/>
                </a:cxn>
                <a:cxn ang="0">
                  <a:pos x="26" y="54"/>
                </a:cxn>
                <a:cxn ang="0">
                  <a:pos x="26" y="56"/>
                </a:cxn>
                <a:cxn ang="0">
                  <a:pos x="23" y="56"/>
                </a:cxn>
                <a:cxn ang="0">
                  <a:pos x="22" y="58"/>
                </a:cxn>
                <a:cxn ang="0">
                  <a:pos x="21" y="60"/>
                </a:cxn>
                <a:cxn ang="0">
                  <a:pos x="18" y="58"/>
                </a:cxn>
                <a:cxn ang="0">
                  <a:pos x="18" y="54"/>
                </a:cxn>
                <a:cxn ang="0">
                  <a:pos x="17" y="54"/>
                </a:cxn>
                <a:cxn ang="0">
                  <a:pos x="16" y="57"/>
                </a:cxn>
                <a:cxn ang="0">
                  <a:pos x="16" y="60"/>
                </a:cxn>
                <a:cxn ang="0">
                  <a:pos x="14" y="61"/>
                </a:cxn>
                <a:cxn ang="0">
                  <a:pos x="10" y="62"/>
                </a:cxn>
                <a:cxn ang="0">
                  <a:pos x="8" y="64"/>
                </a:cxn>
                <a:cxn ang="0">
                  <a:pos x="6" y="65"/>
                </a:cxn>
                <a:cxn ang="0">
                  <a:pos x="5" y="66"/>
                </a:cxn>
                <a:cxn ang="0">
                  <a:pos x="6" y="69"/>
                </a:cxn>
                <a:cxn ang="0">
                  <a:pos x="8" y="70"/>
                </a:cxn>
                <a:cxn ang="0">
                  <a:pos x="6" y="70"/>
                </a:cxn>
                <a:cxn ang="0">
                  <a:pos x="6" y="71"/>
                </a:cxn>
                <a:cxn ang="0">
                  <a:pos x="4" y="71"/>
                </a:cxn>
                <a:cxn ang="0">
                  <a:pos x="6" y="74"/>
                </a:cxn>
              </a:cxnLst>
              <a:rect l="0" t="0" r="r" b="b"/>
              <a:pathLst>
                <a:path w="36" h="74">
                  <a:moveTo>
                    <a:pt x="8" y="0"/>
                  </a:moveTo>
                  <a:lnTo>
                    <a:pt x="8" y="2"/>
                  </a:lnTo>
                  <a:lnTo>
                    <a:pt x="6" y="2"/>
                  </a:lnTo>
                  <a:lnTo>
                    <a:pt x="8" y="2"/>
                  </a:lnTo>
                  <a:lnTo>
                    <a:pt x="6" y="2"/>
                  </a:lnTo>
                  <a:lnTo>
                    <a:pt x="6" y="4"/>
                  </a:lnTo>
                  <a:lnTo>
                    <a:pt x="6" y="5"/>
                  </a:lnTo>
                  <a:lnTo>
                    <a:pt x="6" y="6"/>
                  </a:lnTo>
                  <a:lnTo>
                    <a:pt x="8" y="6"/>
                  </a:lnTo>
                  <a:lnTo>
                    <a:pt x="6" y="6"/>
                  </a:lnTo>
                  <a:lnTo>
                    <a:pt x="6" y="8"/>
                  </a:lnTo>
                  <a:lnTo>
                    <a:pt x="8" y="8"/>
                  </a:lnTo>
                  <a:lnTo>
                    <a:pt x="9" y="8"/>
                  </a:lnTo>
                  <a:lnTo>
                    <a:pt x="9" y="9"/>
                  </a:lnTo>
                  <a:lnTo>
                    <a:pt x="8" y="9"/>
                  </a:lnTo>
                  <a:lnTo>
                    <a:pt x="6" y="9"/>
                  </a:lnTo>
                  <a:lnTo>
                    <a:pt x="5" y="9"/>
                  </a:lnTo>
                  <a:lnTo>
                    <a:pt x="5" y="10"/>
                  </a:lnTo>
                  <a:lnTo>
                    <a:pt x="5" y="11"/>
                  </a:lnTo>
                  <a:lnTo>
                    <a:pt x="4" y="11"/>
                  </a:lnTo>
                  <a:lnTo>
                    <a:pt x="5" y="11"/>
                  </a:lnTo>
                  <a:lnTo>
                    <a:pt x="5" y="13"/>
                  </a:lnTo>
                  <a:lnTo>
                    <a:pt x="4" y="13"/>
                  </a:lnTo>
                  <a:lnTo>
                    <a:pt x="4" y="14"/>
                  </a:lnTo>
                  <a:lnTo>
                    <a:pt x="5" y="14"/>
                  </a:lnTo>
                  <a:lnTo>
                    <a:pt x="5" y="15"/>
                  </a:lnTo>
                  <a:lnTo>
                    <a:pt x="6" y="15"/>
                  </a:lnTo>
                  <a:lnTo>
                    <a:pt x="5" y="15"/>
                  </a:lnTo>
                  <a:lnTo>
                    <a:pt x="6" y="17"/>
                  </a:lnTo>
                  <a:lnTo>
                    <a:pt x="5" y="17"/>
                  </a:lnTo>
                  <a:lnTo>
                    <a:pt x="6" y="18"/>
                  </a:lnTo>
                  <a:lnTo>
                    <a:pt x="5" y="18"/>
                  </a:lnTo>
                  <a:lnTo>
                    <a:pt x="6" y="18"/>
                  </a:lnTo>
                  <a:lnTo>
                    <a:pt x="6" y="19"/>
                  </a:lnTo>
                  <a:lnTo>
                    <a:pt x="5" y="21"/>
                  </a:lnTo>
                  <a:lnTo>
                    <a:pt x="6" y="21"/>
                  </a:lnTo>
                  <a:lnTo>
                    <a:pt x="5" y="22"/>
                  </a:lnTo>
                  <a:lnTo>
                    <a:pt x="6" y="22"/>
                  </a:lnTo>
                  <a:lnTo>
                    <a:pt x="8" y="22"/>
                  </a:lnTo>
                  <a:lnTo>
                    <a:pt x="8" y="23"/>
                  </a:lnTo>
                  <a:lnTo>
                    <a:pt x="8" y="24"/>
                  </a:lnTo>
                  <a:lnTo>
                    <a:pt x="9" y="24"/>
                  </a:lnTo>
                  <a:lnTo>
                    <a:pt x="9" y="26"/>
                  </a:lnTo>
                  <a:lnTo>
                    <a:pt x="8" y="26"/>
                  </a:lnTo>
                  <a:lnTo>
                    <a:pt x="9" y="27"/>
                  </a:lnTo>
                  <a:lnTo>
                    <a:pt x="10" y="27"/>
                  </a:lnTo>
                  <a:lnTo>
                    <a:pt x="12" y="26"/>
                  </a:lnTo>
                  <a:lnTo>
                    <a:pt x="13" y="27"/>
                  </a:lnTo>
                  <a:lnTo>
                    <a:pt x="13" y="28"/>
                  </a:lnTo>
                  <a:lnTo>
                    <a:pt x="14" y="30"/>
                  </a:lnTo>
                  <a:lnTo>
                    <a:pt x="14" y="28"/>
                  </a:lnTo>
                  <a:lnTo>
                    <a:pt x="16" y="28"/>
                  </a:lnTo>
                  <a:lnTo>
                    <a:pt x="17" y="28"/>
                  </a:lnTo>
                  <a:lnTo>
                    <a:pt x="17" y="27"/>
                  </a:lnTo>
                  <a:lnTo>
                    <a:pt x="18" y="27"/>
                  </a:lnTo>
                  <a:lnTo>
                    <a:pt x="18" y="28"/>
                  </a:lnTo>
                  <a:lnTo>
                    <a:pt x="18" y="30"/>
                  </a:lnTo>
                  <a:lnTo>
                    <a:pt x="19" y="30"/>
                  </a:lnTo>
                  <a:lnTo>
                    <a:pt x="21" y="30"/>
                  </a:lnTo>
                  <a:lnTo>
                    <a:pt x="21" y="31"/>
                  </a:lnTo>
                  <a:lnTo>
                    <a:pt x="22" y="31"/>
                  </a:lnTo>
                  <a:lnTo>
                    <a:pt x="23" y="31"/>
                  </a:lnTo>
                  <a:lnTo>
                    <a:pt x="22" y="32"/>
                  </a:lnTo>
                  <a:lnTo>
                    <a:pt x="23" y="32"/>
                  </a:lnTo>
                  <a:lnTo>
                    <a:pt x="25" y="32"/>
                  </a:lnTo>
                  <a:lnTo>
                    <a:pt x="26" y="32"/>
                  </a:lnTo>
                  <a:lnTo>
                    <a:pt x="26" y="34"/>
                  </a:lnTo>
                  <a:lnTo>
                    <a:pt x="27" y="34"/>
                  </a:lnTo>
                  <a:lnTo>
                    <a:pt x="26" y="34"/>
                  </a:lnTo>
                  <a:lnTo>
                    <a:pt x="25" y="34"/>
                  </a:lnTo>
                  <a:lnTo>
                    <a:pt x="26" y="34"/>
                  </a:lnTo>
                  <a:lnTo>
                    <a:pt x="26" y="35"/>
                  </a:lnTo>
                  <a:lnTo>
                    <a:pt x="27" y="35"/>
                  </a:lnTo>
                  <a:lnTo>
                    <a:pt x="29" y="36"/>
                  </a:lnTo>
                  <a:lnTo>
                    <a:pt x="30" y="36"/>
                  </a:lnTo>
                  <a:lnTo>
                    <a:pt x="31" y="36"/>
                  </a:lnTo>
                  <a:lnTo>
                    <a:pt x="31" y="37"/>
                  </a:lnTo>
                  <a:lnTo>
                    <a:pt x="32" y="37"/>
                  </a:lnTo>
                  <a:lnTo>
                    <a:pt x="32" y="39"/>
                  </a:lnTo>
                  <a:lnTo>
                    <a:pt x="34" y="40"/>
                  </a:lnTo>
                  <a:lnTo>
                    <a:pt x="35" y="40"/>
                  </a:lnTo>
                  <a:lnTo>
                    <a:pt x="36" y="40"/>
                  </a:lnTo>
                  <a:lnTo>
                    <a:pt x="35" y="41"/>
                  </a:lnTo>
                  <a:lnTo>
                    <a:pt x="34" y="41"/>
                  </a:lnTo>
                  <a:lnTo>
                    <a:pt x="35" y="43"/>
                  </a:lnTo>
                  <a:lnTo>
                    <a:pt x="34" y="44"/>
                  </a:lnTo>
                  <a:lnTo>
                    <a:pt x="32" y="44"/>
                  </a:lnTo>
                  <a:lnTo>
                    <a:pt x="31" y="44"/>
                  </a:lnTo>
                  <a:lnTo>
                    <a:pt x="30" y="45"/>
                  </a:lnTo>
                  <a:lnTo>
                    <a:pt x="31" y="45"/>
                  </a:lnTo>
                  <a:lnTo>
                    <a:pt x="30" y="47"/>
                  </a:lnTo>
                  <a:lnTo>
                    <a:pt x="29" y="47"/>
                  </a:lnTo>
                  <a:lnTo>
                    <a:pt x="27" y="47"/>
                  </a:lnTo>
                  <a:lnTo>
                    <a:pt x="27" y="48"/>
                  </a:lnTo>
                  <a:lnTo>
                    <a:pt x="26" y="48"/>
                  </a:lnTo>
                  <a:lnTo>
                    <a:pt x="25" y="48"/>
                  </a:lnTo>
                  <a:lnTo>
                    <a:pt x="25" y="49"/>
                  </a:lnTo>
                  <a:lnTo>
                    <a:pt x="26" y="49"/>
                  </a:lnTo>
                  <a:lnTo>
                    <a:pt x="27" y="49"/>
                  </a:lnTo>
                  <a:lnTo>
                    <a:pt x="29" y="49"/>
                  </a:lnTo>
                  <a:lnTo>
                    <a:pt x="30" y="49"/>
                  </a:lnTo>
                  <a:lnTo>
                    <a:pt x="31" y="49"/>
                  </a:lnTo>
                  <a:lnTo>
                    <a:pt x="31" y="51"/>
                  </a:lnTo>
                  <a:lnTo>
                    <a:pt x="30" y="51"/>
                  </a:lnTo>
                  <a:lnTo>
                    <a:pt x="31" y="52"/>
                  </a:lnTo>
                  <a:lnTo>
                    <a:pt x="31" y="51"/>
                  </a:lnTo>
                  <a:lnTo>
                    <a:pt x="32" y="51"/>
                  </a:lnTo>
                  <a:lnTo>
                    <a:pt x="32" y="52"/>
                  </a:lnTo>
                  <a:lnTo>
                    <a:pt x="31" y="52"/>
                  </a:lnTo>
                  <a:lnTo>
                    <a:pt x="30" y="52"/>
                  </a:lnTo>
                  <a:lnTo>
                    <a:pt x="29" y="53"/>
                  </a:lnTo>
                  <a:lnTo>
                    <a:pt x="29" y="52"/>
                  </a:lnTo>
                  <a:lnTo>
                    <a:pt x="27" y="52"/>
                  </a:lnTo>
                  <a:lnTo>
                    <a:pt x="26" y="52"/>
                  </a:lnTo>
                  <a:lnTo>
                    <a:pt x="27" y="53"/>
                  </a:lnTo>
                  <a:lnTo>
                    <a:pt x="27" y="54"/>
                  </a:lnTo>
                  <a:lnTo>
                    <a:pt x="26" y="54"/>
                  </a:lnTo>
                  <a:lnTo>
                    <a:pt x="27" y="54"/>
                  </a:lnTo>
                  <a:lnTo>
                    <a:pt x="26" y="54"/>
                  </a:lnTo>
                  <a:lnTo>
                    <a:pt x="26" y="56"/>
                  </a:lnTo>
                  <a:lnTo>
                    <a:pt x="25" y="56"/>
                  </a:lnTo>
                  <a:lnTo>
                    <a:pt x="25" y="54"/>
                  </a:lnTo>
                  <a:lnTo>
                    <a:pt x="23" y="56"/>
                  </a:lnTo>
                  <a:lnTo>
                    <a:pt x="22" y="56"/>
                  </a:lnTo>
                  <a:lnTo>
                    <a:pt x="22" y="57"/>
                  </a:lnTo>
                  <a:lnTo>
                    <a:pt x="22" y="58"/>
                  </a:lnTo>
                  <a:lnTo>
                    <a:pt x="21" y="58"/>
                  </a:lnTo>
                  <a:lnTo>
                    <a:pt x="22" y="60"/>
                  </a:lnTo>
                  <a:lnTo>
                    <a:pt x="21" y="60"/>
                  </a:lnTo>
                  <a:lnTo>
                    <a:pt x="19" y="60"/>
                  </a:lnTo>
                  <a:lnTo>
                    <a:pt x="19" y="58"/>
                  </a:lnTo>
                  <a:lnTo>
                    <a:pt x="18" y="58"/>
                  </a:lnTo>
                  <a:lnTo>
                    <a:pt x="18" y="57"/>
                  </a:lnTo>
                  <a:lnTo>
                    <a:pt x="18" y="56"/>
                  </a:lnTo>
                  <a:lnTo>
                    <a:pt x="18" y="54"/>
                  </a:lnTo>
                  <a:lnTo>
                    <a:pt x="18" y="56"/>
                  </a:lnTo>
                  <a:lnTo>
                    <a:pt x="17" y="56"/>
                  </a:lnTo>
                  <a:lnTo>
                    <a:pt x="17" y="54"/>
                  </a:lnTo>
                  <a:lnTo>
                    <a:pt x="17" y="56"/>
                  </a:lnTo>
                  <a:lnTo>
                    <a:pt x="17" y="57"/>
                  </a:lnTo>
                  <a:lnTo>
                    <a:pt x="16" y="57"/>
                  </a:lnTo>
                  <a:lnTo>
                    <a:pt x="16" y="58"/>
                  </a:lnTo>
                  <a:lnTo>
                    <a:pt x="17" y="58"/>
                  </a:lnTo>
                  <a:lnTo>
                    <a:pt x="16" y="60"/>
                  </a:lnTo>
                  <a:lnTo>
                    <a:pt x="14" y="61"/>
                  </a:lnTo>
                  <a:lnTo>
                    <a:pt x="13" y="60"/>
                  </a:lnTo>
                  <a:lnTo>
                    <a:pt x="14" y="61"/>
                  </a:lnTo>
                  <a:lnTo>
                    <a:pt x="13" y="61"/>
                  </a:lnTo>
                  <a:lnTo>
                    <a:pt x="12" y="62"/>
                  </a:lnTo>
                  <a:lnTo>
                    <a:pt x="10" y="62"/>
                  </a:lnTo>
                  <a:lnTo>
                    <a:pt x="9" y="62"/>
                  </a:lnTo>
                  <a:lnTo>
                    <a:pt x="9" y="64"/>
                  </a:lnTo>
                  <a:lnTo>
                    <a:pt x="8" y="64"/>
                  </a:lnTo>
                  <a:lnTo>
                    <a:pt x="6" y="64"/>
                  </a:lnTo>
                  <a:lnTo>
                    <a:pt x="5" y="64"/>
                  </a:lnTo>
                  <a:lnTo>
                    <a:pt x="6" y="65"/>
                  </a:lnTo>
                  <a:lnTo>
                    <a:pt x="8" y="65"/>
                  </a:lnTo>
                  <a:lnTo>
                    <a:pt x="8" y="66"/>
                  </a:lnTo>
                  <a:lnTo>
                    <a:pt x="5" y="66"/>
                  </a:lnTo>
                  <a:lnTo>
                    <a:pt x="0" y="66"/>
                  </a:lnTo>
                  <a:lnTo>
                    <a:pt x="4" y="66"/>
                  </a:lnTo>
                  <a:lnTo>
                    <a:pt x="6" y="69"/>
                  </a:lnTo>
                  <a:lnTo>
                    <a:pt x="4" y="69"/>
                  </a:lnTo>
                  <a:lnTo>
                    <a:pt x="8" y="69"/>
                  </a:lnTo>
                  <a:lnTo>
                    <a:pt x="8" y="70"/>
                  </a:lnTo>
                  <a:lnTo>
                    <a:pt x="6" y="69"/>
                  </a:lnTo>
                  <a:lnTo>
                    <a:pt x="5" y="70"/>
                  </a:lnTo>
                  <a:lnTo>
                    <a:pt x="6" y="70"/>
                  </a:lnTo>
                  <a:lnTo>
                    <a:pt x="6" y="71"/>
                  </a:lnTo>
                  <a:lnTo>
                    <a:pt x="8" y="71"/>
                  </a:lnTo>
                  <a:lnTo>
                    <a:pt x="6" y="71"/>
                  </a:lnTo>
                  <a:lnTo>
                    <a:pt x="8" y="71"/>
                  </a:lnTo>
                  <a:lnTo>
                    <a:pt x="6" y="73"/>
                  </a:lnTo>
                  <a:lnTo>
                    <a:pt x="4" y="71"/>
                  </a:lnTo>
                  <a:lnTo>
                    <a:pt x="6" y="73"/>
                  </a:lnTo>
                  <a:lnTo>
                    <a:pt x="8" y="74"/>
                  </a:lnTo>
                  <a:lnTo>
                    <a:pt x="6" y="74"/>
                  </a:lnTo>
                  <a:lnTo>
                    <a:pt x="5" y="74"/>
                  </a:lnTo>
                  <a:lnTo>
                    <a:pt x="4" y="74"/>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4" name="Freeform 1793"/>
            <p:cNvSpPr>
              <a:spLocks/>
            </p:cNvSpPr>
            <p:nvPr/>
          </p:nvSpPr>
          <p:spPr bwMode="auto">
            <a:xfrm>
              <a:off x="4692963" y="2238375"/>
              <a:ext cx="38100" cy="28575"/>
            </a:xfrm>
            <a:custGeom>
              <a:avLst/>
              <a:gdLst/>
              <a:ahLst/>
              <a:cxnLst>
                <a:cxn ang="0">
                  <a:pos x="3" y="9"/>
                </a:cxn>
                <a:cxn ang="0">
                  <a:pos x="2" y="11"/>
                </a:cxn>
                <a:cxn ang="0">
                  <a:pos x="3" y="13"/>
                </a:cxn>
                <a:cxn ang="0">
                  <a:pos x="5" y="15"/>
                </a:cxn>
                <a:cxn ang="0">
                  <a:pos x="3" y="16"/>
                </a:cxn>
                <a:cxn ang="0">
                  <a:pos x="1" y="17"/>
                </a:cxn>
                <a:cxn ang="0">
                  <a:pos x="1" y="18"/>
                </a:cxn>
                <a:cxn ang="0">
                  <a:pos x="3" y="18"/>
                </a:cxn>
                <a:cxn ang="0">
                  <a:pos x="3" y="18"/>
                </a:cxn>
                <a:cxn ang="0">
                  <a:pos x="5" y="17"/>
                </a:cxn>
                <a:cxn ang="0">
                  <a:pos x="9" y="16"/>
                </a:cxn>
                <a:cxn ang="0">
                  <a:pos x="9" y="16"/>
                </a:cxn>
                <a:cxn ang="0">
                  <a:pos x="11" y="15"/>
                </a:cxn>
                <a:cxn ang="0">
                  <a:pos x="13" y="16"/>
                </a:cxn>
                <a:cxn ang="0">
                  <a:pos x="14" y="15"/>
                </a:cxn>
                <a:cxn ang="0">
                  <a:pos x="15" y="13"/>
                </a:cxn>
                <a:cxn ang="0">
                  <a:pos x="18" y="13"/>
                </a:cxn>
                <a:cxn ang="0">
                  <a:pos x="19" y="13"/>
                </a:cxn>
                <a:cxn ang="0">
                  <a:pos x="22" y="12"/>
                </a:cxn>
                <a:cxn ang="0">
                  <a:pos x="23" y="9"/>
                </a:cxn>
                <a:cxn ang="0">
                  <a:pos x="23" y="8"/>
                </a:cxn>
                <a:cxn ang="0">
                  <a:pos x="24" y="5"/>
                </a:cxn>
                <a:cxn ang="0">
                  <a:pos x="23" y="7"/>
                </a:cxn>
                <a:cxn ang="0">
                  <a:pos x="22" y="5"/>
                </a:cxn>
                <a:cxn ang="0">
                  <a:pos x="23" y="3"/>
                </a:cxn>
                <a:cxn ang="0">
                  <a:pos x="22" y="3"/>
                </a:cxn>
                <a:cxn ang="0">
                  <a:pos x="22" y="3"/>
                </a:cxn>
                <a:cxn ang="0">
                  <a:pos x="19" y="2"/>
                </a:cxn>
                <a:cxn ang="0">
                  <a:pos x="19" y="2"/>
                </a:cxn>
                <a:cxn ang="0">
                  <a:pos x="18" y="0"/>
                </a:cxn>
                <a:cxn ang="0">
                  <a:pos x="16" y="2"/>
                </a:cxn>
                <a:cxn ang="0">
                  <a:pos x="15" y="3"/>
                </a:cxn>
                <a:cxn ang="0">
                  <a:pos x="14" y="2"/>
                </a:cxn>
                <a:cxn ang="0">
                  <a:pos x="13" y="2"/>
                </a:cxn>
                <a:cxn ang="0">
                  <a:pos x="13" y="3"/>
                </a:cxn>
                <a:cxn ang="0">
                  <a:pos x="10" y="2"/>
                </a:cxn>
                <a:cxn ang="0">
                  <a:pos x="9" y="3"/>
                </a:cxn>
                <a:cxn ang="0">
                  <a:pos x="10" y="5"/>
                </a:cxn>
                <a:cxn ang="0">
                  <a:pos x="11" y="8"/>
                </a:cxn>
                <a:cxn ang="0">
                  <a:pos x="13" y="9"/>
                </a:cxn>
                <a:cxn ang="0">
                  <a:pos x="10" y="9"/>
                </a:cxn>
                <a:cxn ang="0">
                  <a:pos x="10" y="9"/>
                </a:cxn>
                <a:cxn ang="0">
                  <a:pos x="9" y="8"/>
                </a:cxn>
                <a:cxn ang="0">
                  <a:pos x="7" y="8"/>
                </a:cxn>
                <a:cxn ang="0">
                  <a:pos x="7" y="7"/>
                </a:cxn>
                <a:cxn ang="0">
                  <a:pos x="5" y="8"/>
                </a:cxn>
              </a:cxnLst>
              <a:rect l="0" t="0" r="r" b="b"/>
              <a:pathLst>
                <a:path w="24" h="18">
                  <a:moveTo>
                    <a:pt x="5" y="8"/>
                  </a:moveTo>
                  <a:lnTo>
                    <a:pt x="3" y="9"/>
                  </a:lnTo>
                  <a:lnTo>
                    <a:pt x="3" y="11"/>
                  </a:lnTo>
                  <a:lnTo>
                    <a:pt x="2" y="11"/>
                  </a:lnTo>
                  <a:lnTo>
                    <a:pt x="2" y="12"/>
                  </a:lnTo>
                  <a:lnTo>
                    <a:pt x="3" y="13"/>
                  </a:lnTo>
                  <a:lnTo>
                    <a:pt x="5" y="13"/>
                  </a:lnTo>
                  <a:lnTo>
                    <a:pt x="5" y="15"/>
                  </a:lnTo>
                  <a:lnTo>
                    <a:pt x="3" y="15"/>
                  </a:lnTo>
                  <a:lnTo>
                    <a:pt x="3" y="16"/>
                  </a:lnTo>
                  <a:lnTo>
                    <a:pt x="2" y="17"/>
                  </a:lnTo>
                  <a:lnTo>
                    <a:pt x="1" y="17"/>
                  </a:lnTo>
                  <a:lnTo>
                    <a:pt x="0" y="18"/>
                  </a:lnTo>
                  <a:lnTo>
                    <a:pt x="1" y="18"/>
                  </a:lnTo>
                  <a:lnTo>
                    <a:pt x="2" y="18"/>
                  </a:lnTo>
                  <a:lnTo>
                    <a:pt x="3" y="18"/>
                  </a:lnTo>
                  <a:lnTo>
                    <a:pt x="5" y="17"/>
                  </a:lnTo>
                  <a:lnTo>
                    <a:pt x="3" y="18"/>
                  </a:lnTo>
                  <a:lnTo>
                    <a:pt x="5" y="18"/>
                  </a:lnTo>
                  <a:lnTo>
                    <a:pt x="5" y="17"/>
                  </a:lnTo>
                  <a:lnTo>
                    <a:pt x="6" y="17"/>
                  </a:lnTo>
                  <a:lnTo>
                    <a:pt x="9" y="16"/>
                  </a:lnTo>
                  <a:lnTo>
                    <a:pt x="9" y="15"/>
                  </a:lnTo>
                  <a:lnTo>
                    <a:pt x="9" y="16"/>
                  </a:lnTo>
                  <a:lnTo>
                    <a:pt x="10" y="15"/>
                  </a:lnTo>
                  <a:lnTo>
                    <a:pt x="11" y="15"/>
                  </a:lnTo>
                  <a:lnTo>
                    <a:pt x="11" y="16"/>
                  </a:lnTo>
                  <a:lnTo>
                    <a:pt x="13" y="16"/>
                  </a:lnTo>
                  <a:lnTo>
                    <a:pt x="13" y="17"/>
                  </a:lnTo>
                  <a:lnTo>
                    <a:pt x="14" y="15"/>
                  </a:lnTo>
                  <a:lnTo>
                    <a:pt x="15" y="15"/>
                  </a:lnTo>
                  <a:lnTo>
                    <a:pt x="15" y="13"/>
                  </a:lnTo>
                  <a:lnTo>
                    <a:pt x="16" y="13"/>
                  </a:lnTo>
                  <a:lnTo>
                    <a:pt x="18" y="13"/>
                  </a:lnTo>
                  <a:lnTo>
                    <a:pt x="19" y="12"/>
                  </a:lnTo>
                  <a:lnTo>
                    <a:pt x="19" y="13"/>
                  </a:lnTo>
                  <a:lnTo>
                    <a:pt x="20" y="12"/>
                  </a:lnTo>
                  <a:lnTo>
                    <a:pt x="22" y="12"/>
                  </a:lnTo>
                  <a:lnTo>
                    <a:pt x="22" y="11"/>
                  </a:lnTo>
                  <a:lnTo>
                    <a:pt x="23" y="9"/>
                  </a:lnTo>
                  <a:lnTo>
                    <a:pt x="22" y="8"/>
                  </a:lnTo>
                  <a:lnTo>
                    <a:pt x="23" y="8"/>
                  </a:lnTo>
                  <a:lnTo>
                    <a:pt x="23" y="7"/>
                  </a:lnTo>
                  <a:lnTo>
                    <a:pt x="24" y="5"/>
                  </a:lnTo>
                  <a:lnTo>
                    <a:pt x="23" y="5"/>
                  </a:lnTo>
                  <a:lnTo>
                    <a:pt x="23" y="7"/>
                  </a:lnTo>
                  <a:lnTo>
                    <a:pt x="22" y="7"/>
                  </a:lnTo>
                  <a:lnTo>
                    <a:pt x="22" y="5"/>
                  </a:lnTo>
                  <a:lnTo>
                    <a:pt x="23" y="4"/>
                  </a:lnTo>
                  <a:lnTo>
                    <a:pt x="23" y="3"/>
                  </a:lnTo>
                  <a:lnTo>
                    <a:pt x="23" y="2"/>
                  </a:lnTo>
                  <a:lnTo>
                    <a:pt x="22" y="3"/>
                  </a:lnTo>
                  <a:lnTo>
                    <a:pt x="22" y="2"/>
                  </a:lnTo>
                  <a:lnTo>
                    <a:pt x="22" y="3"/>
                  </a:lnTo>
                  <a:lnTo>
                    <a:pt x="20" y="2"/>
                  </a:lnTo>
                  <a:lnTo>
                    <a:pt x="19" y="2"/>
                  </a:lnTo>
                  <a:lnTo>
                    <a:pt x="18" y="2"/>
                  </a:lnTo>
                  <a:lnTo>
                    <a:pt x="19" y="2"/>
                  </a:lnTo>
                  <a:lnTo>
                    <a:pt x="19" y="0"/>
                  </a:lnTo>
                  <a:lnTo>
                    <a:pt x="18" y="0"/>
                  </a:lnTo>
                  <a:lnTo>
                    <a:pt x="16" y="0"/>
                  </a:lnTo>
                  <a:lnTo>
                    <a:pt x="16" y="2"/>
                  </a:lnTo>
                  <a:lnTo>
                    <a:pt x="16" y="3"/>
                  </a:lnTo>
                  <a:lnTo>
                    <a:pt x="15" y="3"/>
                  </a:lnTo>
                  <a:lnTo>
                    <a:pt x="15" y="2"/>
                  </a:lnTo>
                  <a:lnTo>
                    <a:pt x="14" y="2"/>
                  </a:lnTo>
                  <a:lnTo>
                    <a:pt x="14" y="0"/>
                  </a:lnTo>
                  <a:lnTo>
                    <a:pt x="13" y="2"/>
                  </a:lnTo>
                  <a:lnTo>
                    <a:pt x="11" y="2"/>
                  </a:lnTo>
                  <a:lnTo>
                    <a:pt x="13" y="3"/>
                  </a:lnTo>
                  <a:lnTo>
                    <a:pt x="11" y="3"/>
                  </a:lnTo>
                  <a:lnTo>
                    <a:pt x="10" y="2"/>
                  </a:lnTo>
                  <a:lnTo>
                    <a:pt x="10" y="3"/>
                  </a:lnTo>
                  <a:lnTo>
                    <a:pt x="9" y="3"/>
                  </a:lnTo>
                  <a:lnTo>
                    <a:pt x="10" y="4"/>
                  </a:lnTo>
                  <a:lnTo>
                    <a:pt x="10" y="5"/>
                  </a:lnTo>
                  <a:lnTo>
                    <a:pt x="11" y="7"/>
                  </a:lnTo>
                  <a:lnTo>
                    <a:pt x="11" y="8"/>
                  </a:lnTo>
                  <a:lnTo>
                    <a:pt x="13" y="8"/>
                  </a:lnTo>
                  <a:lnTo>
                    <a:pt x="13" y="9"/>
                  </a:lnTo>
                  <a:lnTo>
                    <a:pt x="11" y="9"/>
                  </a:lnTo>
                  <a:lnTo>
                    <a:pt x="10" y="9"/>
                  </a:lnTo>
                  <a:lnTo>
                    <a:pt x="9" y="9"/>
                  </a:lnTo>
                  <a:lnTo>
                    <a:pt x="10" y="9"/>
                  </a:lnTo>
                  <a:lnTo>
                    <a:pt x="10" y="8"/>
                  </a:lnTo>
                  <a:lnTo>
                    <a:pt x="9" y="8"/>
                  </a:lnTo>
                  <a:lnTo>
                    <a:pt x="9" y="7"/>
                  </a:lnTo>
                  <a:lnTo>
                    <a:pt x="7" y="8"/>
                  </a:lnTo>
                  <a:lnTo>
                    <a:pt x="6" y="7"/>
                  </a:lnTo>
                  <a:lnTo>
                    <a:pt x="7" y="7"/>
                  </a:lnTo>
                  <a:lnTo>
                    <a:pt x="6" y="7"/>
                  </a:lnTo>
                  <a:lnTo>
                    <a:pt x="5"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5" name="Freeform 1794"/>
            <p:cNvSpPr>
              <a:spLocks/>
            </p:cNvSpPr>
            <p:nvPr/>
          </p:nvSpPr>
          <p:spPr bwMode="auto">
            <a:xfrm>
              <a:off x="4734238" y="2255838"/>
              <a:ext cx="17462" cy="28575"/>
            </a:xfrm>
            <a:custGeom>
              <a:avLst/>
              <a:gdLst/>
              <a:ahLst/>
              <a:cxnLst>
                <a:cxn ang="0">
                  <a:pos x="1" y="17"/>
                </a:cxn>
                <a:cxn ang="0">
                  <a:pos x="1" y="18"/>
                </a:cxn>
                <a:cxn ang="0">
                  <a:pos x="2" y="18"/>
                </a:cxn>
                <a:cxn ang="0">
                  <a:pos x="2" y="17"/>
                </a:cxn>
                <a:cxn ang="0">
                  <a:pos x="4" y="15"/>
                </a:cxn>
                <a:cxn ang="0">
                  <a:pos x="5" y="14"/>
                </a:cxn>
                <a:cxn ang="0">
                  <a:pos x="5" y="13"/>
                </a:cxn>
                <a:cxn ang="0">
                  <a:pos x="6" y="13"/>
                </a:cxn>
                <a:cxn ang="0">
                  <a:pos x="6" y="10"/>
                </a:cxn>
                <a:cxn ang="0">
                  <a:pos x="7" y="9"/>
                </a:cxn>
                <a:cxn ang="0">
                  <a:pos x="7" y="7"/>
                </a:cxn>
                <a:cxn ang="0">
                  <a:pos x="7" y="6"/>
                </a:cxn>
                <a:cxn ang="0">
                  <a:pos x="9" y="6"/>
                </a:cxn>
                <a:cxn ang="0">
                  <a:pos x="10" y="6"/>
                </a:cxn>
                <a:cxn ang="0">
                  <a:pos x="11" y="5"/>
                </a:cxn>
                <a:cxn ang="0">
                  <a:pos x="11" y="4"/>
                </a:cxn>
                <a:cxn ang="0">
                  <a:pos x="9" y="4"/>
                </a:cxn>
                <a:cxn ang="0">
                  <a:pos x="10" y="4"/>
                </a:cxn>
                <a:cxn ang="0">
                  <a:pos x="10" y="2"/>
                </a:cxn>
                <a:cxn ang="0">
                  <a:pos x="10" y="1"/>
                </a:cxn>
                <a:cxn ang="0">
                  <a:pos x="10" y="0"/>
                </a:cxn>
                <a:cxn ang="0">
                  <a:pos x="9" y="1"/>
                </a:cxn>
                <a:cxn ang="0">
                  <a:pos x="7" y="2"/>
                </a:cxn>
                <a:cxn ang="0">
                  <a:pos x="6" y="2"/>
                </a:cxn>
                <a:cxn ang="0">
                  <a:pos x="5" y="4"/>
                </a:cxn>
                <a:cxn ang="0">
                  <a:pos x="5" y="5"/>
                </a:cxn>
                <a:cxn ang="0">
                  <a:pos x="5" y="6"/>
                </a:cxn>
                <a:cxn ang="0">
                  <a:pos x="4" y="6"/>
                </a:cxn>
                <a:cxn ang="0">
                  <a:pos x="2" y="9"/>
                </a:cxn>
                <a:cxn ang="0">
                  <a:pos x="2" y="10"/>
                </a:cxn>
                <a:cxn ang="0">
                  <a:pos x="1" y="11"/>
                </a:cxn>
                <a:cxn ang="0">
                  <a:pos x="1" y="13"/>
                </a:cxn>
                <a:cxn ang="0">
                  <a:pos x="1" y="14"/>
                </a:cxn>
                <a:cxn ang="0">
                  <a:pos x="1" y="15"/>
                </a:cxn>
                <a:cxn ang="0">
                  <a:pos x="0" y="17"/>
                </a:cxn>
                <a:cxn ang="0">
                  <a:pos x="1" y="17"/>
                </a:cxn>
              </a:cxnLst>
              <a:rect l="0" t="0" r="r" b="b"/>
              <a:pathLst>
                <a:path w="11" h="18">
                  <a:moveTo>
                    <a:pt x="1" y="17"/>
                  </a:moveTo>
                  <a:lnTo>
                    <a:pt x="1" y="18"/>
                  </a:lnTo>
                  <a:lnTo>
                    <a:pt x="2" y="18"/>
                  </a:lnTo>
                  <a:lnTo>
                    <a:pt x="2" y="17"/>
                  </a:lnTo>
                  <a:lnTo>
                    <a:pt x="4" y="15"/>
                  </a:lnTo>
                  <a:lnTo>
                    <a:pt x="5" y="14"/>
                  </a:lnTo>
                  <a:lnTo>
                    <a:pt x="5" y="13"/>
                  </a:lnTo>
                  <a:lnTo>
                    <a:pt x="6" y="13"/>
                  </a:lnTo>
                  <a:lnTo>
                    <a:pt x="6" y="10"/>
                  </a:lnTo>
                  <a:lnTo>
                    <a:pt x="7" y="9"/>
                  </a:lnTo>
                  <a:lnTo>
                    <a:pt x="7" y="7"/>
                  </a:lnTo>
                  <a:lnTo>
                    <a:pt x="7" y="6"/>
                  </a:lnTo>
                  <a:lnTo>
                    <a:pt x="9" y="6"/>
                  </a:lnTo>
                  <a:lnTo>
                    <a:pt x="10" y="6"/>
                  </a:lnTo>
                  <a:lnTo>
                    <a:pt x="11" y="5"/>
                  </a:lnTo>
                  <a:lnTo>
                    <a:pt x="11" y="4"/>
                  </a:lnTo>
                  <a:lnTo>
                    <a:pt x="9" y="4"/>
                  </a:lnTo>
                  <a:lnTo>
                    <a:pt x="10" y="4"/>
                  </a:lnTo>
                  <a:lnTo>
                    <a:pt x="10" y="2"/>
                  </a:lnTo>
                  <a:lnTo>
                    <a:pt x="10" y="1"/>
                  </a:lnTo>
                  <a:lnTo>
                    <a:pt x="10" y="0"/>
                  </a:lnTo>
                  <a:lnTo>
                    <a:pt x="9" y="1"/>
                  </a:lnTo>
                  <a:lnTo>
                    <a:pt x="7" y="2"/>
                  </a:lnTo>
                  <a:lnTo>
                    <a:pt x="6" y="2"/>
                  </a:lnTo>
                  <a:lnTo>
                    <a:pt x="5" y="4"/>
                  </a:lnTo>
                  <a:lnTo>
                    <a:pt x="5" y="5"/>
                  </a:lnTo>
                  <a:lnTo>
                    <a:pt x="5" y="6"/>
                  </a:lnTo>
                  <a:lnTo>
                    <a:pt x="4" y="6"/>
                  </a:lnTo>
                  <a:lnTo>
                    <a:pt x="2" y="9"/>
                  </a:lnTo>
                  <a:lnTo>
                    <a:pt x="2" y="10"/>
                  </a:lnTo>
                  <a:lnTo>
                    <a:pt x="1" y="11"/>
                  </a:lnTo>
                  <a:lnTo>
                    <a:pt x="1" y="13"/>
                  </a:lnTo>
                  <a:lnTo>
                    <a:pt x="1" y="14"/>
                  </a:lnTo>
                  <a:lnTo>
                    <a:pt x="1" y="15"/>
                  </a:lnTo>
                  <a:lnTo>
                    <a:pt x="0" y="17"/>
                  </a:lnTo>
                  <a:lnTo>
                    <a:pt x="1"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6" name="Freeform 1795"/>
            <p:cNvSpPr>
              <a:spLocks/>
            </p:cNvSpPr>
            <p:nvPr/>
          </p:nvSpPr>
          <p:spPr bwMode="auto">
            <a:xfrm>
              <a:off x="4756463" y="2241550"/>
              <a:ext cx="25400" cy="4763"/>
            </a:xfrm>
            <a:custGeom>
              <a:avLst/>
              <a:gdLst/>
              <a:ahLst/>
              <a:cxnLst>
                <a:cxn ang="0">
                  <a:pos x="5" y="0"/>
                </a:cxn>
                <a:cxn ang="0">
                  <a:pos x="3" y="0"/>
                </a:cxn>
                <a:cxn ang="0">
                  <a:pos x="1" y="1"/>
                </a:cxn>
                <a:cxn ang="0">
                  <a:pos x="0" y="0"/>
                </a:cxn>
                <a:cxn ang="0">
                  <a:pos x="0" y="1"/>
                </a:cxn>
                <a:cxn ang="0">
                  <a:pos x="1" y="1"/>
                </a:cxn>
                <a:cxn ang="0">
                  <a:pos x="4" y="1"/>
                </a:cxn>
                <a:cxn ang="0">
                  <a:pos x="5" y="1"/>
                </a:cxn>
                <a:cxn ang="0">
                  <a:pos x="5" y="2"/>
                </a:cxn>
                <a:cxn ang="0">
                  <a:pos x="4" y="2"/>
                </a:cxn>
                <a:cxn ang="0">
                  <a:pos x="8" y="3"/>
                </a:cxn>
                <a:cxn ang="0">
                  <a:pos x="9" y="2"/>
                </a:cxn>
                <a:cxn ang="0">
                  <a:pos x="8" y="2"/>
                </a:cxn>
                <a:cxn ang="0">
                  <a:pos x="10" y="2"/>
                </a:cxn>
                <a:cxn ang="0">
                  <a:pos x="10" y="1"/>
                </a:cxn>
                <a:cxn ang="0">
                  <a:pos x="12" y="1"/>
                </a:cxn>
                <a:cxn ang="0">
                  <a:pos x="14" y="1"/>
                </a:cxn>
                <a:cxn ang="0">
                  <a:pos x="16" y="1"/>
                </a:cxn>
                <a:cxn ang="0">
                  <a:pos x="16" y="0"/>
                </a:cxn>
                <a:cxn ang="0">
                  <a:pos x="12" y="1"/>
                </a:cxn>
                <a:cxn ang="0">
                  <a:pos x="9" y="1"/>
                </a:cxn>
                <a:cxn ang="0">
                  <a:pos x="8" y="1"/>
                </a:cxn>
                <a:cxn ang="0">
                  <a:pos x="9" y="0"/>
                </a:cxn>
                <a:cxn ang="0">
                  <a:pos x="8" y="0"/>
                </a:cxn>
                <a:cxn ang="0">
                  <a:pos x="8" y="1"/>
                </a:cxn>
                <a:cxn ang="0">
                  <a:pos x="6" y="1"/>
                </a:cxn>
                <a:cxn ang="0">
                  <a:pos x="6" y="0"/>
                </a:cxn>
                <a:cxn ang="0">
                  <a:pos x="5" y="0"/>
                </a:cxn>
              </a:cxnLst>
              <a:rect l="0" t="0" r="r" b="b"/>
              <a:pathLst>
                <a:path w="16" h="3">
                  <a:moveTo>
                    <a:pt x="5" y="0"/>
                  </a:moveTo>
                  <a:lnTo>
                    <a:pt x="3" y="0"/>
                  </a:lnTo>
                  <a:lnTo>
                    <a:pt x="1" y="1"/>
                  </a:lnTo>
                  <a:lnTo>
                    <a:pt x="0" y="0"/>
                  </a:lnTo>
                  <a:lnTo>
                    <a:pt x="0" y="1"/>
                  </a:lnTo>
                  <a:lnTo>
                    <a:pt x="1" y="1"/>
                  </a:lnTo>
                  <a:lnTo>
                    <a:pt x="4" y="1"/>
                  </a:lnTo>
                  <a:lnTo>
                    <a:pt x="5" y="1"/>
                  </a:lnTo>
                  <a:lnTo>
                    <a:pt x="5" y="2"/>
                  </a:lnTo>
                  <a:lnTo>
                    <a:pt x="4" y="2"/>
                  </a:lnTo>
                  <a:lnTo>
                    <a:pt x="8" y="3"/>
                  </a:lnTo>
                  <a:lnTo>
                    <a:pt x="9" y="2"/>
                  </a:lnTo>
                  <a:lnTo>
                    <a:pt x="8" y="2"/>
                  </a:lnTo>
                  <a:lnTo>
                    <a:pt x="10" y="2"/>
                  </a:lnTo>
                  <a:lnTo>
                    <a:pt x="10" y="1"/>
                  </a:lnTo>
                  <a:lnTo>
                    <a:pt x="12" y="1"/>
                  </a:lnTo>
                  <a:lnTo>
                    <a:pt x="14" y="1"/>
                  </a:lnTo>
                  <a:lnTo>
                    <a:pt x="16" y="1"/>
                  </a:lnTo>
                  <a:lnTo>
                    <a:pt x="16" y="0"/>
                  </a:lnTo>
                  <a:lnTo>
                    <a:pt x="12" y="1"/>
                  </a:lnTo>
                  <a:lnTo>
                    <a:pt x="9" y="1"/>
                  </a:lnTo>
                  <a:lnTo>
                    <a:pt x="8" y="1"/>
                  </a:lnTo>
                  <a:lnTo>
                    <a:pt x="9" y="0"/>
                  </a:lnTo>
                  <a:lnTo>
                    <a:pt x="8" y="0"/>
                  </a:lnTo>
                  <a:lnTo>
                    <a:pt x="8" y="1"/>
                  </a:lnTo>
                  <a:lnTo>
                    <a:pt x="6" y="1"/>
                  </a:lnTo>
                  <a:lnTo>
                    <a:pt x="6" y="0"/>
                  </a:lnTo>
                  <a:lnTo>
                    <a:pt x="5"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7" name="Freeform 1796"/>
            <p:cNvSpPr>
              <a:spLocks/>
            </p:cNvSpPr>
            <p:nvPr/>
          </p:nvSpPr>
          <p:spPr bwMode="auto">
            <a:xfrm>
              <a:off x="4826313" y="2278063"/>
              <a:ext cx="25400" cy="31750"/>
            </a:xfrm>
            <a:custGeom>
              <a:avLst/>
              <a:gdLst/>
              <a:ahLst/>
              <a:cxnLst>
                <a:cxn ang="0">
                  <a:pos x="2" y="13"/>
                </a:cxn>
                <a:cxn ang="0">
                  <a:pos x="3" y="14"/>
                </a:cxn>
                <a:cxn ang="0">
                  <a:pos x="3" y="17"/>
                </a:cxn>
                <a:cxn ang="0">
                  <a:pos x="4" y="16"/>
                </a:cxn>
                <a:cxn ang="0">
                  <a:pos x="3" y="17"/>
                </a:cxn>
                <a:cxn ang="0">
                  <a:pos x="2" y="20"/>
                </a:cxn>
                <a:cxn ang="0">
                  <a:pos x="4" y="20"/>
                </a:cxn>
                <a:cxn ang="0">
                  <a:pos x="5" y="18"/>
                </a:cxn>
                <a:cxn ang="0">
                  <a:pos x="4" y="17"/>
                </a:cxn>
                <a:cxn ang="0">
                  <a:pos x="4" y="17"/>
                </a:cxn>
                <a:cxn ang="0">
                  <a:pos x="8" y="14"/>
                </a:cxn>
                <a:cxn ang="0">
                  <a:pos x="8" y="13"/>
                </a:cxn>
                <a:cxn ang="0">
                  <a:pos x="9" y="13"/>
                </a:cxn>
                <a:cxn ang="0">
                  <a:pos x="9" y="13"/>
                </a:cxn>
                <a:cxn ang="0">
                  <a:pos x="8" y="12"/>
                </a:cxn>
                <a:cxn ang="0">
                  <a:pos x="11" y="10"/>
                </a:cxn>
                <a:cxn ang="0">
                  <a:pos x="12" y="9"/>
                </a:cxn>
                <a:cxn ang="0">
                  <a:pos x="9" y="9"/>
                </a:cxn>
                <a:cxn ang="0">
                  <a:pos x="11" y="8"/>
                </a:cxn>
                <a:cxn ang="0">
                  <a:pos x="9" y="6"/>
                </a:cxn>
                <a:cxn ang="0">
                  <a:pos x="9" y="4"/>
                </a:cxn>
                <a:cxn ang="0">
                  <a:pos x="11" y="4"/>
                </a:cxn>
                <a:cxn ang="0">
                  <a:pos x="11" y="4"/>
                </a:cxn>
                <a:cxn ang="0">
                  <a:pos x="13" y="4"/>
                </a:cxn>
                <a:cxn ang="0">
                  <a:pos x="12" y="3"/>
                </a:cxn>
                <a:cxn ang="0">
                  <a:pos x="13" y="1"/>
                </a:cxn>
                <a:cxn ang="0">
                  <a:pos x="16" y="0"/>
                </a:cxn>
                <a:cxn ang="0">
                  <a:pos x="13" y="0"/>
                </a:cxn>
                <a:cxn ang="0">
                  <a:pos x="12" y="1"/>
                </a:cxn>
                <a:cxn ang="0">
                  <a:pos x="12" y="3"/>
                </a:cxn>
                <a:cxn ang="0">
                  <a:pos x="11" y="1"/>
                </a:cxn>
                <a:cxn ang="0">
                  <a:pos x="11" y="1"/>
                </a:cxn>
                <a:cxn ang="0">
                  <a:pos x="9" y="3"/>
                </a:cxn>
                <a:cxn ang="0">
                  <a:pos x="8" y="1"/>
                </a:cxn>
                <a:cxn ang="0">
                  <a:pos x="7" y="3"/>
                </a:cxn>
                <a:cxn ang="0">
                  <a:pos x="4" y="3"/>
                </a:cxn>
                <a:cxn ang="0">
                  <a:pos x="4" y="5"/>
                </a:cxn>
                <a:cxn ang="0">
                  <a:pos x="3" y="6"/>
                </a:cxn>
                <a:cxn ang="0">
                  <a:pos x="0" y="8"/>
                </a:cxn>
                <a:cxn ang="0">
                  <a:pos x="2" y="10"/>
                </a:cxn>
                <a:cxn ang="0">
                  <a:pos x="0" y="13"/>
                </a:cxn>
              </a:cxnLst>
              <a:rect l="0" t="0" r="r" b="b"/>
              <a:pathLst>
                <a:path w="16" h="20">
                  <a:moveTo>
                    <a:pt x="0" y="13"/>
                  </a:moveTo>
                  <a:lnTo>
                    <a:pt x="2" y="13"/>
                  </a:lnTo>
                  <a:lnTo>
                    <a:pt x="2" y="14"/>
                  </a:lnTo>
                  <a:lnTo>
                    <a:pt x="3" y="14"/>
                  </a:lnTo>
                  <a:lnTo>
                    <a:pt x="3" y="16"/>
                  </a:lnTo>
                  <a:lnTo>
                    <a:pt x="3" y="17"/>
                  </a:lnTo>
                  <a:lnTo>
                    <a:pt x="3" y="16"/>
                  </a:lnTo>
                  <a:lnTo>
                    <a:pt x="4" y="16"/>
                  </a:lnTo>
                  <a:lnTo>
                    <a:pt x="4" y="17"/>
                  </a:lnTo>
                  <a:lnTo>
                    <a:pt x="3" y="17"/>
                  </a:lnTo>
                  <a:lnTo>
                    <a:pt x="3" y="18"/>
                  </a:lnTo>
                  <a:lnTo>
                    <a:pt x="2" y="20"/>
                  </a:lnTo>
                  <a:lnTo>
                    <a:pt x="3" y="20"/>
                  </a:lnTo>
                  <a:lnTo>
                    <a:pt x="4" y="20"/>
                  </a:lnTo>
                  <a:lnTo>
                    <a:pt x="4" y="18"/>
                  </a:lnTo>
                  <a:lnTo>
                    <a:pt x="5" y="18"/>
                  </a:lnTo>
                  <a:lnTo>
                    <a:pt x="5" y="17"/>
                  </a:lnTo>
                  <a:lnTo>
                    <a:pt x="4" y="17"/>
                  </a:lnTo>
                  <a:lnTo>
                    <a:pt x="5" y="17"/>
                  </a:lnTo>
                  <a:lnTo>
                    <a:pt x="4" y="17"/>
                  </a:lnTo>
                  <a:lnTo>
                    <a:pt x="5" y="16"/>
                  </a:lnTo>
                  <a:lnTo>
                    <a:pt x="8" y="14"/>
                  </a:lnTo>
                  <a:lnTo>
                    <a:pt x="7" y="14"/>
                  </a:lnTo>
                  <a:lnTo>
                    <a:pt x="8" y="13"/>
                  </a:lnTo>
                  <a:lnTo>
                    <a:pt x="8" y="14"/>
                  </a:lnTo>
                  <a:lnTo>
                    <a:pt x="9" y="13"/>
                  </a:lnTo>
                  <a:lnTo>
                    <a:pt x="9" y="14"/>
                  </a:lnTo>
                  <a:lnTo>
                    <a:pt x="9" y="13"/>
                  </a:lnTo>
                  <a:lnTo>
                    <a:pt x="8" y="13"/>
                  </a:lnTo>
                  <a:lnTo>
                    <a:pt x="8" y="12"/>
                  </a:lnTo>
                  <a:lnTo>
                    <a:pt x="9" y="12"/>
                  </a:lnTo>
                  <a:lnTo>
                    <a:pt x="11" y="10"/>
                  </a:lnTo>
                  <a:lnTo>
                    <a:pt x="12" y="10"/>
                  </a:lnTo>
                  <a:lnTo>
                    <a:pt x="12" y="9"/>
                  </a:lnTo>
                  <a:lnTo>
                    <a:pt x="11" y="9"/>
                  </a:lnTo>
                  <a:lnTo>
                    <a:pt x="9" y="9"/>
                  </a:lnTo>
                  <a:lnTo>
                    <a:pt x="9" y="8"/>
                  </a:lnTo>
                  <a:lnTo>
                    <a:pt x="11" y="8"/>
                  </a:lnTo>
                  <a:lnTo>
                    <a:pt x="9" y="8"/>
                  </a:lnTo>
                  <a:lnTo>
                    <a:pt x="9" y="6"/>
                  </a:lnTo>
                  <a:lnTo>
                    <a:pt x="9" y="5"/>
                  </a:lnTo>
                  <a:lnTo>
                    <a:pt x="9" y="4"/>
                  </a:lnTo>
                  <a:lnTo>
                    <a:pt x="11" y="5"/>
                  </a:lnTo>
                  <a:lnTo>
                    <a:pt x="11" y="4"/>
                  </a:lnTo>
                  <a:lnTo>
                    <a:pt x="11" y="5"/>
                  </a:lnTo>
                  <a:lnTo>
                    <a:pt x="11" y="4"/>
                  </a:lnTo>
                  <a:lnTo>
                    <a:pt x="12" y="4"/>
                  </a:lnTo>
                  <a:lnTo>
                    <a:pt x="13" y="4"/>
                  </a:lnTo>
                  <a:lnTo>
                    <a:pt x="12" y="4"/>
                  </a:lnTo>
                  <a:lnTo>
                    <a:pt x="12" y="3"/>
                  </a:lnTo>
                  <a:lnTo>
                    <a:pt x="13" y="3"/>
                  </a:lnTo>
                  <a:lnTo>
                    <a:pt x="13" y="1"/>
                  </a:lnTo>
                  <a:lnTo>
                    <a:pt x="15" y="1"/>
                  </a:lnTo>
                  <a:lnTo>
                    <a:pt x="16" y="0"/>
                  </a:lnTo>
                  <a:lnTo>
                    <a:pt x="15" y="0"/>
                  </a:lnTo>
                  <a:lnTo>
                    <a:pt x="13" y="0"/>
                  </a:lnTo>
                  <a:lnTo>
                    <a:pt x="13" y="1"/>
                  </a:lnTo>
                  <a:lnTo>
                    <a:pt x="12" y="1"/>
                  </a:lnTo>
                  <a:lnTo>
                    <a:pt x="13" y="1"/>
                  </a:lnTo>
                  <a:lnTo>
                    <a:pt x="12" y="3"/>
                  </a:lnTo>
                  <a:lnTo>
                    <a:pt x="12" y="1"/>
                  </a:lnTo>
                  <a:lnTo>
                    <a:pt x="11" y="1"/>
                  </a:lnTo>
                  <a:lnTo>
                    <a:pt x="12" y="1"/>
                  </a:lnTo>
                  <a:lnTo>
                    <a:pt x="11" y="1"/>
                  </a:lnTo>
                  <a:lnTo>
                    <a:pt x="9" y="1"/>
                  </a:lnTo>
                  <a:lnTo>
                    <a:pt x="9" y="3"/>
                  </a:lnTo>
                  <a:lnTo>
                    <a:pt x="9" y="1"/>
                  </a:lnTo>
                  <a:lnTo>
                    <a:pt x="8" y="1"/>
                  </a:lnTo>
                  <a:lnTo>
                    <a:pt x="7" y="1"/>
                  </a:lnTo>
                  <a:lnTo>
                    <a:pt x="7" y="3"/>
                  </a:lnTo>
                  <a:lnTo>
                    <a:pt x="5" y="3"/>
                  </a:lnTo>
                  <a:lnTo>
                    <a:pt x="4" y="3"/>
                  </a:lnTo>
                  <a:lnTo>
                    <a:pt x="4" y="4"/>
                  </a:lnTo>
                  <a:lnTo>
                    <a:pt x="4" y="5"/>
                  </a:lnTo>
                  <a:lnTo>
                    <a:pt x="3" y="5"/>
                  </a:lnTo>
                  <a:lnTo>
                    <a:pt x="3" y="6"/>
                  </a:lnTo>
                  <a:lnTo>
                    <a:pt x="2" y="6"/>
                  </a:lnTo>
                  <a:lnTo>
                    <a:pt x="0" y="8"/>
                  </a:lnTo>
                  <a:lnTo>
                    <a:pt x="0" y="9"/>
                  </a:lnTo>
                  <a:lnTo>
                    <a:pt x="2" y="10"/>
                  </a:lnTo>
                  <a:lnTo>
                    <a:pt x="2" y="12"/>
                  </a:lnTo>
                  <a:lnTo>
                    <a:pt x="0"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8" name="Freeform 1797"/>
            <p:cNvSpPr>
              <a:spLocks/>
            </p:cNvSpPr>
            <p:nvPr/>
          </p:nvSpPr>
          <p:spPr bwMode="auto">
            <a:xfrm>
              <a:off x="4789800" y="2297113"/>
              <a:ext cx="14288" cy="34925"/>
            </a:xfrm>
            <a:custGeom>
              <a:avLst/>
              <a:gdLst/>
              <a:ahLst/>
              <a:cxnLst>
                <a:cxn ang="0">
                  <a:pos x="0" y="17"/>
                </a:cxn>
                <a:cxn ang="0">
                  <a:pos x="0" y="18"/>
                </a:cxn>
                <a:cxn ang="0">
                  <a:pos x="1" y="18"/>
                </a:cxn>
                <a:cxn ang="0">
                  <a:pos x="1" y="19"/>
                </a:cxn>
                <a:cxn ang="0">
                  <a:pos x="1" y="21"/>
                </a:cxn>
                <a:cxn ang="0">
                  <a:pos x="1" y="22"/>
                </a:cxn>
                <a:cxn ang="0">
                  <a:pos x="2" y="21"/>
                </a:cxn>
                <a:cxn ang="0">
                  <a:pos x="4" y="19"/>
                </a:cxn>
                <a:cxn ang="0">
                  <a:pos x="4" y="18"/>
                </a:cxn>
                <a:cxn ang="0">
                  <a:pos x="4" y="17"/>
                </a:cxn>
                <a:cxn ang="0">
                  <a:pos x="4" y="15"/>
                </a:cxn>
                <a:cxn ang="0">
                  <a:pos x="5" y="14"/>
                </a:cxn>
                <a:cxn ang="0">
                  <a:pos x="5" y="13"/>
                </a:cxn>
                <a:cxn ang="0">
                  <a:pos x="5" y="11"/>
                </a:cxn>
                <a:cxn ang="0">
                  <a:pos x="5" y="10"/>
                </a:cxn>
                <a:cxn ang="0">
                  <a:pos x="6" y="10"/>
                </a:cxn>
                <a:cxn ang="0">
                  <a:pos x="6" y="9"/>
                </a:cxn>
                <a:cxn ang="0">
                  <a:pos x="6" y="8"/>
                </a:cxn>
                <a:cxn ang="0">
                  <a:pos x="8" y="6"/>
                </a:cxn>
                <a:cxn ang="0">
                  <a:pos x="6" y="6"/>
                </a:cxn>
                <a:cxn ang="0">
                  <a:pos x="8" y="6"/>
                </a:cxn>
                <a:cxn ang="0">
                  <a:pos x="8" y="5"/>
                </a:cxn>
                <a:cxn ang="0">
                  <a:pos x="9" y="4"/>
                </a:cxn>
                <a:cxn ang="0">
                  <a:pos x="9" y="2"/>
                </a:cxn>
                <a:cxn ang="0">
                  <a:pos x="9" y="1"/>
                </a:cxn>
                <a:cxn ang="0">
                  <a:pos x="9" y="0"/>
                </a:cxn>
                <a:cxn ang="0">
                  <a:pos x="9" y="1"/>
                </a:cxn>
                <a:cxn ang="0">
                  <a:pos x="9" y="0"/>
                </a:cxn>
                <a:cxn ang="0">
                  <a:pos x="8" y="1"/>
                </a:cxn>
                <a:cxn ang="0">
                  <a:pos x="6" y="2"/>
                </a:cxn>
                <a:cxn ang="0">
                  <a:pos x="8" y="2"/>
                </a:cxn>
                <a:cxn ang="0">
                  <a:pos x="6" y="4"/>
                </a:cxn>
                <a:cxn ang="0">
                  <a:pos x="6" y="5"/>
                </a:cxn>
                <a:cxn ang="0">
                  <a:pos x="5" y="6"/>
                </a:cxn>
                <a:cxn ang="0">
                  <a:pos x="5" y="8"/>
                </a:cxn>
                <a:cxn ang="0">
                  <a:pos x="4" y="9"/>
                </a:cxn>
                <a:cxn ang="0">
                  <a:pos x="2" y="10"/>
                </a:cxn>
                <a:cxn ang="0">
                  <a:pos x="2" y="11"/>
                </a:cxn>
                <a:cxn ang="0">
                  <a:pos x="1" y="13"/>
                </a:cxn>
                <a:cxn ang="0">
                  <a:pos x="1" y="15"/>
                </a:cxn>
                <a:cxn ang="0">
                  <a:pos x="0" y="17"/>
                </a:cxn>
              </a:cxnLst>
              <a:rect l="0" t="0" r="r" b="b"/>
              <a:pathLst>
                <a:path w="9" h="22">
                  <a:moveTo>
                    <a:pt x="0" y="17"/>
                  </a:moveTo>
                  <a:lnTo>
                    <a:pt x="0" y="18"/>
                  </a:lnTo>
                  <a:lnTo>
                    <a:pt x="1" y="18"/>
                  </a:lnTo>
                  <a:lnTo>
                    <a:pt x="1" y="19"/>
                  </a:lnTo>
                  <a:lnTo>
                    <a:pt x="1" y="21"/>
                  </a:lnTo>
                  <a:lnTo>
                    <a:pt x="1" y="22"/>
                  </a:lnTo>
                  <a:lnTo>
                    <a:pt x="2" y="21"/>
                  </a:lnTo>
                  <a:lnTo>
                    <a:pt x="4" y="19"/>
                  </a:lnTo>
                  <a:lnTo>
                    <a:pt x="4" y="18"/>
                  </a:lnTo>
                  <a:lnTo>
                    <a:pt x="4" y="17"/>
                  </a:lnTo>
                  <a:lnTo>
                    <a:pt x="4" y="15"/>
                  </a:lnTo>
                  <a:lnTo>
                    <a:pt x="5" y="14"/>
                  </a:lnTo>
                  <a:lnTo>
                    <a:pt x="5" y="13"/>
                  </a:lnTo>
                  <a:lnTo>
                    <a:pt x="5" y="11"/>
                  </a:lnTo>
                  <a:lnTo>
                    <a:pt x="5" y="10"/>
                  </a:lnTo>
                  <a:lnTo>
                    <a:pt x="6" y="10"/>
                  </a:lnTo>
                  <a:lnTo>
                    <a:pt x="6" y="9"/>
                  </a:lnTo>
                  <a:lnTo>
                    <a:pt x="6" y="8"/>
                  </a:lnTo>
                  <a:lnTo>
                    <a:pt x="8" y="6"/>
                  </a:lnTo>
                  <a:lnTo>
                    <a:pt x="6" y="6"/>
                  </a:lnTo>
                  <a:lnTo>
                    <a:pt x="8" y="6"/>
                  </a:lnTo>
                  <a:lnTo>
                    <a:pt x="8" y="5"/>
                  </a:lnTo>
                  <a:lnTo>
                    <a:pt x="9" y="4"/>
                  </a:lnTo>
                  <a:lnTo>
                    <a:pt x="9" y="2"/>
                  </a:lnTo>
                  <a:lnTo>
                    <a:pt x="9" y="1"/>
                  </a:lnTo>
                  <a:lnTo>
                    <a:pt x="9" y="0"/>
                  </a:lnTo>
                  <a:lnTo>
                    <a:pt x="9" y="1"/>
                  </a:lnTo>
                  <a:lnTo>
                    <a:pt x="9" y="0"/>
                  </a:lnTo>
                  <a:lnTo>
                    <a:pt x="8" y="1"/>
                  </a:lnTo>
                  <a:lnTo>
                    <a:pt x="6" y="2"/>
                  </a:lnTo>
                  <a:lnTo>
                    <a:pt x="8" y="2"/>
                  </a:lnTo>
                  <a:lnTo>
                    <a:pt x="6" y="4"/>
                  </a:lnTo>
                  <a:lnTo>
                    <a:pt x="6" y="5"/>
                  </a:lnTo>
                  <a:lnTo>
                    <a:pt x="5" y="6"/>
                  </a:lnTo>
                  <a:lnTo>
                    <a:pt x="5" y="8"/>
                  </a:lnTo>
                  <a:lnTo>
                    <a:pt x="4" y="9"/>
                  </a:lnTo>
                  <a:lnTo>
                    <a:pt x="2" y="10"/>
                  </a:lnTo>
                  <a:lnTo>
                    <a:pt x="2" y="11"/>
                  </a:lnTo>
                  <a:lnTo>
                    <a:pt x="1" y="13"/>
                  </a:lnTo>
                  <a:lnTo>
                    <a:pt x="1" y="15"/>
                  </a:lnTo>
                  <a:lnTo>
                    <a:pt x="0"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799" name="Freeform 1798"/>
            <p:cNvSpPr>
              <a:spLocks/>
            </p:cNvSpPr>
            <p:nvPr/>
          </p:nvSpPr>
          <p:spPr bwMode="auto">
            <a:xfrm>
              <a:off x="4564375" y="2584450"/>
              <a:ext cx="109538" cy="60325"/>
            </a:xfrm>
            <a:custGeom>
              <a:avLst/>
              <a:gdLst/>
              <a:ahLst/>
              <a:cxnLst>
                <a:cxn ang="0">
                  <a:pos x="2" y="27"/>
                </a:cxn>
                <a:cxn ang="0">
                  <a:pos x="2" y="23"/>
                </a:cxn>
                <a:cxn ang="0">
                  <a:pos x="6" y="19"/>
                </a:cxn>
                <a:cxn ang="0">
                  <a:pos x="9" y="15"/>
                </a:cxn>
                <a:cxn ang="0">
                  <a:pos x="13" y="12"/>
                </a:cxn>
                <a:cxn ang="0">
                  <a:pos x="15" y="9"/>
                </a:cxn>
                <a:cxn ang="0">
                  <a:pos x="14" y="5"/>
                </a:cxn>
                <a:cxn ang="0">
                  <a:pos x="18" y="6"/>
                </a:cxn>
                <a:cxn ang="0">
                  <a:pos x="22" y="5"/>
                </a:cxn>
                <a:cxn ang="0">
                  <a:pos x="26" y="5"/>
                </a:cxn>
                <a:cxn ang="0">
                  <a:pos x="28" y="5"/>
                </a:cxn>
                <a:cxn ang="0">
                  <a:pos x="35" y="4"/>
                </a:cxn>
                <a:cxn ang="0">
                  <a:pos x="40" y="2"/>
                </a:cxn>
                <a:cxn ang="0">
                  <a:pos x="36" y="1"/>
                </a:cxn>
                <a:cxn ang="0">
                  <a:pos x="40" y="0"/>
                </a:cxn>
                <a:cxn ang="0">
                  <a:pos x="43" y="1"/>
                </a:cxn>
                <a:cxn ang="0">
                  <a:pos x="47" y="2"/>
                </a:cxn>
                <a:cxn ang="0">
                  <a:pos x="49" y="2"/>
                </a:cxn>
                <a:cxn ang="0">
                  <a:pos x="53" y="5"/>
                </a:cxn>
                <a:cxn ang="0">
                  <a:pos x="56" y="6"/>
                </a:cxn>
                <a:cxn ang="0">
                  <a:pos x="55" y="10"/>
                </a:cxn>
                <a:cxn ang="0">
                  <a:pos x="53" y="14"/>
                </a:cxn>
                <a:cxn ang="0">
                  <a:pos x="58" y="14"/>
                </a:cxn>
                <a:cxn ang="0">
                  <a:pos x="61" y="17"/>
                </a:cxn>
                <a:cxn ang="0">
                  <a:pos x="65" y="18"/>
                </a:cxn>
                <a:cxn ang="0">
                  <a:pos x="68" y="15"/>
                </a:cxn>
                <a:cxn ang="0">
                  <a:pos x="69" y="21"/>
                </a:cxn>
                <a:cxn ang="0">
                  <a:pos x="66" y="23"/>
                </a:cxn>
                <a:cxn ang="0">
                  <a:pos x="64" y="23"/>
                </a:cxn>
                <a:cxn ang="0">
                  <a:pos x="65" y="26"/>
                </a:cxn>
                <a:cxn ang="0">
                  <a:pos x="64" y="30"/>
                </a:cxn>
                <a:cxn ang="0">
                  <a:pos x="61" y="26"/>
                </a:cxn>
                <a:cxn ang="0">
                  <a:pos x="56" y="28"/>
                </a:cxn>
                <a:cxn ang="0">
                  <a:pos x="51" y="25"/>
                </a:cxn>
                <a:cxn ang="0">
                  <a:pos x="51" y="30"/>
                </a:cxn>
                <a:cxn ang="0">
                  <a:pos x="48" y="36"/>
                </a:cxn>
                <a:cxn ang="0">
                  <a:pos x="47" y="36"/>
                </a:cxn>
                <a:cxn ang="0">
                  <a:pos x="41" y="32"/>
                </a:cxn>
                <a:cxn ang="0">
                  <a:pos x="38" y="26"/>
                </a:cxn>
                <a:cxn ang="0">
                  <a:pos x="32" y="30"/>
                </a:cxn>
                <a:cxn ang="0">
                  <a:pos x="31" y="34"/>
                </a:cxn>
                <a:cxn ang="0">
                  <a:pos x="26" y="35"/>
                </a:cxn>
                <a:cxn ang="0">
                  <a:pos x="21" y="36"/>
                </a:cxn>
                <a:cxn ang="0">
                  <a:pos x="17" y="36"/>
                </a:cxn>
                <a:cxn ang="0">
                  <a:pos x="14" y="32"/>
                </a:cxn>
                <a:cxn ang="0">
                  <a:pos x="13" y="28"/>
                </a:cxn>
                <a:cxn ang="0">
                  <a:pos x="12" y="26"/>
                </a:cxn>
                <a:cxn ang="0">
                  <a:pos x="6" y="26"/>
                </a:cxn>
                <a:cxn ang="0">
                  <a:pos x="4" y="28"/>
                </a:cxn>
                <a:cxn ang="0">
                  <a:pos x="0" y="30"/>
                </a:cxn>
              </a:cxnLst>
              <a:rect l="0" t="0" r="r" b="b"/>
              <a:pathLst>
                <a:path w="69" h="38">
                  <a:moveTo>
                    <a:pt x="1" y="30"/>
                  </a:moveTo>
                  <a:lnTo>
                    <a:pt x="1" y="28"/>
                  </a:lnTo>
                  <a:lnTo>
                    <a:pt x="2" y="28"/>
                  </a:lnTo>
                  <a:lnTo>
                    <a:pt x="2" y="27"/>
                  </a:lnTo>
                  <a:lnTo>
                    <a:pt x="1" y="26"/>
                  </a:lnTo>
                  <a:lnTo>
                    <a:pt x="1" y="25"/>
                  </a:lnTo>
                  <a:lnTo>
                    <a:pt x="2" y="25"/>
                  </a:lnTo>
                  <a:lnTo>
                    <a:pt x="2" y="23"/>
                  </a:lnTo>
                  <a:lnTo>
                    <a:pt x="1" y="23"/>
                  </a:lnTo>
                  <a:lnTo>
                    <a:pt x="4" y="22"/>
                  </a:lnTo>
                  <a:lnTo>
                    <a:pt x="5" y="21"/>
                  </a:lnTo>
                  <a:lnTo>
                    <a:pt x="6" y="19"/>
                  </a:lnTo>
                  <a:lnTo>
                    <a:pt x="6" y="18"/>
                  </a:lnTo>
                  <a:lnTo>
                    <a:pt x="6" y="17"/>
                  </a:lnTo>
                  <a:lnTo>
                    <a:pt x="6" y="15"/>
                  </a:lnTo>
                  <a:lnTo>
                    <a:pt x="9" y="15"/>
                  </a:lnTo>
                  <a:lnTo>
                    <a:pt x="10" y="14"/>
                  </a:lnTo>
                  <a:lnTo>
                    <a:pt x="10" y="13"/>
                  </a:lnTo>
                  <a:lnTo>
                    <a:pt x="12" y="13"/>
                  </a:lnTo>
                  <a:lnTo>
                    <a:pt x="13" y="12"/>
                  </a:lnTo>
                  <a:lnTo>
                    <a:pt x="13" y="10"/>
                  </a:lnTo>
                  <a:lnTo>
                    <a:pt x="14" y="10"/>
                  </a:lnTo>
                  <a:lnTo>
                    <a:pt x="14" y="9"/>
                  </a:lnTo>
                  <a:lnTo>
                    <a:pt x="15" y="9"/>
                  </a:lnTo>
                  <a:lnTo>
                    <a:pt x="15" y="8"/>
                  </a:lnTo>
                  <a:lnTo>
                    <a:pt x="13" y="8"/>
                  </a:lnTo>
                  <a:lnTo>
                    <a:pt x="14" y="6"/>
                  </a:lnTo>
                  <a:lnTo>
                    <a:pt x="14" y="5"/>
                  </a:lnTo>
                  <a:lnTo>
                    <a:pt x="15" y="6"/>
                  </a:lnTo>
                  <a:lnTo>
                    <a:pt x="17" y="5"/>
                  </a:lnTo>
                  <a:lnTo>
                    <a:pt x="18" y="5"/>
                  </a:lnTo>
                  <a:lnTo>
                    <a:pt x="18" y="6"/>
                  </a:lnTo>
                  <a:lnTo>
                    <a:pt x="19" y="6"/>
                  </a:lnTo>
                  <a:lnTo>
                    <a:pt x="21" y="8"/>
                  </a:lnTo>
                  <a:lnTo>
                    <a:pt x="22" y="6"/>
                  </a:lnTo>
                  <a:lnTo>
                    <a:pt x="22" y="5"/>
                  </a:lnTo>
                  <a:lnTo>
                    <a:pt x="23" y="5"/>
                  </a:lnTo>
                  <a:lnTo>
                    <a:pt x="23" y="4"/>
                  </a:lnTo>
                  <a:lnTo>
                    <a:pt x="25" y="4"/>
                  </a:lnTo>
                  <a:lnTo>
                    <a:pt x="26" y="5"/>
                  </a:lnTo>
                  <a:lnTo>
                    <a:pt x="26" y="4"/>
                  </a:lnTo>
                  <a:lnTo>
                    <a:pt x="27" y="4"/>
                  </a:lnTo>
                  <a:lnTo>
                    <a:pt x="28" y="4"/>
                  </a:lnTo>
                  <a:lnTo>
                    <a:pt x="28" y="5"/>
                  </a:lnTo>
                  <a:lnTo>
                    <a:pt x="31" y="5"/>
                  </a:lnTo>
                  <a:lnTo>
                    <a:pt x="31" y="4"/>
                  </a:lnTo>
                  <a:lnTo>
                    <a:pt x="32" y="4"/>
                  </a:lnTo>
                  <a:lnTo>
                    <a:pt x="35" y="4"/>
                  </a:lnTo>
                  <a:lnTo>
                    <a:pt x="36" y="4"/>
                  </a:lnTo>
                  <a:lnTo>
                    <a:pt x="38" y="4"/>
                  </a:lnTo>
                  <a:lnTo>
                    <a:pt x="39" y="4"/>
                  </a:lnTo>
                  <a:lnTo>
                    <a:pt x="40" y="2"/>
                  </a:lnTo>
                  <a:lnTo>
                    <a:pt x="39" y="2"/>
                  </a:lnTo>
                  <a:lnTo>
                    <a:pt x="38" y="2"/>
                  </a:lnTo>
                  <a:lnTo>
                    <a:pt x="36" y="2"/>
                  </a:lnTo>
                  <a:lnTo>
                    <a:pt x="36" y="1"/>
                  </a:lnTo>
                  <a:lnTo>
                    <a:pt x="38" y="1"/>
                  </a:lnTo>
                  <a:lnTo>
                    <a:pt x="38" y="0"/>
                  </a:lnTo>
                  <a:lnTo>
                    <a:pt x="39" y="0"/>
                  </a:lnTo>
                  <a:lnTo>
                    <a:pt x="40" y="0"/>
                  </a:lnTo>
                  <a:lnTo>
                    <a:pt x="41" y="1"/>
                  </a:lnTo>
                  <a:lnTo>
                    <a:pt x="41" y="2"/>
                  </a:lnTo>
                  <a:lnTo>
                    <a:pt x="43" y="2"/>
                  </a:lnTo>
                  <a:lnTo>
                    <a:pt x="43" y="1"/>
                  </a:lnTo>
                  <a:lnTo>
                    <a:pt x="43" y="2"/>
                  </a:lnTo>
                  <a:lnTo>
                    <a:pt x="44" y="2"/>
                  </a:lnTo>
                  <a:lnTo>
                    <a:pt x="45" y="1"/>
                  </a:lnTo>
                  <a:lnTo>
                    <a:pt x="47" y="2"/>
                  </a:lnTo>
                  <a:lnTo>
                    <a:pt x="48" y="2"/>
                  </a:lnTo>
                  <a:lnTo>
                    <a:pt x="49" y="2"/>
                  </a:lnTo>
                  <a:lnTo>
                    <a:pt x="49" y="4"/>
                  </a:lnTo>
                  <a:lnTo>
                    <a:pt x="49" y="2"/>
                  </a:lnTo>
                  <a:lnTo>
                    <a:pt x="51" y="4"/>
                  </a:lnTo>
                  <a:lnTo>
                    <a:pt x="51" y="5"/>
                  </a:lnTo>
                  <a:lnTo>
                    <a:pt x="52" y="5"/>
                  </a:lnTo>
                  <a:lnTo>
                    <a:pt x="53" y="5"/>
                  </a:lnTo>
                  <a:lnTo>
                    <a:pt x="53" y="6"/>
                  </a:lnTo>
                  <a:lnTo>
                    <a:pt x="55" y="5"/>
                  </a:lnTo>
                  <a:lnTo>
                    <a:pt x="55" y="6"/>
                  </a:lnTo>
                  <a:lnTo>
                    <a:pt x="56" y="6"/>
                  </a:lnTo>
                  <a:lnTo>
                    <a:pt x="56" y="8"/>
                  </a:lnTo>
                  <a:lnTo>
                    <a:pt x="55" y="8"/>
                  </a:lnTo>
                  <a:lnTo>
                    <a:pt x="55" y="9"/>
                  </a:lnTo>
                  <a:lnTo>
                    <a:pt x="55" y="10"/>
                  </a:lnTo>
                  <a:lnTo>
                    <a:pt x="53" y="10"/>
                  </a:lnTo>
                  <a:lnTo>
                    <a:pt x="53" y="12"/>
                  </a:lnTo>
                  <a:lnTo>
                    <a:pt x="53" y="13"/>
                  </a:lnTo>
                  <a:lnTo>
                    <a:pt x="53" y="14"/>
                  </a:lnTo>
                  <a:lnTo>
                    <a:pt x="55" y="14"/>
                  </a:lnTo>
                  <a:lnTo>
                    <a:pt x="56" y="14"/>
                  </a:lnTo>
                  <a:lnTo>
                    <a:pt x="57" y="14"/>
                  </a:lnTo>
                  <a:lnTo>
                    <a:pt x="58" y="14"/>
                  </a:lnTo>
                  <a:lnTo>
                    <a:pt x="60" y="14"/>
                  </a:lnTo>
                  <a:lnTo>
                    <a:pt x="60" y="15"/>
                  </a:lnTo>
                  <a:lnTo>
                    <a:pt x="60" y="17"/>
                  </a:lnTo>
                  <a:lnTo>
                    <a:pt x="61" y="17"/>
                  </a:lnTo>
                  <a:lnTo>
                    <a:pt x="62" y="17"/>
                  </a:lnTo>
                  <a:lnTo>
                    <a:pt x="62" y="18"/>
                  </a:lnTo>
                  <a:lnTo>
                    <a:pt x="64" y="18"/>
                  </a:lnTo>
                  <a:lnTo>
                    <a:pt x="65" y="18"/>
                  </a:lnTo>
                  <a:lnTo>
                    <a:pt x="65" y="17"/>
                  </a:lnTo>
                  <a:lnTo>
                    <a:pt x="66" y="17"/>
                  </a:lnTo>
                  <a:lnTo>
                    <a:pt x="66" y="15"/>
                  </a:lnTo>
                  <a:lnTo>
                    <a:pt x="68" y="15"/>
                  </a:lnTo>
                  <a:lnTo>
                    <a:pt x="69" y="15"/>
                  </a:lnTo>
                  <a:lnTo>
                    <a:pt x="69" y="17"/>
                  </a:lnTo>
                  <a:lnTo>
                    <a:pt x="69" y="18"/>
                  </a:lnTo>
                  <a:lnTo>
                    <a:pt x="69" y="21"/>
                  </a:lnTo>
                  <a:lnTo>
                    <a:pt x="69" y="22"/>
                  </a:lnTo>
                  <a:lnTo>
                    <a:pt x="69" y="23"/>
                  </a:lnTo>
                  <a:lnTo>
                    <a:pt x="68" y="23"/>
                  </a:lnTo>
                  <a:lnTo>
                    <a:pt x="66" y="23"/>
                  </a:lnTo>
                  <a:lnTo>
                    <a:pt x="66" y="22"/>
                  </a:lnTo>
                  <a:lnTo>
                    <a:pt x="65" y="22"/>
                  </a:lnTo>
                  <a:lnTo>
                    <a:pt x="64" y="22"/>
                  </a:lnTo>
                  <a:lnTo>
                    <a:pt x="64" y="23"/>
                  </a:lnTo>
                  <a:lnTo>
                    <a:pt x="62" y="23"/>
                  </a:lnTo>
                  <a:lnTo>
                    <a:pt x="64" y="23"/>
                  </a:lnTo>
                  <a:lnTo>
                    <a:pt x="62" y="26"/>
                  </a:lnTo>
                  <a:lnTo>
                    <a:pt x="65" y="26"/>
                  </a:lnTo>
                  <a:lnTo>
                    <a:pt x="64" y="27"/>
                  </a:lnTo>
                  <a:lnTo>
                    <a:pt x="65" y="28"/>
                  </a:lnTo>
                  <a:lnTo>
                    <a:pt x="65" y="30"/>
                  </a:lnTo>
                  <a:lnTo>
                    <a:pt x="64" y="30"/>
                  </a:lnTo>
                  <a:lnTo>
                    <a:pt x="62" y="28"/>
                  </a:lnTo>
                  <a:lnTo>
                    <a:pt x="62" y="27"/>
                  </a:lnTo>
                  <a:lnTo>
                    <a:pt x="62" y="26"/>
                  </a:lnTo>
                  <a:lnTo>
                    <a:pt x="61" y="26"/>
                  </a:lnTo>
                  <a:lnTo>
                    <a:pt x="61" y="27"/>
                  </a:lnTo>
                  <a:lnTo>
                    <a:pt x="58" y="27"/>
                  </a:lnTo>
                  <a:lnTo>
                    <a:pt x="58" y="28"/>
                  </a:lnTo>
                  <a:lnTo>
                    <a:pt x="56" y="28"/>
                  </a:lnTo>
                  <a:lnTo>
                    <a:pt x="53" y="26"/>
                  </a:lnTo>
                  <a:lnTo>
                    <a:pt x="53" y="25"/>
                  </a:lnTo>
                  <a:lnTo>
                    <a:pt x="52" y="25"/>
                  </a:lnTo>
                  <a:lnTo>
                    <a:pt x="51" y="25"/>
                  </a:lnTo>
                  <a:lnTo>
                    <a:pt x="51" y="26"/>
                  </a:lnTo>
                  <a:lnTo>
                    <a:pt x="51" y="27"/>
                  </a:lnTo>
                  <a:lnTo>
                    <a:pt x="51" y="28"/>
                  </a:lnTo>
                  <a:lnTo>
                    <a:pt x="51" y="30"/>
                  </a:lnTo>
                  <a:lnTo>
                    <a:pt x="51" y="31"/>
                  </a:lnTo>
                  <a:lnTo>
                    <a:pt x="49" y="31"/>
                  </a:lnTo>
                  <a:lnTo>
                    <a:pt x="47" y="34"/>
                  </a:lnTo>
                  <a:lnTo>
                    <a:pt x="48" y="36"/>
                  </a:lnTo>
                  <a:lnTo>
                    <a:pt x="48" y="38"/>
                  </a:lnTo>
                  <a:lnTo>
                    <a:pt x="47" y="38"/>
                  </a:lnTo>
                  <a:lnTo>
                    <a:pt x="45" y="38"/>
                  </a:lnTo>
                  <a:lnTo>
                    <a:pt x="47" y="36"/>
                  </a:lnTo>
                  <a:lnTo>
                    <a:pt x="44" y="34"/>
                  </a:lnTo>
                  <a:lnTo>
                    <a:pt x="44" y="32"/>
                  </a:lnTo>
                  <a:lnTo>
                    <a:pt x="43" y="32"/>
                  </a:lnTo>
                  <a:lnTo>
                    <a:pt x="41" y="32"/>
                  </a:lnTo>
                  <a:lnTo>
                    <a:pt x="39" y="30"/>
                  </a:lnTo>
                  <a:lnTo>
                    <a:pt x="38" y="28"/>
                  </a:lnTo>
                  <a:lnTo>
                    <a:pt x="39" y="26"/>
                  </a:lnTo>
                  <a:lnTo>
                    <a:pt x="38" y="26"/>
                  </a:lnTo>
                  <a:lnTo>
                    <a:pt x="36" y="26"/>
                  </a:lnTo>
                  <a:lnTo>
                    <a:pt x="35" y="27"/>
                  </a:lnTo>
                  <a:lnTo>
                    <a:pt x="32" y="28"/>
                  </a:lnTo>
                  <a:lnTo>
                    <a:pt x="32" y="30"/>
                  </a:lnTo>
                  <a:lnTo>
                    <a:pt x="34" y="31"/>
                  </a:lnTo>
                  <a:lnTo>
                    <a:pt x="34" y="32"/>
                  </a:lnTo>
                  <a:lnTo>
                    <a:pt x="31" y="32"/>
                  </a:lnTo>
                  <a:lnTo>
                    <a:pt x="31" y="34"/>
                  </a:lnTo>
                  <a:lnTo>
                    <a:pt x="30" y="35"/>
                  </a:lnTo>
                  <a:lnTo>
                    <a:pt x="28" y="36"/>
                  </a:lnTo>
                  <a:lnTo>
                    <a:pt x="27" y="35"/>
                  </a:lnTo>
                  <a:lnTo>
                    <a:pt x="26" y="35"/>
                  </a:lnTo>
                  <a:lnTo>
                    <a:pt x="25" y="35"/>
                  </a:lnTo>
                  <a:lnTo>
                    <a:pt x="23" y="36"/>
                  </a:lnTo>
                  <a:lnTo>
                    <a:pt x="22" y="36"/>
                  </a:lnTo>
                  <a:lnTo>
                    <a:pt x="21" y="36"/>
                  </a:lnTo>
                  <a:lnTo>
                    <a:pt x="19" y="36"/>
                  </a:lnTo>
                  <a:lnTo>
                    <a:pt x="18" y="38"/>
                  </a:lnTo>
                  <a:lnTo>
                    <a:pt x="18" y="36"/>
                  </a:lnTo>
                  <a:lnTo>
                    <a:pt x="17" y="36"/>
                  </a:lnTo>
                  <a:lnTo>
                    <a:pt x="17" y="35"/>
                  </a:lnTo>
                  <a:lnTo>
                    <a:pt x="15" y="34"/>
                  </a:lnTo>
                  <a:lnTo>
                    <a:pt x="14" y="34"/>
                  </a:lnTo>
                  <a:lnTo>
                    <a:pt x="14" y="32"/>
                  </a:lnTo>
                  <a:lnTo>
                    <a:pt x="14" y="31"/>
                  </a:lnTo>
                  <a:lnTo>
                    <a:pt x="13" y="31"/>
                  </a:lnTo>
                  <a:lnTo>
                    <a:pt x="13" y="30"/>
                  </a:lnTo>
                  <a:lnTo>
                    <a:pt x="13" y="28"/>
                  </a:lnTo>
                  <a:lnTo>
                    <a:pt x="13" y="27"/>
                  </a:lnTo>
                  <a:lnTo>
                    <a:pt x="12" y="27"/>
                  </a:lnTo>
                  <a:lnTo>
                    <a:pt x="13" y="26"/>
                  </a:lnTo>
                  <a:lnTo>
                    <a:pt x="12" y="26"/>
                  </a:lnTo>
                  <a:lnTo>
                    <a:pt x="10" y="26"/>
                  </a:lnTo>
                  <a:lnTo>
                    <a:pt x="9" y="26"/>
                  </a:lnTo>
                  <a:lnTo>
                    <a:pt x="8" y="26"/>
                  </a:lnTo>
                  <a:lnTo>
                    <a:pt x="6" y="26"/>
                  </a:lnTo>
                  <a:lnTo>
                    <a:pt x="6" y="27"/>
                  </a:lnTo>
                  <a:lnTo>
                    <a:pt x="5" y="26"/>
                  </a:lnTo>
                  <a:lnTo>
                    <a:pt x="4" y="27"/>
                  </a:lnTo>
                  <a:lnTo>
                    <a:pt x="4" y="28"/>
                  </a:lnTo>
                  <a:lnTo>
                    <a:pt x="2" y="31"/>
                  </a:lnTo>
                  <a:lnTo>
                    <a:pt x="1" y="31"/>
                  </a:lnTo>
                  <a:lnTo>
                    <a:pt x="0" y="31"/>
                  </a:lnTo>
                  <a:lnTo>
                    <a:pt x="0" y="30"/>
                  </a:lnTo>
                  <a:lnTo>
                    <a:pt x="1" y="3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0" name="Freeform 1799"/>
            <p:cNvSpPr>
              <a:spLocks/>
            </p:cNvSpPr>
            <p:nvPr/>
          </p:nvSpPr>
          <p:spPr bwMode="auto">
            <a:xfrm>
              <a:off x="4954900" y="2441575"/>
              <a:ext cx="446088" cy="246063"/>
            </a:xfrm>
            <a:custGeom>
              <a:avLst/>
              <a:gdLst/>
              <a:ahLst/>
              <a:cxnLst>
                <a:cxn ang="0">
                  <a:pos x="5" y="66"/>
                </a:cxn>
                <a:cxn ang="0">
                  <a:pos x="3" y="69"/>
                </a:cxn>
                <a:cxn ang="0">
                  <a:pos x="3" y="73"/>
                </a:cxn>
                <a:cxn ang="0">
                  <a:pos x="0" y="75"/>
                </a:cxn>
                <a:cxn ang="0">
                  <a:pos x="1" y="78"/>
                </a:cxn>
                <a:cxn ang="0">
                  <a:pos x="4" y="81"/>
                </a:cxn>
                <a:cxn ang="0">
                  <a:pos x="8" y="83"/>
                </a:cxn>
                <a:cxn ang="0">
                  <a:pos x="12" y="85"/>
                </a:cxn>
                <a:cxn ang="0">
                  <a:pos x="14" y="86"/>
                </a:cxn>
                <a:cxn ang="0">
                  <a:pos x="16" y="83"/>
                </a:cxn>
                <a:cxn ang="0">
                  <a:pos x="18" y="86"/>
                </a:cxn>
                <a:cxn ang="0">
                  <a:pos x="22" y="86"/>
                </a:cxn>
                <a:cxn ang="0">
                  <a:pos x="26" y="86"/>
                </a:cxn>
                <a:cxn ang="0">
                  <a:pos x="30" y="87"/>
                </a:cxn>
                <a:cxn ang="0">
                  <a:pos x="34" y="87"/>
                </a:cxn>
                <a:cxn ang="0">
                  <a:pos x="38" y="86"/>
                </a:cxn>
                <a:cxn ang="0">
                  <a:pos x="42" y="89"/>
                </a:cxn>
                <a:cxn ang="0">
                  <a:pos x="46" y="91"/>
                </a:cxn>
                <a:cxn ang="0">
                  <a:pos x="50" y="87"/>
                </a:cxn>
                <a:cxn ang="0">
                  <a:pos x="57" y="86"/>
                </a:cxn>
                <a:cxn ang="0">
                  <a:pos x="61" y="86"/>
                </a:cxn>
                <a:cxn ang="0">
                  <a:pos x="64" y="85"/>
                </a:cxn>
                <a:cxn ang="0">
                  <a:pos x="65" y="82"/>
                </a:cxn>
                <a:cxn ang="0">
                  <a:pos x="68" y="81"/>
                </a:cxn>
                <a:cxn ang="0">
                  <a:pos x="72" y="81"/>
                </a:cxn>
                <a:cxn ang="0">
                  <a:pos x="99" y="83"/>
                </a:cxn>
                <a:cxn ang="0">
                  <a:pos x="135" y="117"/>
                </a:cxn>
                <a:cxn ang="0">
                  <a:pos x="151" y="103"/>
                </a:cxn>
                <a:cxn ang="0">
                  <a:pos x="150" y="113"/>
                </a:cxn>
                <a:cxn ang="0">
                  <a:pos x="184" y="124"/>
                </a:cxn>
                <a:cxn ang="0">
                  <a:pos x="186" y="147"/>
                </a:cxn>
                <a:cxn ang="0">
                  <a:pos x="221" y="143"/>
                </a:cxn>
                <a:cxn ang="0">
                  <a:pos x="203" y="125"/>
                </a:cxn>
                <a:cxn ang="0">
                  <a:pos x="208" y="117"/>
                </a:cxn>
                <a:cxn ang="0">
                  <a:pos x="262" y="100"/>
                </a:cxn>
                <a:cxn ang="0">
                  <a:pos x="271" y="56"/>
                </a:cxn>
                <a:cxn ang="0">
                  <a:pos x="215" y="43"/>
                </a:cxn>
                <a:cxn ang="0">
                  <a:pos x="172" y="3"/>
                </a:cxn>
                <a:cxn ang="0">
                  <a:pos x="117" y="13"/>
                </a:cxn>
                <a:cxn ang="0">
                  <a:pos x="66" y="10"/>
                </a:cxn>
                <a:cxn ang="0">
                  <a:pos x="13" y="10"/>
                </a:cxn>
                <a:cxn ang="0">
                  <a:pos x="14" y="13"/>
                </a:cxn>
                <a:cxn ang="0">
                  <a:pos x="13" y="17"/>
                </a:cxn>
                <a:cxn ang="0">
                  <a:pos x="14" y="19"/>
                </a:cxn>
                <a:cxn ang="0">
                  <a:pos x="16" y="22"/>
                </a:cxn>
                <a:cxn ang="0">
                  <a:pos x="17" y="25"/>
                </a:cxn>
                <a:cxn ang="0">
                  <a:pos x="20" y="26"/>
                </a:cxn>
                <a:cxn ang="0">
                  <a:pos x="21" y="29"/>
                </a:cxn>
                <a:cxn ang="0">
                  <a:pos x="23" y="31"/>
                </a:cxn>
                <a:cxn ang="0">
                  <a:pos x="22" y="34"/>
                </a:cxn>
                <a:cxn ang="0">
                  <a:pos x="25" y="35"/>
                </a:cxn>
                <a:cxn ang="0">
                  <a:pos x="22" y="39"/>
                </a:cxn>
                <a:cxn ang="0">
                  <a:pos x="18" y="40"/>
                </a:cxn>
                <a:cxn ang="0">
                  <a:pos x="16" y="43"/>
                </a:cxn>
                <a:cxn ang="0">
                  <a:pos x="13" y="47"/>
                </a:cxn>
                <a:cxn ang="0">
                  <a:pos x="9" y="51"/>
                </a:cxn>
                <a:cxn ang="0">
                  <a:pos x="7" y="53"/>
                </a:cxn>
                <a:cxn ang="0">
                  <a:pos x="5" y="57"/>
                </a:cxn>
                <a:cxn ang="0">
                  <a:pos x="8" y="61"/>
                </a:cxn>
                <a:cxn ang="0">
                  <a:pos x="7" y="62"/>
                </a:cxn>
                <a:cxn ang="0">
                  <a:pos x="8" y="64"/>
                </a:cxn>
                <a:cxn ang="0">
                  <a:pos x="9" y="66"/>
                </a:cxn>
                <a:cxn ang="0">
                  <a:pos x="8" y="65"/>
                </a:cxn>
              </a:cxnLst>
              <a:rect l="0" t="0" r="r" b="b"/>
              <a:pathLst>
                <a:path w="281" h="155">
                  <a:moveTo>
                    <a:pt x="5" y="65"/>
                  </a:moveTo>
                  <a:lnTo>
                    <a:pt x="4" y="65"/>
                  </a:lnTo>
                  <a:lnTo>
                    <a:pt x="5" y="66"/>
                  </a:lnTo>
                  <a:lnTo>
                    <a:pt x="4" y="66"/>
                  </a:lnTo>
                  <a:lnTo>
                    <a:pt x="3" y="68"/>
                  </a:lnTo>
                  <a:lnTo>
                    <a:pt x="3" y="69"/>
                  </a:lnTo>
                  <a:lnTo>
                    <a:pt x="3" y="70"/>
                  </a:lnTo>
                  <a:lnTo>
                    <a:pt x="3" y="72"/>
                  </a:lnTo>
                  <a:lnTo>
                    <a:pt x="3" y="73"/>
                  </a:lnTo>
                  <a:lnTo>
                    <a:pt x="1" y="73"/>
                  </a:lnTo>
                  <a:lnTo>
                    <a:pt x="0" y="74"/>
                  </a:lnTo>
                  <a:lnTo>
                    <a:pt x="0" y="75"/>
                  </a:lnTo>
                  <a:lnTo>
                    <a:pt x="0" y="77"/>
                  </a:lnTo>
                  <a:lnTo>
                    <a:pt x="0" y="78"/>
                  </a:lnTo>
                  <a:lnTo>
                    <a:pt x="1" y="78"/>
                  </a:lnTo>
                  <a:lnTo>
                    <a:pt x="3" y="79"/>
                  </a:lnTo>
                  <a:lnTo>
                    <a:pt x="3" y="81"/>
                  </a:lnTo>
                  <a:lnTo>
                    <a:pt x="4" y="81"/>
                  </a:lnTo>
                  <a:lnTo>
                    <a:pt x="5" y="81"/>
                  </a:lnTo>
                  <a:lnTo>
                    <a:pt x="7" y="82"/>
                  </a:lnTo>
                  <a:lnTo>
                    <a:pt x="8" y="83"/>
                  </a:lnTo>
                  <a:lnTo>
                    <a:pt x="9" y="83"/>
                  </a:lnTo>
                  <a:lnTo>
                    <a:pt x="10" y="83"/>
                  </a:lnTo>
                  <a:lnTo>
                    <a:pt x="12" y="85"/>
                  </a:lnTo>
                  <a:lnTo>
                    <a:pt x="12" y="86"/>
                  </a:lnTo>
                  <a:lnTo>
                    <a:pt x="13" y="86"/>
                  </a:lnTo>
                  <a:lnTo>
                    <a:pt x="14" y="86"/>
                  </a:lnTo>
                  <a:lnTo>
                    <a:pt x="16" y="86"/>
                  </a:lnTo>
                  <a:lnTo>
                    <a:pt x="16" y="85"/>
                  </a:lnTo>
                  <a:lnTo>
                    <a:pt x="16" y="83"/>
                  </a:lnTo>
                  <a:lnTo>
                    <a:pt x="17" y="83"/>
                  </a:lnTo>
                  <a:lnTo>
                    <a:pt x="18" y="85"/>
                  </a:lnTo>
                  <a:lnTo>
                    <a:pt x="18" y="86"/>
                  </a:lnTo>
                  <a:lnTo>
                    <a:pt x="20" y="86"/>
                  </a:lnTo>
                  <a:lnTo>
                    <a:pt x="21" y="86"/>
                  </a:lnTo>
                  <a:lnTo>
                    <a:pt x="22" y="86"/>
                  </a:lnTo>
                  <a:lnTo>
                    <a:pt x="23" y="86"/>
                  </a:lnTo>
                  <a:lnTo>
                    <a:pt x="25" y="86"/>
                  </a:lnTo>
                  <a:lnTo>
                    <a:pt x="26" y="86"/>
                  </a:lnTo>
                  <a:lnTo>
                    <a:pt x="27" y="87"/>
                  </a:lnTo>
                  <a:lnTo>
                    <a:pt x="29" y="86"/>
                  </a:lnTo>
                  <a:lnTo>
                    <a:pt x="30" y="87"/>
                  </a:lnTo>
                  <a:lnTo>
                    <a:pt x="31" y="87"/>
                  </a:lnTo>
                  <a:lnTo>
                    <a:pt x="33" y="87"/>
                  </a:lnTo>
                  <a:lnTo>
                    <a:pt x="34" y="87"/>
                  </a:lnTo>
                  <a:lnTo>
                    <a:pt x="35" y="87"/>
                  </a:lnTo>
                  <a:lnTo>
                    <a:pt x="36" y="86"/>
                  </a:lnTo>
                  <a:lnTo>
                    <a:pt x="38" y="86"/>
                  </a:lnTo>
                  <a:lnTo>
                    <a:pt x="39" y="87"/>
                  </a:lnTo>
                  <a:lnTo>
                    <a:pt x="40" y="89"/>
                  </a:lnTo>
                  <a:lnTo>
                    <a:pt x="42" y="89"/>
                  </a:lnTo>
                  <a:lnTo>
                    <a:pt x="42" y="90"/>
                  </a:lnTo>
                  <a:lnTo>
                    <a:pt x="43" y="91"/>
                  </a:lnTo>
                  <a:lnTo>
                    <a:pt x="46" y="91"/>
                  </a:lnTo>
                  <a:lnTo>
                    <a:pt x="47" y="90"/>
                  </a:lnTo>
                  <a:lnTo>
                    <a:pt x="48" y="89"/>
                  </a:lnTo>
                  <a:lnTo>
                    <a:pt x="50" y="87"/>
                  </a:lnTo>
                  <a:lnTo>
                    <a:pt x="55" y="87"/>
                  </a:lnTo>
                  <a:lnTo>
                    <a:pt x="56" y="87"/>
                  </a:lnTo>
                  <a:lnTo>
                    <a:pt x="57" y="86"/>
                  </a:lnTo>
                  <a:lnTo>
                    <a:pt x="59" y="86"/>
                  </a:lnTo>
                  <a:lnTo>
                    <a:pt x="60" y="86"/>
                  </a:lnTo>
                  <a:lnTo>
                    <a:pt x="61" y="86"/>
                  </a:lnTo>
                  <a:lnTo>
                    <a:pt x="63" y="86"/>
                  </a:lnTo>
                  <a:lnTo>
                    <a:pt x="63" y="85"/>
                  </a:lnTo>
                  <a:lnTo>
                    <a:pt x="64" y="85"/>
                  </a:lnTo>
                  <a:lnTo>
                    <a:pt x="64" y="83"/>
                  </a:lnTo>
                  <a:lnTo>
                    <a:pt x="64" y="82"/>
                  </a:lnTo>
                  <a:lnTo>
                    <a:pt x="65" y="82"/>
                  </a:lnTo>
                  <a:lnTo>
                    <a:pt x="66" y="82"/>
                  </a:lnTo>
                  <a:lnTo>
                    <a:pt x="68" y="82"/>
                  </a:lnTo>
                  <a:lnTo>
                    <a:pt x="68" y="81"/>
                  </a:lnTo>
                  <a:lnTo>
                    <a:pt x="69" y="81"/>
                  </a:lnTo>
                  <a:lnTo>
                    <a:pt x="70" y="81"/>
                  </a:lnTo>
                  <a:lnTo>
                    <a:pt x="72" y="81"/>
                  </a:lnTo>
                  <a:lnTo>
                    <a:pt x="82" y="70"/>
                  </a:lnTo>
                  <a:lnTo>
                    <a:pt x="86" y="72"/>
                  </a:lnTo>
                  <a:lnTo>
                    <a:pt x="99" y="83"/>
                  </a:lnTo>
                  <a:lnTo>
                    <a:pt x="111" y="95"/>
                  </a:lnTo>
                  <a:lnTo>
                    <a:pt x="124" y="107"/>
                  </a:lnTo>
                  <a:lnTo>
                    <a:pt x="135" y="117"/>
                  </a:lnTo>
                  <a:lnTo>
                    <a:pt x="149" y="109"/>
                  </a:lnTo>
                  <a:lnTo>
                    <a:pt x="154" y="112"/>
                  </a:lnTo>
                  <a:lnTo>
                    <a:pt x="151" y="103"/>
                  </a:lnTo>
                  <a:lnTo>
                    <a:pt x="155" y="109"/>
                  </a:lnTo>
                  <a:lnTo>
                    <a:pt x="165" y="112"/>
                  </a:lnTo>
                  <a:lnTo>
                    <a:pt x="150" y="113"/>
                  </a:lnTo>
                  <a:lnTo>
                    <a:pt x="156" y="117"/>
                  </a:lnTo>
                  <a:lnTo>
                    <a:pt x="169" y="121"/>
                  </a:lnTo>
                  <a:lnTo>
                    <a:pt x="184" y="124"/>
                  </a:lnTo>
                  <a:lnTo>
                    <a:pt x="168" y="134"/>
                  </a:lnTo>
                  <a:lnTo>
                    <a:pt x="178" y="139"/>
                  </a:lnTo>
                  <a:lnTo>
                    <a:pt x="186" y="147"/>
                  </a:lnTo>
                  <a:lnTo>
                    <a:pt x="189" y="155"/>
                  </a:lnTo>
                  <a:lnTo>
                    <a:pt x="211" y="146"/>
                  </a:lnTo>
                  <a:lnTo>
                    <a:pt x="221" y="143"/>
                  </a:lnTo>
                  <a:lnTo>
                    <a:pt x="231" y="138"/>
                  </a:lnTo>
                  <a:lnTo>
                    <a:pt x="218" y="137"/>
                  </a:lnTo>
                  <a:lnTo>
                    <a:pt x="203" y="125"/>
                  </a:lnTo>
                  <a:lnTo>
                    <a:pt x="207" y="117"/>
                  </a:lnTo>
                  <a:lnTo>
                    <a:pt x="205" y="121"/>
                  </a:lnTo>
                  <a:lnTo>
                    <a:pt x="208" y="117"/>
                  </a:lnTo>
                  <a:lnTo>
                    <a:pt x="231" y="109"/>
                  </a:lnTo>
                  <a:lnTo>
                    <a:pt x="255" y="100"/>
                  </a:lnTo>
                  <a:lnTo>
                    <a:pt x="262" y="100"/>
                  </a:lnTo>
                  <a:lnTo>
                    <a:pt x="268" y="89"/>
                  </a:lnTo>
                  <a:lnTo>
                    <a:pt x="281" y="82"/>
                  </a:lnTo>
                  <a:lnTo>
                    <a:pt x="271" y="56"/>
                  </a:lnTo>
                  <a:lnTo>
                    <a:pt x="248" y="48"/>
                  </a:lnTo>
                  <a:lnTo>
                    <a:pt x="224" y="40"/>
                  </a:lnTo>
                  <a:lnTo>
                    <a:pt x="215" y="43"/>
                  </a:lnTo>
                  <a:lnTo>
                    <a:pt x="194" y="26"/>
                  </a:lnTo>
                  <a:lnTo>
                    <a:pt x="175" y="9"/>
                  </a:lnTo>
                  <a:lnTo>
                    <a:pt x="172" y="3"/>
                  </a:lnTo>
                  <a:lnTo>
                    <a:pt x="147" y="0"/>
                  </a:lnTo>
                  <a:lnTo>
                    <a:pt x="135" y="4"/>
                  </a:lnTo>
                  <a:lnTo>
                    <a:pt x="117" y="13"/>
                  </a:lnTo>
                  <a:lnTo>
                    <a:pt x="119" y="19"/>
                  </a:lnTo>
                  <a:lnTo>
                    <a:pt x="92" y="16"/>
                  </a:lnTo>
                  <a:lnTo>
                    <a:pt x="66" y="10"/>
                  </a:lnTo>
                  <a:lnTo>
                    <a:pt x="40" y="10"/>
                  </a:lnTo>
                  <a:lnTo>
                    <a:pt x="14" y="10"/>
                  </a:lnTo>
                  <a:lnTo>
                    <a:pt x="13" y="10"/>
                  </a:lnTo>
                  <a:lnTo>
                    <a:pt x="13" y="12"/>
                  </a:lnTo>
                  <a:lnTo>
                    <a:pt x="13" y="13"/>
                  </a:lnTo>
                  <a:lnTo>
                    <a:pt x="14" y="13"/>
                  </a:lnTo>
                  <a:lnTo>
                    <a:pt x="13" y="14"/>
                  </a:lnTo>
                  <a:lnTo>
                    <a:pt x="13" y="16"/>
                  </a:lnTo>
                  <a:lnTo>
                    <a:pt x="13" y="17"/>
                  </a:lnTo>
                  <a:lnTo>
                    <a:pt x="13" y="18"/>
                  </a:lnTo>
                  <a:lnTo>
                    <a:pt x="14" y="18"/>
                  </a:lnTo>
                  <a:lnTo>
                    <a:pt x="14" y="19"/>
                  </a:lnTo>
                  <a:lnTo>
                    <a:pt x="16" y="19"/>
                  </a:lnTo>
                  <a:lnTo>
                    <a:pt x="16" y="21"/>
                  </a:lnTo>
                  <a:lnTo>
                    <a:pt x="16" y="22"/>
                  </a:lnTo>
                  <a:lnTo>
                    <a:pt x="16" y="23"/>
                  </a:lnTo>
                  <a:lnTo>
                    <a:pt x="17" y="23"/>
                  </a:lnTo>
                  <a:lnTo>
                    <a:pt x="17" y="25"/>
                  </a:lnTo>
                  <a:lnTo>
                    <a:pt x="18" y="25"/>
                  </a:lnTo>
                  <a:lnTo>
                    <a:pt x="20" y="25"/>
                  </a:lnTo>
                  <a:lnTo>
                    <a:pt x="20" y="26"/>
                  </a:lnTo>
                  <a:lnTo>
                    <a:pt x="20" y="27"/>
                  </a:lnTo>
                  <a:lnTo>
                    <a:pt x="21" y="27"/>
                  </a:lnTo>
                  <a:lnTo>
                    <a:pt x="21" y="29"/>
                  </a:lnTo>
                  <a:lnTo>
                    <a:pt x="22" y="30"/>
                  </a:lnTo>
                  <a:lnTo>
                    <a:pt x="23" y="30"/>
                  </a:lnTo>
                  <a:lnTo>
                    <a:pt x="23" y="31"/>
                  </a:lnTo>
                  <a:lnTo>
                    <a:pt x="22" y="31"/>
                  </a:lnTo>
                  <a:lnTo>
                    <a:pt x="22" y="32"/>
                  </a:lnTo>
                  <a:lnTo>
                    <a:pt x="22" y="34"/>
                  </a:lnTo>
                  <a:lnTo>
                    <a:pt x="23" y="34"/>
                  </a:lnTo>
                  <a:lnTo>
                    <a:pt x="23" y="35"/>
                  </a:lnTo>
                  <a:lnTo>
                    <a:pt x="25" y="35"/>
                  </a:lnTo>
                  <a:lnTo>
                    <a:pt x="23" y="38"/>
                  </a:lnTo>
                  <a:lnTo>
                    <a:pt x="23" y="39"/>
                  </a:lnTo>
                  <a:lnTo>
                    <a:pt x="22" y="39"/>
                  </a:lnTo>
                  <a:lnTo>
                    <a:pt x="21" y="39"/>
                  </a:lnTo>
                  <a:lnTo>
                    <a:pt x="20" y="39"/>
                  </a:lnTo>
                  <a:lnTo>
                    <a:pt x="18" y="40"/>
                  </a:lnTo>
                  <a:lnTo>
                    <a:pt x="18" y="42"/>
                  </a:lnTo>
                  <a:lnTo>
                    <a:pt x="17" y="42"/>
                  </a:lnTo>
                  <a:lnTo>
                    <a:pt x="16" y="43"/>
                  </a:lnTo>
                  <a:lnTo>
                    <a:pt x="14" y="44"/>
                  </a:lnTo>
                  <a:lnTo>
                    <a:pt x="13" y="46"/>
                  </a:lnTo>
                  <a:lnTo>
                    <a:pt x="13" y="47"/>
                  </a:lnTo>
                  <a:lnTo>
                    <a:pt x="12" y="47"/>
                  </a:lnTo>
                  <a:lnTo>
                    <a:pt x="9" y="49"/>
                  </a:lnTo>
                  <a:lnTo>
                    <a:pt x="9" y="51"/>
                  </a:lnTo>
                  <a:lnTo>
                    <a:pt x="8" y="52"/>
                  </a:lnTo>
                  <a:lnTo>
                    <a:pt x="8" y="53"/>
                  </a:lnTo>
                  <a:lnTo>
                    <a:pt x="7" y="53"/>
                  </a:lnTo>
                  <a:lnTo>
                    <a:pt x="7" y="55"/>
                  </a:lnTo>
                  <a:lnTo>
                    <a:pt x="5" y="56"/>
                  </a:lnTo>
                  <a:lnTo>
                    <a:pt x="5" y="57"/>
                  </a:lnTo>
                  <a:lnTo>
                    <a:pt x="7" y="59"/>
                  </a:lnTo>
                  <a:lnTo>
                    <a:pt x="8" y="60"/>
                  </a:lnTo>
                  <a:lnTo>
                    <a:pt x="8" y="61"/>
                  </a:lnTo>
                  <a:lnTo>
                    <a:pt x="7" y="62"/>
                  </a:lnTo>
                  <a:lnTo>
                    <a:pt x="7" y="64"/>
                  </a:lnTo>
                  <a:lnTo>
                    <a:pt x="7" y="62"/>
                  </a:lnTo>
                  <a:lnTo>
                    <a:pt x="8" y="62"/>
                  </a:lnTo>
                  <a:lnTo>
                    <a:pt x="7" y="64"/>
                  </a:lnTo>
                  <a:lnTo>
                    <a:pt x="8" y="64"/>
                  </a:lnTo>
                  <a:lnTo>
                    <a:pt x="9" y="64"/>
                  </a:lnTo>
                  <a:lnTo>
                    <a:pt x="9" y="65"/>
                  </a:lnTo>
                  <a:lnTo>
                    <a:pt x="9" y="66"/>
                  </a:lnTo>
                  <a:lnTo>
                    <a:pt x="10" y="66"/>
                  </a:lnTo>
                  <a:lnTo>
                    <a:pt x="9" y="66"/>
                  </a:lnTo>
                  <a:lnTo>
                    <a:pt x="8" y="65"/>
                  </a:lnTo>
                  <a:lnTo>
                    <a:pt x="7" y="65"/>
                  </a:lnTo>
                  <a:lnTo>
                    <a:pt x="5" y="6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1" name="Freeform 1800"/>
            <p:cNvSpPr>
              <a:spLocks/>
            </p:cNvSpPr>
            <p:nvPr/>
          </p:nvSpPr>
          <p:spPr bwMode="auto">
            <a:xfrm>
              <a:off x="4880288" y="2633663"/>
              <a:ext cx="114300" cy="134937"/>
            </a:xfrm>
            <a:custGeom>
              <a:avLst/>
              <a:gdLst/>
              <a:ahLst/>
              <a:cxnLst>
                <a:cxn ang="0">
                  <a:pos x="3" y="5"/>
                </a:cxn>
                <a:cxn ang="0">
                  <a:pos x="5" y="3"/>
                </a:cxn>
                <a:cxn ang="0">
                  <a:pos x="9" y="3"/>
                </a:cxn>
                <a:cxn ang="0">
                  <a:pos x="13" y="0"/>
                </a:cxn>
                <a:cxn ang="0">
                  <a:pos x="18" y="0"/>
                </a:cxn>
                <a:cxn ang="0">
                  <a:pos x="22" y="1"/>
                </a:cxn>
                <a:cxn ang="0">
                  <a:pos x="27" y="5"/>
                </a:cxn>
                <a:cxn ang="0">
                  <a:pos x="35" y="16"/>
                </a:cxn>
                <a:cxn ang="0">
                  <a:pos x="42" y="18"/>
                </a:cxn>
                <a:cxn ang="0">
                  <a:pos x="46" y="25"/>
                </a:cxn>
                <a:cxn ang="0">
                  <a:pos x="47" y="29"/>
                </a:cxn>
                <a:cxn ang="0">
                  <a:pos x="56" y="30"/>
                </a:cxn>
                <a:cxn ang="0">
                  <a:pos x="64" y="31"/>
                </a:cxn>
                <a:cxn ang="0">
                  <a:pos x="60" y="33"/>
                </a:cxn>
                <a:cxn ang="0">
                  <a:pos x="64" y="38"/>
                </a:cxn>
                <a:cxn ang="0">
                  <a:pos x="60" y="42"/>
                </a:cxn>
                <a:cxn ang="0">
                  <a:pos x="64" y="52"/>
                </a:cxn>
                <a:cxn ang="0">
                  <a:pos x="72" y="57"/>
                </a:cxn>
                <a:cxn ang="0">
                  <a:pos x="67" y="64"/>
                </a:cxn>
                <a:cxn ang="0">
                  <a:pos x="64" y="74"/>
                </a:cxn>
                <a:cxn ang="0">
                  <a:pos x="55" y="74"/>
                </a:cxn>
                <a:cxn ang="0">
                  <a:pos x="44" y="80"/>
                </a:cxn>
                <a:cxn ang="0">
                  <a:pos x="37" y="85"/>
                </a:cxn>
                <a:cxn ang="0">
                  <a:pos x="34" y="77"/>
                </a:cxn>
                <a:cxn ang="0">
                  <a:pos x="27" y="70"/>
                </a:cxn>
                <a:cxn ang="0">
                  <a:pos x="24" y="72"/>
                </a:cxn>
                <a:cxn ang="0">
                  <a:pos x="20" y="70"/>
                </a:cxn>
                <a:cxn ang="0">
                  <a:pos x="16" y="80"/>
                </a:cxn>
                <a:cxn ang="0">
                  <a:pos x="13" y="82"/>
                </a:cxn>
                <a:cxn ang="0">
                  <a:pos x="13" y="81"/>
                </a:cxn>
                <a:cxn ang="0">
                  <a:pos x="11" y="78"/>
                </a:cxn>
                <a:cxn ang="0">
                  <a:pos x="8" y="76"/>
                </a:cxn>
                <a:cxn ang="0">
                  <a:pos x="5" y="74"/>
                </a:cxn>
                <a:cxn ang="0">
                  <a:pos x="3" y="73"/>
                </a:cxn>
                <a:cxn ang="0">
                  <a:pos x="4" y="72"/>
                </a:cxn>
                <a:cxn ang="0">
                  <a:pos x="4" y="72"/>
                </a:cxn>
                <a:cxn ang="0">
                  <a:pos x="3" y="72"/>
                </a:cxn>
                <a:cxn ang="0">
                  <a:pos x="1" y="69"/>
                </a:cxn>
                <a:cxn ang="0">
                  <a:pos x="3" y="61"/>
                </a:cxn>
                <a:cxn ang="0">
                  <a:pos x="7" y="55"/>
                </a:cxn>
                <a:cxn ang="0">
                  <a:pos x="7" y="52"/>
                </a:cxn>
                <a:cxn ang="0">
                  <a:pos x="11" y="50"/>
                </a:cxn>
                <a:cxn ang="0">
                  <a:pos x="14" y="50"/>
                </a:cxn>
                <a:cxn ang="0">
                  <a:pos x="11" y="42"/>
                </a:cxn>
                <a:cxn ang="0">
                  <a:pos x="16" y="42"/>
                </a:cxn>
                <a:cxn ang="0">
                  <a:pos x="12" y="38"/>
                </a:cxn>
                <a:cxn ang="0">
                  <a:pos x="8" y="34"/>
                </a:cxn>
                <a:cxn ang="0">
                  <a:pos x="11" y="27"/>
                </a:cxn>
                <a:cxn ang="0">
                  <a:pos x="5" y="25"/>
                </a:cxn>
                <a:cxn ang="0">
                  <a:pos x="5" y="20"/>
                </a:cxn>
                <a:cxn ang="0">
                  <a:pos x="11" y="20"/>
                </a:cxn>
                <a:cxn ang="0">
                  <a:pos x="5" y="16"/>
                </a:cxn>
                <a:cxn ang="0">
                  <a:pos x="3" y="12"/>
                </a:cxn>
              </a:cxnLst>
              <a:rect l="0" t="0" r="r" b="b"/>
              <a:pathLst>
                <a:path w="72" h="85">
                  <a:moveTo>
                    <a:pt x="0" y="5"/>
                  </a:moveTo>
                  <a:lnTo>
                    <a:pt x="1" y="5"/>
                  </a:lnTo>
                  <a:lnTo>
                    <a:pt x="1" y="4"/>
                  </a:lnTo>
                  <a:lnTo>
                    <a:pt x="3" y="5"/>
                  </a:lnTo>
                  <a:lnTo>
                    <a:pt x="3" y="4"/>
                  </a:lnTo>
                  <a:lnTo>
                    <a:pt x="4" y="4"/>
                  </a:lnTo>
                  <a:lnTo>
                    <a:pt x="4" y="3"/>
                  </a:lnTo>
                  <a:lnTo>
                    <a:pt x="5" y="3"/>
                  </a:lnTo>
                  <a:lnTo>
                    <a:pt x="5" y="4"/>
                  </a:lnTo>
                  <a:lnTo>
                    <a:pt x="7" y="3"/>
                  </a:lnTo>
                  <a:lnTo>
                    <a:pt x="8" y="3"/>
                  </a:lnTo>
                  <a:lnTo>
                    <a:pt x="9" y="3"/>
                  </a:lnTo>
                  <a:lnTo>
                    <a:pt x="11" y="1"/>
                  </a:lnTo>
                  <a:lnTo>
                    <a:pt x="11" y="0"/>
                  </a:lnTo>
                  <a:lnTo>
                    <a:pt x="12" y="0"/>
                  </a:lnTo>
                  <a:lnTo>
                    <a:pt x="13" y="0"/>
                  </a:lnTo>
                  <a:lnTo>
                    <a:pt x="14" y="0"/>
                  </a:lnTo>
                  <a:lnTo>
                    <a:pt x="16" y="0"/>
                  </a:lnTo>
                  <a:lnTo>
                    <a:pt x="17" y="0"/>
                  </a:lnTo>
                  <a:lnTo>
                    <a:pt x="18" y="0"/>
                  </a:lnTo>
                  <a:lnTo>
                    <a:pt x="20" y="0"/>
                  </a:lnTo>
                  <a:lnTo>
                    <a:pt x="21" y="0"/>
                  </a:lnTo>
                  <a:lnTo>
                    <a:pt x="22" y="0"/>
                  </a:lnTo>
                  <a:lnTo>
                    <a:pt x="22" y="1"/>
                  </a:lnTo>
                  <a:lnTo>
                    <a:pt x="24" y="3"/>
                  </a:lnTo>
                  <a:lnTo>
                    <a:pt x="25" y="4"/>
                  </a:lnTo>
                  <a:lnTo>
                    <a:pt x="26" y="5"/>
                  </a:lnTo>
                  <a:lnTo>
                    <a:pt x="27" y="5"/>
                  </a:lnTo>
                  <a:lnTo>
                    <a:pt x="30" y="8"/>
                  </a:lnTo>
                  <a:lnTo>
                    <a:pt x="31" y="8"/>
                  </a:lnTo>
                  <a:lnTo>
                    <a:pt x="33" y="13"/>
                  </a:lnTo>
                  <a:lnTo>
                    <a:pt x="35" y="16"/>
                  </a:lnTo>
                  <a:lnTo>
                    <a:pt x="38" y="17"/>
                  </a:lnTo>
                  <a:lnTo>
                    <a:pt x="38" y="16"/>
                  </a:lnTo>
                  <a:lnTo>
                    <a:pt x="39" y="17"/>
                  </a:lnTo>
                  <a:lnTo>
                    <a:pt x="42" y="18"/>
                  </a:lnTo>
                  <a:lnTo>
                    <a:pt x="44" y="20"/>
                  </a:lnTo>
                  <a:lnTo>
                    <a:pt x="42" y="22"/>
                  </a:lnTo>
                  <a:lnTo>
                    <a:pt x="46" y="24"/>
                  </a:lnTo>
                  <a:lnTo>
                    <a:pt x="46" y="25"/>
                  </a:lnTo>
                  <a:lnTo>
                    <a:pt x="42" y="25"/>
                  </a:lnTo>
                  <a:lnTo>
                    <a:pt x="43" y="26"/>
                  </a:lnTo>
                  <a:lnTo>
                    <a:pt x="46" y="27"/>
                  </a:lnTo>
                  <a:lnTo>
                    <a:pt x="47" y="29"/>
                  </a:lnTo>
                  <a:lnTo>
                    <a:pt x="52" y="30"/>
                  </a:lnTo>
                  <a:lnTo>
                    <a:pt x="54" y="33"/>
                  </a:lnTo>
                  <a:lnTo>
                    <a:pt x="56" y="33"/>
                  </a:lnTo>
                  <a:lnTo>
                    <a:pt x="56" y="30"/>
                  </a:lnTo>
                  <a:lnTo>
                    <a:pt x="59" y="27"/>
                  </a:lnTo>
                  <a:lnTo>
                    <a:pt x="63" y="30"/>
                  </a:lnTo>
                  <a:lnTo>
                    <a:pt x="64" y="30"/>
                  </a:lnTo>
                  <a:lnTo>
                    <a:pt x="64" y="31"/>
                  </a:lnTo>
                  <a:lnTo>
                    <a:pt x="63" y="31"/>
                  </a:lnTo>
                  <a:lnTo>
                    <a:pt x="61" y="31"/>
                  </a:lnTo>
                  <a:lnTo>
                    <a:pt x="61" y="33"/>
                  </a:lnTo>
                  <a:lnTo>
                    <a:pt x="60" y="33"/>
                  </a:lnTo>
                  <a:lnTo>
                    <a:pt x="61" y="35"/>
                  </a:lnTo>
                  <a:lnTo>
                    <a:pt x="63" y="37"/>
                  </a:lnTo>
                  <a:lnTo>
                    <a:pt x="64" y="37"/>
                  </a:lnTo>
                  <a:lnTo>
                    <a:pt x="64" y="38"/>
                  </a:lnTo>
                  <a:lnTo>
                    <a:pt x="64" y="40"/>
                  </a:lnTo>
                  <a:lnTo>
                    <a:pt x="63" y="40"/>
                  </a:lnTo>
                  <a:lnTo>
                    <a:pt x="63" y="42"/>
                  </a:lnTo>
                  <a:lnTo>
                    <a:pt x="60" y="42"/>
                  </a:lnTo>
                  <a:lnTo>
                    <a:pt x="60" y="46"/>
                  </a:lnTo>
                  <a:lnTo>
                    <a:pt x="61" y="48"/>
                  </a:lnTo>
                  <a:lnTo>
                    <a:pt x="63" y="48"/>
                  </a:lnTo>
                  <a:lnTo>
                    <a:pt x="64" y="52"/>
                  </a:lnTo>
                  <a:lnTo>
                    <a:pt x="65" y="54"/>
                  </a:lnTo>
                  <a:lnTo>
                    <a:pt x="67" y="54"/>
                  </a:lnTo>
                  <a:lnTo>
                    <a:pt x="69" y="57"/>
                  </a:lnTo>
                  <a:lnTo>
                    <a:pt x="72" y="57"/>
                  </a:lnTo>
                  <a:lnTo>
                    <a:pt x="70" y="60"/>
                  </a:lnTo>
                  <a:lnTo>
                    <a:pt x="68" y="61"/>
                  </a:lnTo>
                  <a:lnTo>
                    <a:pt x="68" y="64"/>
                  </a:lnTo>
                  <a:lnTo>
                    <a:pt x="67" y="64"/>
                  </a:lnTo>
                  <a:lnTo>
                    <a:pt x="65" y="64"/>
                  </a:lnTo>
                  <a:lnTo>
                    <a:pt x="63" y="65"/>
                  </a:lnTo>
                  <a:lnTo>
                    <a:pt x="64" y="67"/>
                  </a:lnTo>
                  <a:lnTo>
                    <a:pt x="64" y="74"/>
                  </a:lnTo>
                  <a:lnTo>
                    <a:pt x="63" y="74"/>
                  </a:lnTo>
                  <a:lnTo>
                    <a:pt x="64" y="76"/>
                  </a:lnTo>
                  <a:lnTo>
                    <a:pt x="55" y="76"/>
                  </a:lnTo>
                  <a:lnTo>
                    <a:pt x="55" y="74"/>
                  </a:lnTo>
                  <a:lnTo>
                    <a:pt x="52" y="76"/>
                  </a:lnTo>
                  <a:lnTo>
                    <a:pt x="48" y="76"/>
                  </a:lnTo>
                  <a:lnTo>
                    <a:pt x="46" y="78"/>
                  </a:lnTo>
                  <a:lnTo>
                    <a:pt x="44" y="80"/>
                  </a:lnTo>
                  <a:lnTo>
                    <a:pt x="43" y="77"/>
                  </a:lnTo>
                  <a:lnTo>
                    <a:pt x="38" y="81"/>
                  </a:lnTo>
                  <a:lnTo>
                    <a:pt x="38" y="82"/>
                  </a:lnTo>
                  <a:lnTo>
                    <a:pt x="37" y="85"/>
                  </a:lnTo>
                  <a:lnTo>
                    <a:pt x="35" y="85"/>
                  </a:lnTo>
                  <a:lnTo>
                    <a:pt x="35" y="83"/>
                  </a:lnTo>
                  <a:lnTo>
                    <a:pt x="37" y="82"/>
                  </a:lnTo>
                  <a:lnTo>
                    <a:pt x="34" y="77"/>
                  </a:lnTo>
                  <a:lnTo>
                    <a:pt x="33" y="76"/>
                  </a:lnTo>
                  <a:lnTo>
                    <a:pt x="31" y="74"/>
                  </a:lnTo>
                  <a:lnTo>
                    <a:pt x="30" y="74"/>
                  </a:lnTo>
                  <a:lnTo>
                    <a:pt x="27" y="70"/>
                  </a:lnTo>
                  <a:lnTo>
                    <a:pt x="26" y="70"/>
                  </a:lnTo>
                  <a:lnTo>
                    <a:pt x="25" y="70"/>
                  </a:lnTo>
                  <a:lnTo>
                    <a:pt x="24" y="70"/>
                  </a:lnTo>
                  <a:lnTo>
                    <a:pt x="24" y="72"/>
                  </a:lnTo>
                  <a:lnTo>
                    <a:pt x="22" y="72"/>
                  </a:lnTo>
                  <a:lnTo>
                    <a:pt x="21" y="68"/>
                  </a:lnTo>
                  <a:lnTo>
                    <a:pt x="20" y="69"/>
                  </a:lnTo>
                  <a:lnTo>
                    <a:pt x="20" y="70"/>
                  </a:lnTo>
                  <a:lnTo>
                    <a:pt x="17" y="73"/>
                  </a:lnTo>
                  <a:lnTo>
                    <a:pt x="16" y="74"/>
                  </a:lnTo>
                  <a:lnTo>
                    <a:pt x="14" y="77"/>
                  </a:lnTo>
                  <a:lnTo>
                    <a:pt x="16" y="80"/>
                  </a:lnTo>
                  <a:lnTo>
                    <a:pt x="16" y="82"/>
                  </a:lnTo>
                  <a:lnTo>
                    <a:pt x="16" y="83"/>
                  </a:lnTo>
                  <a:lnTo>
                    <a:pt x="14" y="83"/>
                  </a:lnTo>
                  <a:lnTo>
                    <a:pt x="13" y="82"/>
                  </a:lnTo>
                  <a:lnTo>
                    <a:pt x="12" y="82"/>
                  </a:lnTo>
                  <a:lnTo>
                    <a:pt x="13" y="81"/>
                  </a:lnTo>
                  <a:lnTo>
                    <a:pt x="12" y="81"/>
                  </a:lnTo>
                  <a:lnTo>
                    <a:pt x="13" y="81"/>
                  </a:lnTo>
                  <a:lnTo>
                    <a:pt x="12" y="81"/>
                  </a:lnTo>
                  <a:lnTo>
                    <a:pt x="11" y="80"/>
                  </a:lnTo>
                  <a:lnTo>
                    <a:pt x="12" y="80"/>
                  </a:lnTo>
                  <a:lnTo>
                    <a:pt x="11" y="78"/>
                  </a:lnTo>
                  <a:lnTo>
                    <a:pt x="9" y="78"/>
                  </a:lnTo>
                  <a:lnTo>
                    <a:pt x="9" y="77"/>
                  </a:lnTo>
                  <a:lnTo>
                    <a:pt x="8" y="77"/>
                  </a:lnTo>
                  <a:lnTo>
                    <a:pt x="8" y="76"/>
                  </a:lnTo>
                  <a:lnTo>
                    <a:pt x="7" y="76"/>
                  </a:lnTo>
                  <a:lnTo>
                    <a:pt x="5" y="74"/>
                  </a:lnTo>
                  <a:lnTo>
                    <a:pt x="4" y="74"/>
                  </a:lnTo>
                  <a:lnTo>
                    <a:pt x="5" y="74"/>
                  </a:lnTo>
                  <a:lnTo>
                    <a:pt x="4" y="73"/>
                  </a:lnTo>
                  <a:lnTo>
                    <a:pt x="4" y="74"/>
                  </a:lnTo>
                  <a:lnTo>
                    <a:pt x="3" y="74"/>
                  </a:lnTo>
                  <a:lnTo>
                    <a:pt x="3" y="73"/>
                  </a:lnTo>
                  <a:lnTo>
                    <a:pt x="4" y="73"/>
                  </a:lnTo>
                  <a:lnTo>
                    <a:pt x="5" y="73"/>
                  </a:lnTo>
                  <a:lnTo>
                    <a:pt x="4" y="73"/>
                  </a:lnTo>
                  <a:lnTo>
                    <a:pt x="4" y="72"/>
                  </a:lnTo>
                  <a:lnTo>
                    <a:pt x="5" y="72"/>
                  </a:lnTo>
                  <a:lnTo>
                    <a:pt x="5" y="73"/>
                  </a:lnTo>
                  <a:lnTo>
                    <a:pt x="5" y="72"/>
                  </a:lnTo>
                  <a:lnTo>
                    <a:pt x="4" y="72"/>
                  </a:lnTo>
                  <a:lnTo>
                    <a:pt x="4" y="70"/>
                  </a:lnTo>
                  <a:lnTo>
                    <a:pt x="4" y="72"/>
                  </a:lnTo>
                  <a:lnTo>
                    <a:pt x="3" y="73"/>
                  </a:lnTo>
                  <a:lnTo>
                    <a:pt x="3" y="72"/>
                  </a:lnTo>
                  <a:lnTo>
                    <a:pt x="1" y="72"/>
                  </a:lnTo>
                  <a:lnTo>
                    <a:pt x="0" y="72"/>
                  </a:lnTo>
                  <a:lnTo>
                    <a:pt x="0" y="70"/>
                  </a:lnTo>
                  <a:lnTo>
                    <a:pt x="1" y="69"/>
                  </a:lnTo>
                  <a:lnTo>
                    <a:pt x="1" y="67"/>
                  </a:lnTo>
                  <a:lnTo>
                    <a:pt x="0" y="67"/>
                  </a:lnTo>
                  <a:lnTo>
                    <a:pt x="0" y="61"/>
                  </a:lnTo>
                  <a:lnTo>
                    <a:pt x="3" y="61"/>
                  </a:lnTo>
                  <a:lnTo>
                    <a:pt x="3" y="59"/>
                  </a:lnTo>
                  <a:lnTo>
                    <a:pt x="3" y="56"/>
                  </a:lnTo>
                  <a:lnTo>
                    <a:pt x="4" y="55"/>
                  </a:lnTo>
                  <a:lnTo>
                    <a:pt x="7" y="55"/>
                  </a:lnTo>
                  <a:lnTo>
                    <a:pt x="8" y="56"/>
                  </a:lnTo>
                  <a:lnTo>
                    <a:pt x="9" y="55"/>
                  </a:lnTo>
                  <a:lnTo>
                    <a:pt x="8" y="52"/>
                  </a:lnTo>
                  <a:lnTo>
                    <a:pt x="7" y="52"/>
                  </a:lnTo>
                  <a:lnTo>
                    <a:pt x="8" y="51"/>
                  </a:lnTo>
                  <a:lnTo>
                    <a:pt x="8" y="52"/>
                  </a:lnTo>
                  <a:lnTo>
                    <a:pt x="11" y="51"/>
                  </a:lnTo>
                  <a:lnTo>
                    <a:pt x="11" y="50"/>
                  </a:lnTo>
                  <a:lnTo>
                    <a:pt x="13" y="50"/>
                  </a:lnTo>
                  <a:lnTo>
                    <a:pt x="13" y="51"/>
                  </a:lnTo>
                  <a:lnTo>
                    <a:pt x="16" y="51"/>
                  </a:lnTo>
                  <a:lnTo>
                    <a:pt x="14" y="50"/>
                  </a:lnTo>
                  <a:lnTo>
                    <a:pt x="16" y="50"/>
                  </a:lnTo>
                  <a:lnTo>
                    <a:pt x="16" y="48"/>
                  </a:lnTo>
                  <a:lnTo>
                    <a:pt x="13" y="46"/>
                  </a:lnTo>
                  <a:lnTo>
                    <a:pt x="11" y="42"/>
                  </a:lnTo>
                  <a:lnTo>
                    <a:pt x="12" y="42"/>
                  </a:lnTo>
                  <a:lnTo>
                    <a:pt x="13" y="43"/>
                  </a:lnTo>
                  <a:lnTo>
                    <a:pt x="14" y="43"/>
                  </a:lnTo>
                  <a:lnTo>
                    <a:pt x="16" y="42"/>
                  </a:lnTo>
                  <a:lnTo>
                    <a:pt x="16" y="40"/>
                  </a:lnTo>
                  <a:lnTo>
                    <a:pt x="14" y="39"/>
                  </a:lnTo>
                  <a:lnTo>
                    <a:pt x="13" y="39"/>
                  </a:lnTo>
                  <a:lnTo>
                    <a:pt x="12" y="38"/>
                  </a:lnTo>
                  <a:lnTo>
                    <a:pt x="12" y="37"/>
                  </a:lnTo>
                  <a:lnTo>
                    <a:pt x="9" y="37"/>
                  </a:lnTo>
                  <a:lnTo>
                    <a:pt x="8" y="35"/>
                  </a:lnTo>
                  <a:lnTo>
                    <a:pt x="8" y="34"/>
                  </a:lnTo>
                  <a:lnTo>
                    <a:pt x="8" y="33"/>
                  </a:lnTo>
                  <a:lnTo>
                    <a:pt x="8" y="31"/>
                  </a:lnTo>
                  <a:lnTo>
                    <a:pt x="9" y="31"/>
                  </a:lnTo>
                  <a:lnTo>
                    <a:pt x="11" y="27"/>
                  </a:lnTo>
                  <a:lnTo>
                    <a:pt x="11" y="25"/>
                  </a:lnTo>
                  <a:lnTo>
                    <a:pt x="8" y="25"/>
                  </a:lnTo>
                  <a:lnTo>
                    <a:pt x="8" y="24"/>
                  </a:lnTo>
                  <a:lnTo>
                    <a:pt x="5" y="25"/>
                  </a:lnTo>
                  <a:lnTo>
                    <a:pt x="8" y="24"/>
                  </a:lnTo>
                  <a:lnTo>
                    <a:pt x="7" y="24"/>
                  </a:lnTo>
                  <a:lnTo>
                    <a:pt x="5" y="24"/>
                  </a:lnTo>
                  <a:lnTo>
                    <a:pt x="5" y="20"/>
                  </a:lnTo>
                  <a:lnTo>
                    <a:pt x="7" y="20"/>
                  </a:lnTo>
                  <a:lnTo>
                    <a:pt x="8" y="18"/>
                  </a:lnTo>
                  <a:lnTo>
                    <a:pt x="9" y="18"/>
                  </a:lnTo>
                  <a:lnTo>
                    <a:pt x="11" y="20"/>
                  </a:lnTo>
                  <a:lnTo>
                    <a:pt x="12" y="18"/>
                  </a:lnTo>
                  <a:lnTo>
                    <a:pt x="8" y="18"/>
                  </a:lnTo>
                  <a:lnTo>
                    <a:pt x="7" y="17"/>
                  </a:lnTo>
                  <a:lnTo>
                    <a:pt x="5" y="16"/>
                  </a:lnTo>
                  <a:lnTo>
                    <a:pt x="4" y="13"/>
                  </a:lnTo>
                  <a:lnTo>
                    <a:pt x="5" y="13"/>
                  </a:lnTo>
                  <a:lnTo>
                    <a:pt x="4" y="12"/>
                  </a:lnTo>
                  <a:lnTo>
                    <a:pt x="3" y="12"/>
                  </a:lnTo>
                  <a:lnTo>
                    <a:pt x="3" y="11"/>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2" name="Freeform 1801"/>
            <p:cNvSpPr>
              <a:spLocks/>
            </p:cNvSpPr>
            <p:nvPr/>
          </p:nvSpPr>
          <p:spPr bwMode="auto">
            <a:xfrm>
              <a:off x="4769163" y="1830388"/>
              <a:ext cx="9525" cy="4762"/>
            </a:xfrm>
            <a:custGeom>
              <a:avLst/>
              <a:gdLst/>
              <a:ahLst/>
              <a:cxnLst>
                <a:cxn ang="0">
                  <a:pos x="2" y="0"/>
                </a:cxn>
                <a:cxn ang="0">
                  <a:pos x="4" y="0"/>
                </a:cxn>
                <a:cxn ang="0">
                  <a:pos x="5" y="0"/>
                </a:cxn>
                <a:cxn ang="0">
                  <a:pos x="6" y="0"/>
                </a:cxn>
                <a:cxn ang="0">
                  <a:pos x="6" y="2"/>
                </a:cxn>
                <a:cxn ang="0">
                  <a:pos x="5" y="2"/>
                </a:cxn>
                <a:cxn ang="0">
                  <a:pos x="5" y="3"/>
                </a:cxn>
                <a:cxn ang="0">
                  <a:pos x="4" y="3"/>
                </a:cxn>
                <a:cxn ang="0">
                  <a:pos x="2" y="3"/>
                </a:cxn>
                <a:cxn ang="0">
                  <a:pos x="2" y="2"/>
                </a:cxn>
                <a:cxn ang="0">
                  <a:pos x="1" y="2"/>
                </a:cxn>
                <a:cxn ang="0">
                  <a:pos x="0" y="2"/>
                </a:cxn>
                <a:cxn ang="0">
                  <a:pos x="0" y="0"/>
                </a:cxn>
                <a:cxn ang="0">
                  <a:pos x="1" y="0"/>
                </a:cxn>
                <a:cxn ang="0">
                  <a:pos x="2" y="0"/>
                </a:cxn>
              </a:cxnLst>
              <a:rect l="0" t="0" r="r" b="b"/>
              <a:pathLst>
                <a:path w="6" h="3">
                  <a:moveTo>
                    <a:pt x="2" y="0"/>
                  </a:moveTo>
                  <a:lnTo>
                    <a:pt x="4" y="0"/>
                  </a:lnTo>
                  <a:lnTo>
                    <a:pt x="5" y="0"/>
                  </a:lnTo>
                  <a:lnTo>
                    <a:pt x="6" y="0"/>
                  </a:lnTo>
                  <a:lnTo>
                    <a:pt x="6" y="2"/>
                  </a:lnTo>
                  <a:lnTo>
                    <a:pt x="5" y="2"/>
                  </a:lnTo>
                  <a:lnTo>
                    <a:pt x="5" y="3"/>
                  </a:lnTo>
                  <a:lnTo>
                    <a:pt x="4" y="3"/>
                  </a:lnTo>
                  <a:lnTo>
                    <a:pt x="2" y="3"/>
                  </a:lnTo>
                  <a:lnTo>
                    <a:pt x="2" y="2"/>
                  </a:lnTo>
                  <a:lnTo>
                    <a:pt x="1" y="2"/>
                  </a:lnTo>
                  <a:lnTo>
                    <a:pt x="0" y="2"/>
                  </a:lnTo>
                  <a:lnTo>
                    <a:pt x="0" y="0"/>
                  </a:lnTo>
                  <a:lnTo>
                    <a:pt x="1" y="0"/>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3" name="Freeform 1802"/>
            <p:cNvSpPr>
              <a:spLocks/>
            </p:cNvSpPr>
            <p:nvPr/>
          </p:nvSpPr>
          <p:spPr bwMode="auto">
            <a:xfrm>
              <a:off x="4305613" y="2382838"/>
              <a:ext cx="9525" cy="11112"/>
            </a:xfrm>
            <a:custGeom>
              <a:avLst/>
              <a:gdLst/>
              <a:ahLst/>
              <a:cxnLst>
                <a:cxn ang="0">
                  <a:pos x="6" y="3"/>
                </a:cxn>
                <a:cxn ang="0">
                  <a:pos x="6" y="4"/>
                </a:cxn>
                <a:cxn ang="0">
                  <a:pos x="5" y="4"/>
                </a:cxn>
                <a:cxn ang="0">
                  <a:pos x="5" y="6"/>
                </a:cxn>
                <a:cxn ang="0">
                  <a:pos x="4" y="6"/>
                </a:cxn>
                <a:cxn ang="0">
                  <a:pos x="4" y="7"/>
                </a:cxn>
                <a:cxn ang="0">
                  <a:pos x="3" y="7"/>
                </a:cxn>
                <a:cxn ang="0">
                  <a:pos x="1" y="7"/>
                </a:cxn>
                <a:cxn ang="0">
                  <a:pos x="0" y="7"/>
                </a:cxn>
                <a:cxn ang="0">
                  <a:pos x="0" y="6"/>
                </a:cxn>
                <a:cxn ang="0">
                  <a:pos x="1" y="6"/>
                </a:cxn>
                <a:cxn ang="0">
                  <a:pos x="0" y="6"/>
                </a:cxn>
                <a:cxn ang="0">
                  <a:pos x="1" y="6"/>
                </a:cxn>
                <a:cxn ang="0">
                  <a:pos x="0" y="6"/>
                </a:cxn>
                <a:cxn ang="0">
                  <a:pos x="1" y="6"/>
                </a:cxn>
                <a:cxn ang="0">
                  <a:pos x="1" y="4"/>
                </a:cxn>
                <a:cxn ang="0">
                  <a:pos x="3" y="4"/>
                </a:cxn>
                <a:cxn ang="0">
                  <a:pos x="3" y="3"/>
                </a:cxn>
                <a:cxn ang="0">
                  <a:pos x="4" y="2"/>
                </a:cxn>
                <a:cxn ang="0">
                  <a:pos x="5" y="0"/>
                </a:cxn>
                <a:cxn ang="0">
                  <a:pos x="6" y="0"/>
                </a:cxn>
                <a:cxn ang="0">
                  <a:pos x="6" y="2"/>
                </a:cxn>
                <a:cxn ang="0">
                  <a:pos x="5" y="2"/>
                </a:cxn>
                <a:cxn ang="0">
                  <a:pos x="6" y="2"/>
                </a:cxn>
                <a:cxn ang="0">
                  <a:pos x="6" y="3"/>
                </a:cxn>
              </a:cxnLst>
              <a:rect l="0" t="0" r="r" b="b"/>
              <a:pathLst>
                <a:path w="6" h="7">
                  <a:moveTo>
                    <a:pt x="6" y="3"/>
                  </a:moveTo>
                  <a:lnTo>
                    <a:pt x="6" y="4"/>
                  </a:lnTo>
                  <a:lnTo>
                    <a:pt x="5" y="4"/>
                  </a:lnTo>
                  <a:lnTo>
                    <a:pt x="5" y="6"/>
                  </a:lnTo>
                  <a:lnTo>
                    <a:pt x="4" y="6"/>
                  </a:lnTo>
                  <a:lnTo>
                    <a:pt x="4" y="7"/>
                  </a:lnTo>
                  <a:lnTo>
                    <a:pt x="3" y="7"/>
                  </a:lnTo>
                  <a:lnTo>
                    <a:pt x="1" y="7"/>
                  </a:lnTo>
                  <a:lnTo>
                    <a:pt x="0" y="7"/>
                  </a:lnTo>
                  <a:lnTo>
                    <a:pt x="0" y="6"/>
                  </a:lnTo>
                  <a:lnTo>
                    <a:pt x="1" y="6"/>
                  </a:lnTo>
                  <a:lnTo>
                    <a:pt x="0" y="6"/>
                  </a:lnTo>
                  <a:lnTo>
                    <a:pt x="1" y="6"/>
                  </a:lnTo>
                  <a:lnTo>
                    <a:pt x="0" y="6"/>
                  </a:lnTo>
                  <a:lnTo>
                    <a:pt x="1" y="6"/>
                  </a:lnTo>
                  <a:lnTo>
                    <a:pt x="1" y="4"/>
                  </a:lnTo>
                  <a:lnTo>
                    <a:pt x="3" y="4"/>
                  </a:lnTo>
                  <a:lnTo>
                    <a:pt x="3" y="3"/>
                  </a:lnTo>
                  <a:lnTo>
                    <a:pt x="4" y="2"/>
                  </a:lnTo>
                  <a:lnTo>
                    <a:pt x="5" y="0"/>
                  </a:lnTo>
                  <a:lnTo>
                    <a:pt x="6" y="0"/>
                  </a:lnTo>
                  <a:lnTo>
                    <a:pt x="6" y="2"/>
                  </a:lnTo>
                  <a:lnTo>
                    <a:pt x="5" y="2"/>
                  </a:lnTo>
                  <a:lnTo>
                    <a:pt x="6" y="2"/>
                  </a:lnTo>
                  <a:lnTo>
                    <a:pt x="6"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4" name="Freeform 1803"/>
            <p:cNvSpPr>
              <a:spLocks/>
            </p:cNvSpPr>
            <p:nvPr/>
          </p:nvSpPr>
          <p:spPr bwMode="auto">
            <a:xfrm>
              <a:off x="4361175" y="2538413"/>
              <a:ext cx="6350" cy="4762"/>
            </a:xfrm>
            <a:custGeom>
              <a:avLst/>
              <a:gdLst/>
              <a:ahLst/>
              <a:cxnLst>
                <a:cxn ang="0">
                  <a:pos x="4" y="1"/>
                </a:cxn>
                <a:cxn ang="0">
                  <a:pos x="4" y="3"/>
                </a:cxn>
                <a:cxn ang="0">
                  <a:pos x="4" y="1"/>
                </a:cxn>
                <a:cxn ang="0">
                  <a:pos x="4" y="3"/>
                </a:cxn>
                <a:cxn ang="0">
                  <a:pos x="3" y="3"/>
                </a:cxn>
                <a:cxn ang="0">
                  <a:pos x="3" y="1"/>
                </a:cxn>
                <a:cxn ang="0">
                  <a:pos x="1" y="1"/>
                </a:cxn>
                <a:cxn ang="0">
                  <a:pos x="1" y="3"/>
                </a:cxn>
                <a:cxn ang="0">
                  <a:pos x="1" y="1"/>
                </a:cxn>
                <a:cxn ang="0">
                  <a:pos x="0" y="1"/>
                </a:cxn>
                <a:cxn ang="0">
                  <a:pos x="1" y="1"/>
                </a:cxn>
                <a:cxn ang="0">
                  <a:pos x="1" y="0"/>
                </a:cxn>
                <a:cxn ang="0">
                  <a:pos x="0" y="0"/>
                </a:cxn>
                <a:cxn ang="0">
                  <a:pos x="1" y="0"/>
                </a:cxn>
                <a:cxn ang="0">
                  <a:pos x="3" y="0"/>
                </a:cxn>
                <a:cxn ang="0">
                  <a:pos x="4" y="0"/>
                </a:cxn>
                <a:cxn ang="0">
                  <a:pos x="4" y="1"/>
                </a:cxn>
              </a:cxnLst>
              <a:rect l="0" t="0" r="r" b="b"/>
              <a:pathLst>
                <a:path w="4" h="3">
                  <a:moveTo>
                    <a:pt x="4" y="1"/>
                  </a:moveTo>
                  <a:lnTo>
                    <a:pt x="4" y="3"/>
                  </a:lnTo>
                  <a:lnTo>
                    <a:pt x="4" y="1"/>
                  </a:lnTo>
                  <a:lnTo>
                    <a:pt x="4" y="3"/>
                  </a:lnTo>
                  <a:lnTo>
                    <a:pt x="3" y="3"/>
                  </a:lnTo>
                  <a:lnTo>
                    <a:pt x="3" y="1"/>
                  </a:lnTo>
                  <a:lnTo>
                    <a:pt x="1" y="1"/>
                  </a:lnTo>
                  <a:lnTo>
                    <a:pt x="1" y="3"/>
                  </a:lnTo>
                  <a:lnTo>
                    <a:pt x="1" y="1"/>
                  </a:lnTo>
                  <a:lnTo>
                    <a:pt x="0" y="1"/>
                  </a:lnTo>
                  <a:lnTo>
                    <a:pt x="1" y="1"/>
                  </a:lnTo>
                  <a:lnTo>
                    <a:pt x="1" y="0"/>
                  </a:lnTo>
                  <a:lnTo>
                    <a:pt x="0" y="0"/>
                  </a:lnTo>
                  <a:lnTo>
                    <a:pt x="1" y="0"/>
                  </a:lnTo>
                  <a:lnTo>
                    <a:pt x="3" y="0"/>
                  </a:lnTo>
                  <a:lnTo>
                    <a:pt x="4" y="0"/>
                  </a:lnTo>
                  <a:lnTo>
                    <a:pt x="4"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5" name="Freeform 1804"/>
            <p:cNvSpPr>
              <a:spLocks/>
            </p:cNvSpPr>
            <p:nvPr/>
          </p:nvSpPr>
          <p:spPr bwMode="auto">
            <a:xfrm>
              <a:off x="4353238" y="2530475"/>
              <a:ext cx="4762" cy="4763"/>
            </a:xfrm>
            <a:custGeom>
              <a:avLst/>
              <a:gdLst/>
              <a:ahLst/>
              <a:cxnLst>
                <a:cxn ang="0">
                  <a:pos x="1" y="1"/>
                </a:cxn>
                <a:cxn ang="0">
                  <a:pos x="1" y="3"/>
                </a:cxn>
                <a:cxn ang="0">
                  <a:pos x="0" y="3"/>
                </a:cxn>
                <a:cxn ang="0">
                  <a:pos x="0" y="1"/>
                </a:cxn>
                <a:cxn ang="0">
                  <a:pos x="1" y="1"/>
                </a:cxn>
                <a:cxn ang="0">
                  <a:pos x="1" y="0"/>
                </a:cxn>
                <a:cxn ang="0">
                  <a:pos x="1" y="1"/>
                </a:cxn>
                <a:cxn ang="0">
                  <a:pos x="1" y="0"/>
                </a:cxn>
                <a:cxn ang="0">
                  <a:pos x="1" y="1"/>
                </a:cxn>
                <a:cxn ang="0">
                  <a:pos x="3" y="0"/>
                </a:cxn>
                <a:cxn ang="0">
                  <a:pos x="3" y="1"/>
                </a:cxn>
                <a:cxn ang="0">
                  <a:pos x="1" y="1"/>
                </a:cxn>
              </a:cxnLst>
              <a:rect l="0" t="0" r="r" b="b"/>
              <a:pathLst>
                <a:path w="3" h="3">
                  <a:moveTo>
                    <a:pt x="1" y="1"/>
                  </a:moveTo>
                  <a:lnTo>
                    <a:pt x="1" y="3"/>
                  </a:lnTo>
                  <a:lnTo>
                    <a:pt x="0" y="3"/>
                  </a:lnTo>
                  <a:lnTo>
                    <a:pt x="0" y="1"/>
                  </a:lnTo>
                  <a:lnTo>
                    <a:pt x="1" y="1"/>
                  </a:lnTo>
                  <a:lnTo>
                    <a:pt x="1" y="0"/>
                  </a:lnTo>
                  <a:lnTo>
                    <a:pt x="1" y="1"/>
                  </a:lnTo>
                  <a:lnTo>
                    <a:pt x="1" y="0"/>
                  </a:lnTo>
                  <a:lnTo>
                    <a:pt x="1" y="1"/>
                  </a:lnTo>
                  <a:lnTo>
                    <a:pt x="3" y="0"/>
                  </a:lnTo>
                  <a:lnTo>
                    <a:pt x="3" y="1"/>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6" name="Freeform 1805"/>
            <p:cNvSpPr>
              <a:spLocks/>
            </p:cNvSpPr>
            <p:nvPr/>
          </p:nvSpPr>
          <p:spPr bwMode="auto">
            <a:xfrm>
              <a:off x="4359588" y="2532063"/>
              <a:ext cx="1587" cy="3175"/>
            </a:xfrm>
            <a:custGeom>
              <a:avLst/>
              <a:gdLst/>
              <a:ahLst/>
              <a:cxnLst>
                <a:cxn ang="0">
                  <a:pos x="0" y="0"/>
                </a:cxn>
                <a:cxn ang="0">
                  <a:pos x="0" y="2"/>
                </a:cxn>
                <a:cxn ang="0">
                  <a:pos x="0" y="0"/>
                </a:cxn>
              </a:cxnLst>
              <a:rect l="0" t="0" r="r" b="b"/>
              <a:pathLst>
                <a:path h="2">
                  <a:moveTo>
                    <a:pt x="0" y="0"/>
                  </a:move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7" name="Freeform 1806"/>
            <p:cNvSpPr>
              <a:spLocks/>
            </p:cNvSpPr>
            <p:nvPr/>
          </p:nvSpPr>
          <p:spPr bwMode="auto">
            <a:xfrm>
              <a:off x="4259575" y="2155825"/>
              <a:ext cx="11113" cy="11113"/>
            </a:xfrm>
            <a:custGeom>
              <a:avLst/>
              <a:gdLst/>
              <a:ahLst/>
              <a:cxnLst>
                <a:cxn ang="0">
                  <a:pos x="0" y="1"/>
                </a:cxn>
                <a:cxn ang="0">
                  <a:pos x="0" y="0"/>
                </a:cxn>
                <a:cxn ang="0">
                  <a:pos x="2" y="0"/>
                </a:cxn>
                <a:cxn ang="0">
                  <a:pos x="3" y="0"/>
                </a:cxn>
                <a:cxn ang="0">
                  <a:pos x="3" y="1"/>
                </a:cxn>
                <a:cxn ang="0">
                  <a:pos x="4" y="1"/>
                </a:cxn>
                <a:cxn ang="0">
                  <a:pos x="3" y="1"/>
                </a:cxn>
                <a:cxn ang="0">
                  <a:pos x="4" y="3"/>
                </a:cxn>
                <a:cxn ang="0">
                  <a:pos x="5" y="3"/>
                </a:cxn>
                <a:cxn ang="0">
                  <a:pos x="4" y="4"/>
                </a:cxn>
                <a:cxn ang="0">
                  <a:pos x="5" y="4"/>
                </a:cxn>
                <a:cxn ang="0">
                  <a:pos x="5" y="3"/>
                </a:cxn>
                <a:cxn ang="0">
                  <a:pos x="5" y="4"/>
                </a:cxn>
                <a:cxn ang="0">
                  <a:pos x="7" y="4"/>
                </a:cxn>
                <a:cxn ang="0">
                  <a:pos x="5" y="4"/>
                </a:cxn>
                <a:cxn ang="0">
                  <a:pos x="7" y="4"/>
                </a:cxn>
                <a:cxn ang="0">
                  <a:pos x="7" y="5"/>
                </a:cxn>
                <a:cxn ang="0">
                  <a:pos x="7" y="7"/>
                </a:cxn>
                <a:cxn ang="0">
                  <a:pos x="5" y="7"/>
                </a:cxn>
                <a:cxn ang="0">
                  <a:pos x="5" y="5"/>
                </a:cxn>
                <a:cxn ang="0">
                  <a:pos x="4" y="5"/>
                </a:cxn>
                <a:cxn ang="0">
                  <a:pos x="4" y="4"/>
                </a:cxn>
                <a:cxn ang="0">
                  <a:pos x="3" y="4"/>
                </a:cxn>
                <a:cxn ang="0">
                  <a:pos x="4" y="4"/>
                </a:cxn>
                <a:cxn ang="0">
                  <a:pos x="3" y="4"/>
                </a:cxn>
                <a:cxn ang="0">
                  <a:pos x="3" y="3"/>
                </a:cxn>
                <a:cxn ang="0">
                  <a:pos x="2" y="3"/>
                </a:cxn>
                <a:cxn ang="0">
                  <a:pos x="0" y="3"/>
                </a:cxn>
                <a:cxn ang="0">
                  <a:pos x="0" y="1"/>
                </a:cxn>
              </a:cxnLst>
              <a:rect l="0" t="0" r="r" b="b"/>
              <a:pathLst>
                <a:path w="7" h="7">
                  <a:moveTo>
                    <a:pt x="0" y="1"/>
                  </a:moveTo>
                  <a:lnTo>
                    <a:pt x="0" y="0"/>
                  </a:lnTo>
                  <a:lnTo>
                    <a:pt x="2" y="0"/>
                  </a:lnTo>
                  <a:lnTo>
                    <a:pt x="3" y="0"/>
                  </a:lnTo>
                  <a:lnTo>
                    <a:pt x="3" y="1"/>
                  </a:lnTo>
                  <a:lnTo>
                    <a:pt x="4" y="1"/>
                  </a:lnTo>
                  <a:lnTo>
                    <a:pt x="3" y="1"/>
                  </a:lnTo>
                  <a:lnTo>
                    <a:pt x="4" y="3"/>
                  </a:lnTo>
                  <a:lnTo>
                    <a:pt x="5" y="3"/>
                  </a:lnTo>
                  <a:lnTo>
                    <a:pt x="4" y="4"/>
                  </a:lnTo>
                  <a:lnTo>
                    <a:pt x="5" y="4"/>
                  </a:lnTo>
                  <a:lnTo>
                    <a:pt x="5" y="3"/>
                  </a:lnTo>
                  <a:lnTo>
                    <a:pt x="5" y="4"/>
                  </a:lnTo>
                  <a:lnTo>
                    <a:pt x="7" y="4"/>
                  </a:lnTo>
                  <a:lnTo>
                    <a:pt x="5" y="4"/>
                  </a:lnTo>
                  <a:lnTo>
                    <a:pt x="7" y="4"/>
                  </a:lnTo>
                  <a:lnTo>
                    <a:pt x="7" y="5"/>
                  </a:lnTo>
                  <a:lnTo>
                    <a:pt x="7" y="7"/>
                  </a:lnTo>
                  <a:lnTo>
                    <a:pt x="5" y="7"/>
                  </a:lnTo>
                  <a:lnTo>
                    <a:pt x="5" y="5"/>
                  </a:lnTo>
                  <a:lnTo>
                    <a:pt x="4" y="5"/>
                  </a:lnTo>
                  <a:lnTo>
                    <a:pt x="4" y="4"/>
                  </a:lnTo>
                  <a:lnTo>
                    <a:pt x="3" y="4"/>
                  </a:lnTo>
                  <a:lnTo>
                    <a:pt x="4" y="4"/>
                  </a:lnTo>
                  <a:lnTo>
                    <a:pt x="3" y="4"/>
                  </a:lnTo>
                  <a:lnTo>
                    <a:pt x="3" y="3"/>
                  </a:lnTo>
                  <a:lnTo>
                    <a:pt x="2" y="3"/>
                  </a:lnTo>
                  <a:lnTo>
                    <a:pt x="0" y="3"/>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8" name="Freeform 1807"/>
            <p:cNvSpPr>
              <a:spLocks/>
            </p:cNvSpPr>
            <p:nvPr/>
          </p:nvSpPr>
          <p:spPr bwMode="auto">
            <a:xfrm>
              <a:off x="4280213" y="2154238"/>
              <a:ext cx="1587" cy="1587"/>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09" name="Freeform 1808"/>
            <p:cNvSpPr>
              <a:spLocks/>
            </p:cNvSpPr>
            <p:nvPr/>
          </p:nvSpPr>
          <p:spPr bwMode="auto">
            <a:xfrm>
              <a:off x="4250050" y="2160588"/>
              <a:ext cx="3175" cy="1587"/>
            </a:xfrm>
            <a:custGeom>
              <a:avLst/>
              <a:gdLst/>
              <a:ahLst/>
              <a:cxnLst>
                <a:cxn ang="0">
                  <a:pos x="2" y="1"/>
                </a:cxn>
                <a:cxn ang="0">
                  <a:pos x="1" y="1"/>
                </a:cxn>
                <a:cxn ang="0">
                  <a:pos x="0" y="1"/>
                </a:cxn>
                <a:cxn ang="0">
                  <a:pos x="1" y="1"/>
                </a:cxn>
                <a:cxn ang="0">
                  <a:pos x="1" y="0"/>
                </a:cxn>
                <a:cxn ang="0">
                  <a:pos x="2" y="0"/>
                </a:cxn>
                <a:cxn ang="0">
                  <a:pos x="2" y="1"/>
                </a:cxn>
              </a:cxnLst>
              <a:rect l="0" t="0" r="r" b="b"/>
              <a:pathLst>
                <a:path w="2" h="1">
                  <a:moveTo>
                    <a:pt x="2" y="1"/>
                  </a:moveTo>
                  <a:lnTo>
                    <a:pt x="1" y="1"/>
                  </a:lnTo>
                  <a:lnTo>
                    <a:pt x="0" y="1"/>
                  </a:lnTo>
                  <a:lnTo>
                    <a:pt x="1" y="1"/>
                  </a:lnTo>
                  <a:lnTo>
                    <a:pt x="1" y="0"/>
                  </a:lnTo>
                  <a:lnTo>
                    <a:pt x="2" y="0"/>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0" name="Rectangle 1809"/>
            <p:cNvSpPr>
              <a:spLocks noChangeArrowheads="1"/>
            </p:cNvSpPr>
            <p:nvPr/>
          </p:nvSpPr>
          <p:spPr bwMode="auto">
            <a:xfrm>
              <a:off x="4278625" y="2155825"/>
              <a:ext cx="1588" cy="1588"/>
            </a:xfrm>
            <a:prstGeom prst="rect">
              <a:avLst/>
            </a:prstGeom>
            <a:grpFill/>
            <a:ln w="3175">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811" name="Freeform 1810"/>
            <p:cNvSpPr>
              <a:spLocks/>
            </p:cNvSpPr>
            <p:nvPr/>
          </p:nvSpPr>
          <p:spPr bwMode="auto">
            <a:xfrm>
              <a:off x="4256400" y="2160588"/>
              <a:ext cx="7938" cy="3175"/>
            </a:xfrm>
            <a:custGeom>
              <a:avLst/>
              <a:gdLst/>
              <a:ahLst/>
              <a:cxnLst>
                <a:cxn ang="0">
                  <a:pos x="1" y="0"/>
                </a:cxn>
                <a:cxn ang="0">
                  <a:pos x="2" y="0"/>
                </a:cxn>
                <a:cxn ang="0">
                  <a:pos x="4" y="0"/>
                </a:cxn>
                <a:cxn ang="0">
                  <a:pos x="4" y="1"/>
                </a:cxn>
                <a:cxn ang="0">
                  <a:pos x="5" y="1"/>
                </a:cxn>
                <a:cxn ang="0">
                  <a:pos x="4" y="1"/>
                </a:cxn>
                <a:cxn ang="0">
                  <a:pos x="4" y="2"/>
                </a:cxn>
                <a:cxn ang="0">
                  <a:pos x="2" y="2"/>
                </a:cxn>
                <a:cxn ang="0">
                  <a:pos x="2" y="1"/>
                </a:cxn>
                <a:cxn ang="0">
                  <a:pos x="1" y="1"/>
                </a:cxn>
                <a:cxn ang="0">
                  <a:pos x="0" y="1"/>
                </a:cxn>
                <a:cxn ang="0">
                  <a:pos x="1" y="1"/>
                </a:cxn>
                <a:cxn ang="0">
                  <a:pos x="0" y="1"/>
                </a:cxn>
                <a:cxn ang="0">
                  <a:pos x="0" y="0"/>
                </a:cxn>
                <a:cxn ang="0">
                  <a:pos x="1" y="0"/>
                </a:cxn>
              </a:cxnLst>
              <a:rect l="0" t="0" r="r" b="b"/>
              <a:pathLst>
                <a:path w="5" h="2">
                  <a:moveTo>
                    <a:pt x="1" y="0"/>
                  </a:moveTo>
                  <a:lnTo>
                    <a:pt x="2" y="0"/>
                  </a:lnTo>
                  <a:lnTo>
                    <a:pt x="4" y="0"/>
                  </a:lnTo>
                  <a:lnTo>
                    <a:pt x="4" y="1"/>
                  </a:lnTo>
                  <a:lnTo>
                    <a:pt x="5" y="1"/>
                  </a:lnTo>
                  <a:lnTo>
                    <a:pt x="4" y="1"/>
                  </a:lnTo>
                  <a:lnTo>
                    <a:pt x="4" y="2"/>
                  </a:lnTo>
                  <a:lnTo>
                    <a:pt x="2" y="2"/>
                  </a:lnTo>
                  <a:lnTo>
                    <a:pt x="2" y="1"/>
                  </a:lnTo>
                  <a:lnTo>
                    <a:pt x="1" y="1"/>
                  </a:lnTo>
                  <a:lnTo>
                    <a:pt x="0" y="1"/>
                  </a:lnTo>
                  <a:lnTo>
                    <a:pt x="1" y="1"/>
                  </a:lnTo>
                  <a:lnTo>
                    <a:pt x="0" y="1"/>
                  </a:ln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2" name="Freeform 1811"/>
            <p:cNvSpPr>
              <a:spLocks/>
            </p:cNvSpPr>
            <p:nvPr/>
          </p:nvSpPr>
          <p:spPr bwMode="auto">
            <a:xfrm>
              <a:off x="4273863" y="2154238"/>
              <a:ext cx="4762" cy="6350"/>
            </a:xfrm>
            <a:custGeom>
              <a:avLst/>
              <a:gdLst/>
              <a:ahLst/>
              <a:cxnLst>
                <a:cxn ang="0">
                  <a:pos x="2" y="1"/>
                </a:cxn>
                <a:cxn ang="0">
                  <a:pos x="0" y="1"/>
                </a:cxn>
                <a:cxn ang="0">
                  <a:pos x="0" y="0"/>
                </a:cxn>
                <a:cxn ang="0">
                  <a:pos x="2" y="0"/>
                </a:cxn>
                <a:cxn ang="0">
                  <a:pos x="2" y="1"/>
                </a:cxn>
                <a:cxn ang="0">
                  <a:pos x="3" y="1"/>
                </a:cxn>
                <a:cxn ang="0">
                  <a:pos x="2" y="1"/>
                </a:cxn>
                <a:cxn ang="0">
                  <a:pos x="2" y="2"/>
                </a:cxn>
                <a:cxn ang="0">
                  <a:pos x="3" y="2"/>
                </a:cxn>
                <a:cxn ang="0">
                  <a:pos x="2" y="2"/>
                </a:cxn>
                <a:cxn ang="0">
                  <a:pos x="0" y="2"/>
                </a:cxn>
                <a:cxn ang="0">
                  <a:pos x="2" y="2"/>
                </a:cxn>
                <a:cxn ang="0">
                  <a:pos x="2" y="4"/>
                </a:cxn>
                <a:cxn ang="0">
                  <a:pos x="2" y="2"/>
                </a:cxn>
                <a:cxn ang="0">
                  <a:pos x="0" y="2"/>
                </a:cxn>
                <a:cxn ang="0">
                  <a:pos x="0" y="4"/>
                </a:cxn>
                <a:cxn ang="0">
                  <a:pos x="0" y="2"/>
                </a:cxn>
                <a:cxn ang="0">
                  <a:pos x="0" y="1"/>
                </a:cxn>
                <a:cxn ang="0">
                  <a:pos x="0" y="0"/>
                </a:cxn>
                <a:cxn ang="0">
                  <a:pos x="0" y="1"/>
                </a:cxn>
                <a:cxn ang="0">
                  <a:pos x="2" y="1"/>
                </a:cxn>
              </a:cxnLst>
              <a:rect l="0" t="0" r="r" b="b"/>
              <a:pathLst>
                <a:path w="3" h="4">
                  <a:moveTo>
                    <a:pt x="2" y="1"/>
                  </a:moveTo>
                  <a:lnTo>
                    <a:pt x="0" y="1"/>
                  </a:lnTo>
                  <a:lnTo>
                    <a:pt x="0" y="0"/>
                  </a:lnTo>
                  <a:lnTo>
                    <a:pt x="2" y="0"/>
                  </a:lnTo>
                  <a:lnTo>
                    <a:pt x="2" y="1"/>
                  </a:lnTo>
                  <a:lnTo>
                    <a:pt x="3" y="1"/>
                  </a:lnTo>
                  <a:lnTo>
                    <a:pt x="2" y="1"/>
                  </a:lnTo>
                  <a:lnTo>
                    <a:pt x="2" y="2"/>
                  </a:lnTo>
                  <a:lnTo>
                    <a:pt x="3" y="2"/>
                  </a:lnTo>
                  <a:lnTo>
                    <a:pt x="2" y="2"/>
                  </a:lnTo>
                  <a:lnTo>
                    <a:pt x="0" y="2"/>
                  </a:lnTo>
                  <a:lnTo>
                    <a:pt x="2" y="2"/>
                  </a:lnTo>
                  <a:lnTo>
                    <a:pt x="2" y="4"/>
                  </a:lnTo>
                  <a:lnTo>
                    <a:pt x="2" y="2"/>
                  </a:lnTo>
                  <a:lnTo>
                    <a:pt x="0" y="2"/>
                  </a:lnTo>
                  <a:lnTo>
                    <a:pt x="0" y="4"/>
                  </a:lnTo>
                  <a:lnTo>
                    <a:pt x="0" y="2"/>
                  </a:lnTo>
                  <a:lnTo>
                    <a:pt x="0" y="1"/>
                  </a:lnTo>
                  <a:lnTo>
                    <a:pt x="0" y="0"/>
                  </a:lnTo>
                  <a:lnTo>
                    <a:pt x="0" y="1"/>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3" name="Freeform 1812"/>
            <p:cNvSpPr>
              <a:spLocks/>
            </p:cNvSpPr>
            <p:nvPr/>
          </p:nvSpPr>
          <p:spPr bwMode="auto">
            <a:xfrm>
              <a:off x="4272275" y="2163763"/>
              <a:ext cx="1588" cy="3175"/>
            </a:xfrm>
            <a:custGeom>
              <a:avLst/>
              <a:gdLst/>
              <a:ahLst/>
              <a:cxnLst>
                <a:cxn ang="0">
                  <a:pos x="0" y="2"/>
                </a:cxn>
                <a:cxn ang="0">
                  <a:pos x="0" y="0"/>
                </a:cxn>
                <a:cxn ang="0">
                  <a:pos x="0" y="2"/>
                </a:cxn>
                <a:cxn ang="0">
                  <a:pos x="0" y="0"/>
                </a:cxn>
                <a:cxn ang="0">
                  <a:pos x="0" y="2"/>
                </a:cxn>
              </a:cxnLst>
              <a:rect l="0" t="0" r="r" b="b"/>
              <a:pathLst>
                <a:path h="2">
                  <a:moveTo>
                    <a:pt x="0" y="2"/>
                  </a:moveTo>
                  <a:lnTo>
                    <a:pt x="0" y="0"/>
                  </a:lnTo>
                  <a:lnTo>
                    <a:pt x="0" y="2"/>
                  </a:lnTo>
                  <a:lnTo>
                    <a:pt x="0"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4" name="Freeform 1813"/>
            <p:cNvSpPr>
              <a:spLocks/>
            </p:cNvSpPr>
            <p:nvPr/>
          </p:nvSpPr>
          <p:spPr bwMode="auto">
            <a:xfrm>
              <a:off x="4272275" y="2154238"/>
              <a:ext cx="1588" cy="3175"/>
            </a:xfrm>
            <a:custGeom>
              <a:avLst/>
              <a:gdLst/>
              <a:ahLst/>
              <a:cxnLst>
                <a:cxn ang="0">
                  <a:pos x="0" y="2"/>
                </a:cxn>
                <a:cxn ang="0">
                  <a:pos x="0" y="1"/>
                </a:cxn>
                <a:cxn ang="0">
                  <a:pos x="0" y="0"/>
                </a:cxn>
                <a:cxn ang="0">
                  <a:pos x="1" y="1"/>
                </a:cxn>
                <a:cxn ang="0">
                  <a:pos x="1" y="2"/>
                </a:cxn>
                <a:cxn ang="0">
                  <a:pos x="0" y="2"/>
                </a:cxn>
              </a:cxnLst>
              <a:rect l="0" t="0" r="r" b="b"/>
              <a:pathLst>
                <a:path w="1" h="2">
                  <a:moveTo>
                    <a:pt x="0" y="2"/>
                  </a:moveTo>
                  <a:lnTo>
                    <a:pt x="0" y="1"/>
                  </a:lnTo>
                  <a:lnTo>
                    <a:pt x="0" y="0"/>
                  </a:lnTo>
                  <a:lnTo>
                    <a:pt x="1" y="1"/>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5" name="Freeform 1814"/>
            <p:cNvSpPr>
              <a:spLocks/>
            </p:cNvSpPr>
            <p:nvPr/>
          </p:nvSpPr>
          <p:spPr bwMode="auto">
            <a:xfrm>
              <a:off x="4262750" y="2154238"/>
              <a:ext cx="11113" cy="7937"/>
            </a:xfrm>
            <a:custGeom>
              <a:avLst/>
              <a:gdLst/>
              <a:ahLst/>
              <a:cxnLst>
                <a:cxn ang="0">
                  <a:pos x="2" y="2"/>
                </a:cxn>
                <a:cxn ang="0">
                  <a:pos x="2" y="1"/>
                </a:cxn>
                <a:cxn ang="0">
                  <a:pos x="3" y="1"/>
                </a:cxn>
                <a:cxn ang="0">
                  <a:pos x="5" y="1"/>
                </a:cxn>
                <a:cxn ang="0">
                  <a:pos x="5" y="2"/>
                </a:cxn>
                <a:cxn ang="0">
                  <a:pos x="6" y="2"/>
                </a:cxn>
                <a:cxn ang="0">
                  <a:pos x="6" y="4"/>
                </a:cxn>
                <a:cxn ang="0">
                  <a:pos x="6" y="2"/>
                </a:cxn>
                <a:cxn ang="0">
                  <a:pos x="5" y="2"/>
                </a:cxn>
                <a:cxn ang="0">
                  <a:pos x="5" y="4"/>
                </a:cxn>
                <a:cxn ang="0">
                  <a:pos x="6" y="4"/>
                </a:cxn>
                <a:cxn ang="0">
                  <a:pos x="7" y="4"/>
                </a:cxn>
                <a:cxn ang="0">
                  <a:pos x="6" y="4"/>
                </a:cxn>
                <a:cxn ang="0">
                  <a:pos x="6" y="5"/>
                </a:cxn>
                <a:cxn ang="0">
                  <a:pos x="5" y="5"/>
                </a:cxn>
                <a:cxn ang="0">
                  <a:pos x="5" y="4"/>
                </a:cxn>
                <a:cxn ang="0">
                  <a:pos x="5" y="2"/>
                </a:cxn>
                <a:cxn ang="0">
                  <a:pos x="3" y="2"/>
                </a:cxn>
                <a:cxn ang="0">
                  <a:pos x="5" y="4"/>
                </a:cxn>
                <a:cxn ang="0">
                  <a:pos x="5" y="5"/>
                </a:cxn>
                <a:cxn ang="0">
                  <a:pos x="3" y="4"/>
                </a:cxn>
                <a:cxn ang="0">
                  <a:pos x="2" y="4"/>
                </a:cxn>
                <a:cxn ang="0">
                  <a:pos x="2" y="2"/>
                </a:cxn>
                <a:cxn ang="0">
                  <a:pos x="1" y="2"/>
                </a:cxn>
                <a:cxn ang="0">
                  <a:pos x="1" y="1"/>
                </a:cxn>
                <a:cxn ang="0">
                  <a:pos x="0" y="1"/>
                </a:cxn>
                <a:cxn ang="0">
                  <a:pos x="1" y="1"/>
                </a:cxn>
                <a:cxn ang="0">
                  <a:pos x="2" y="1"/>
                </a:cxn>
                <a:cxn ang="0">
                  <a:pos x="2" y="0"/>
                </a:cxn>
                <a:cxn ang="0">
                  <a:pos x="2" y="1"/>
                </a:cxn>
                <a:cxn ang="0">
                  <a:pos x="3" y="1"/>
                </a:cxn>
                <a:cxn ang="0">
                  <a:pos x="2" y="1"/>
                </a:cxn>
                <a:cxn ang="0">
                  <a:pos x="2" y="2"/>
                </a:cxn>
              </a:cxnLst>
              <a:rect l="0" t="0" r="r" b="b"/>
              <a:pathLst>
                <a:path w="7" h="5">
                  <a:moveTo>
                    <a:pt x="2" y="2"/>
                  </a:moveTo>
                  <a:lnTo>
                    <a:pt x="2" y="1"/>
                  </a:lnTo>
                  <a:lnTo>
                    <a:pt x="3" y="1"/>
                  </a:lnTo>
                  <a:lnTo>
                    <a:pt x="5" y="1"/>
                  </a:lnTo>
                  <a:lnTo>
                    <a:pt x="5" y="2"/>
                  </a:lnTo>
                  <a:lnTo>
                    <a:pt x="6" y="2"/>
                  </a:lnTo>
                  <a:lnTo>
                    <a:pt x="6" y="4"/>
                  </a:lnTo>
                  <a:lnTo>
                    <a:pt x="6" y="2"/>
                  </a:lnTo>
                  <a:lnTo>
                    <a:pt x="5" y="2"/>
                  </a:lnTo>
                  <a:lnTo>
                    <a:pt x="5" y="4"/>
                  </a:lnTo>
                  <a:lnTo>
                    <a:pt x="6" y="4"/>
                  </a:lnTo>
                  <a:lnTo>
                    <a:pt x="7" y="4"/>
                  </a:lnTo>
                  <a:lnTo>
                    <a:pt x="6" y="4"/>
                  </a:lnTo>
                  <a:lnTo>
                    <a:pt x="6" y="5"/>
                  </a:lnTo>
                  <a:lnTo>
                    <a:pt x="5" y="5"/>
                  </a:lnTo>
                  <a:lnTo>
                    <a:pt x="5" y="4"/>
                  </a:lnTo>
                  <a:lnTo>
                    <a:pt x="5" y="2"/>
                  </a:lnTo>
                  <a:lnTo>
                    <a:pt x="3" y="2"/>
                  </a:lnTo>
                  <a:lnTo>
                    <a:pt x="5" y="4"/>
                  </a:lnTo>
                  <a:lnTo>
                    <a:pt x="5" y="5"/>
                  </a:lnTo>
                  <a:lnTo>
                    <a:pt x="3" y="4"/>
                  </a:lnTo>
                  <a:lnTo>
                    <a:pt x="2" y="4"/>
                  </a:lnTo>
                  <a:lnTo>
                    <a:pt x="2" y="2"/>
                  </a:lnTo>
                  <a:lnTo>
                    <a:pt x="1" y="2"/>
                  </a:lnTo>
                  <a:lnTo>
                    <a:pt x="1" y="1"/>
                  </a:lnTo>
                  <a:lnTo>
                    <a:pt x="0" y="1"/>
                  </a:lnTo>
                  <a:lnTo>
                    <a:pt x="1" y="1"/>
                  </a:lnTo>
                  <a:lnTo>
                    <a:pt x="2" y="1"/>
                  </a:lnTo>
                  <a:lnTo>
                    <a:pt x="2" y="0"/>
                  </a:lnTo>
                  <a:lnTo>
                    <a:pt x="2" y="1"/>
                  </a:lnTo>
                  <a:lnTo>
                    <a:pt x="3" y="1"/>
                  </a:lnTo>
                  <a:lnTo>
                    <a:pt x="2" y="1"/>
                  </a:lnTo>
                  <a:lnTo>
                    <a:pt x="2"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6" name="Freeform 1815"/>
            <p:cNvSpPr>
              <a:spLocks/>
            </p:cNvSpPr>
            <p:nvPr/>
          </p:nvSpPr>
          <p:spPr bwMode="auto">
            <a:xfrm>
              <a:off x="4264338" y="2163763"/>
              <a:ext cx="1587" cy="1587"/>
            </a:xfrm>
            <a:custGeom>
              <a:avLst/>
              <a:gdLst/>
              <a:ahLst/>
              <a:cxnLst>
                <a:cxn ang="0">
                  <a:pos x="1" y="0"/>
                </a:cxn>
                <a:cxn ang="0">
                  <a:pos x="0" y="0"/>
                </a:cxn>
                <a:cxn ang="0">
                  <a:pos x="1" y="0"/>
                </a:cxn>
              </a:cxnLst>
              <a:rect l="0" t="0" r="r" b="b"/>
              <a:pathLst>
                <a:path w="1">
                  <a:moveTo>
                    <a:pt x="1" y="0"/>
                  </a:move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7" name="Freeform 1816"/>
            <p:cNvSpPr>
              <a:spLocks/>
            </p:cNvSpPr>
            <p:nvPr/>
          </p:nvSpPr>
          <p:spPr bwMode="auto">
            <a:xfrm>
              <a:off x="4264338" y="2174875"/>
              <a:ext cx="6350" cy="6350"/>
            </a:xfrm>
            <a:custGeom>
              <a:avLst/>
              <a:gdLst/>
              <a:ahLst/>
              <a:cxnLst>
                <a:cxn ang="0">
                  <a:pos x="1" y="0"/>
                </a:cxn>
                <a:cxn ang="0">
                  <a:pos x="2" y="0"/>
                </a:cxn>
                <a:cxn ang="0">
                  <a:pos x="2" y="1"/>
                </a:cxn>
                <a:cxn ang="0">
                  <a:pos x="4" y="1"/>
                </a:cxn>
                <a:cxn ang="0">
                  <a:pos x="2" y="1"/>
                </a:cxn>
                <a:cxn ang="0">
                  <a:pos x="4" y="1"/>
                </a:cxn>
                <a:cxn ang="0">
                  <a:pos x="4" y="2"/>
                </a:cxn>
                <a:cxn ang="0">
                  <a:pos x="2" y="2"/>
                </a:cxn>
                <a:cxn ang="0">
                  <a:pos x="2" y="4"/>
                </a:cxn>
                <a:cxn ang="0">
                  <a:pos x="4" y="4"/>
                </a:cxn>
                <a:cxn ang="0">
                  <a:pos x="4" y="2"/>
                </a:cxn>
                <a:cxn ang="0">
                  <a:pos x="4" y="4"/>
                </a:cxn>
                <a:cxn ang="0">
                  <a:pos x="2" y="4"/>
                </a:cxn>
                <a:cxn ang="0">
                  <a:pos x="2" y="2"/>
                </a:cxn>
                <a:cxn ang="0">
                  <a:pos x="1" y="2"/>
                </a:cxn>
                <a:cxn ang="0">
                  <a:pos x="1" y="1"/>
                </a:cxn>
                <a:cxn ang="0">
                  <a:pos x="0" y="1"/>
                </a:cxn>
                <a:cxn ang="0">
                  <a:pos x="1" y="1"/>
                </a:cxn>
                <a:cxn ang="0">
                  <a:pos x="0" y="0"/>
                </a:cxn>
                <a:cxn ang="0">
                  <a:pos x="1" y="0"/>
                </a:cxn>
              </a:cxnLst>
              <a:rect l="0" t="0" r="r" b="b"/>
              <a:pathLst>
                <a:path w="4" h="4">
                  <a:moveTo>
                    <a:pt x="1" y="0"/>
                  </a:moveTo>
                  <a:lnTo>
                    <a:pt x="2" y="0"/>
                  </a:lnTo>
                  <a:lnTo>
                    <a:pt x="2" y="1"/>
                  </a:lnTo>
                  <a:lnTo>
                    <a:pt x="4" y="1"/>
                  </a:lnTo>
                  <a:lnTo>
                    <a:pt x="2" y="1"/>
                  </a:lnTo>
                  <a:lnTo>
                    <a:pt x="4" y="1"/>
                  </a:lnTo>
                  <a:lnTo>
                    <a:pt x="4" y="2"/>
                  </a:lnTo>
                  <a:lnTo>
                    <a:pt x="2" y="2"/>
                  </a:lnTo>
                  <a:lnTo>
                    <a:pt x="2" y="4"/>
                  </a:lnTo>
                  <a:lnTo>
                    <a:pt x="4" y="4"/>
                  </a:lnTo>
                  <a:lnTo>
                    <a:pt x="4" y="2"/>
                  </a:lnTo>
                  <a:lnTo>
                    <a:pt x="4" y="4"/>
                  </a:lnTo>
                  <a:lnTo>
                    <a:pt x="2" y="4"/>
                  </a:lnTo>
                  <a:lnTo>
                    <a:pt x="2" y="2"/>
                  </a:lnTo>
                  <a:lnTo>
                    <a:pt x="1" y="2"/>
                  </a:lnTo>
                  <a:lnTo>
                    <a:pt x="1" y="1"/>
                  </a:lnTo>
                  <a:lnTo>
                    <a:pt x="0" y="1"/>
                  </a:lnTo>
                  <a:lnTo>
                    <a:pt x="1" y="1"/>
                  </a:lnTo>
                  <a:lnTo>
                    <a:pt x="0" y="0"/>
                  </a:lnTo>
                  <a:lnTo>
                    <a:pt x="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8" name="Freeform 1817"/>
            <p:cNvSpPr>
              <a:spLocks/>
            </p:cNvSpPr>
            <p:nvPr/>
          </p:nvSpPr>
          <p:spPr bwMode="auto">
            <a:xfrm>
              <a:off x="4270688" y="2154238"/>
              <a:ext cx="1587" cy="3175"/>
            </a:xfrm>
            <a:custGeom>
              <a:avLst/>
              <a:gdLst/>
              <a:ahLst/>
              <a:cxnLst>
                <a:cxn ang="0">
                  <a:pos x="0" y="0"/>
                </a:cxn>
                <a:cxn ang="0">
                  <a:pos x="0" y="1"/>
                </a:cxn>
                <a:cxn ang="0">
                  <a:pos x="1" y="1"/>
                </a:cxn>
                <a:cxn ang="0">
                  <a:pos x="1" y="2"/>
                </a:cxn>
                <a:cxn ang="0">
                  <a:pos x="1" y="1"/>
                </a:cxn>
                <a:cxn ang="0">
                  <a:pos x="0" y="1"/>
                </a:cxn>
                <a:cxn ang="0">
                  <a:pos x="0" y="0"/>
                </a:cxn>
              </a:cxnLst>
              <a:rect l="0" t="0" r="r" b="b"/>
              <a:pathLst>
                <a:path w="1" h="2">
                  <a:moveTo>
                    <a:pt x="0" y="0"/>
                  </a:moveTo>
                  <a:lnTo>
                    <a:pt x="0" y="1"/>
                  </a:lnTo>
                  <a:lnTo>
                    <a:pt x="1" y="1"/>
                  </a:lnTo>
                  <a:lnTo>
                    <a:pt x="1" y="2"/>
                  </a:lnTo>
                  <a:lnTo>
                    <a:pt x="1" y="1"/>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19" name="Freeform 1818"/>
            <p:cNvSpPr>
              <a:spLocks/>
            </p:cNvSpPr>
            <p:nvPr/>
          </p:nvSpPr>
          <p:spPr bwMode="auto">
            <a:xfrm>
              <a:off x="4265925" y="2166938"/>
              <a:ext cx="6350" cy="3175"/>
            </a:xfrm>
            <a:custGeom>
              <a:avLst/>
              <a:gdLst/>
              <a:ahLst/>
              <a:cxnLst>
                <a:cxn ang="0">
                  <a:pos x="1" y="1"/>
                </a:cxn>
                <a:cxn ang="0">
                  <a:pos x="0" y="1"/>
                </a:cxn>
                <a:cxn ang="0">
                  <a:pos x="0" y="0"/>
                </a:cxn>
                <a:cxn ang="0">
                  <a:pos x="1" y="0"/>
                </a:cxn>
                <a:cxn ang="0">
                  <a:pos x="1" y="1"/>
                </a:cxn>
                <a:cxn ang="0">
                  <a:pos x="3" y="1"/>
                </a:cxn>
                <a:cxn ang="0">
                  <a:pos x="4" y="1"/>
                </a:cxn>
                <a:cxn ang="0">
                  <a:pos x="4" y="2"/>
                </a:cxn>
                <a:cxn ang="0">
                  <a:pos x="3" y="2"/>
                </a:cxn>
                <a:cxn ang="0">
                  <a:pos x="3" y="1"/>
                </a:cxn>
                <a:cxn ang="0">
                  <a:pos x="1" y="1"/>
                </a:cxn>
              </a:cxnLst>
              <a:rect l="0" t="0" r="r" b="b"/>
              <a:pathLst>
                <a:path w="4" h="2">
                  <a:moveTo>
                    <a:pt x="1" y="1"/>
                  </a:moveTo>
                  <a:lnTo>
                    <a:pt x="0" y="1"/>
                  </a:lnTo>
                  <a:lnTo>
                    <a:pt x="0" y="0"/>
                  </a:lnTo>
                  <a:lnTo>
                    <a:pt x="1" y="0"/>
                  </a:lnTo>
                  <a:lnTo>
                    <a:pt x="1" y="1"/>
                  </a:lnTo>
                  <a:lnTo>
                    <a:pt x="3" y="1"/>
                  </a:lnTo>
                  <a:lnTo>
                    <a:pt x="4" y="1"/>
                  </a:lnTo>
                  <a:lnTo>
                    <a:pt x="4" y="2"/>
                  </a:lnTo>
                  <a:lnTo>
                    <a:pt x="3" y="2"/>
                  </a:lnTo>
                  <a:lnTo>
                    <a:pt x="3" y="1"/>
                  </a:lnTo>
                  <a:lnTo>
                    <a:pt x="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0" name="Freeform 1819"/>
            <p:cNvSpPr>
              <a:spLocks/>
            </p:cNvSpPr>
            <p:nvPr/>
          </p:nvSpPr>
          <p:spPr bwMode="auto">
            <a:xfrm>
              <a:off x="4265925" y="2163763"/>
              <a:ext cx="1588" cy="3175"/>
            </a:xfrm>
            <a:custGeom>
              <a:avLst/>
              <a:gdLst/>
              <a:ahLst/>
              <a:cxnLst>
                <a:cxn ang="0">
                  <a:pos x="1" y="2"/>
                </a:cxn>
                <a:cxn ang="0">
                  <a:pos x="0" y="2"/>
                </a:cxn>
                <a:cxn ang="0">
                  <a:pos x="0" y="0"/>
                </a:cxn>
                <a:cxn ang="0">
                  <a:pos x="1" y="2"/>
                </a:cxn>
              </a:cxnLst>
              <a:rect l="0" t="0" r="r" b="b"/>
              <a:pathLst>
                <a:path w="1" h="2">
                  <a:moveTo>
                    <a:pt x="1" y="2"/>
                  </a:moveTo>
                  <a:lnTo>
                    <a:pt x="0" y="2"/>
                  </a:lnTo>
                  <a:lnTo>
                    <a:pt x="0" y="0"/>
                  </a:lnTo>
                  <a:lnTo>
                    <a:pt x="1"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1" name="Freeform 1820"/>
            <p:cNvSpPr>
              <a:spLocks/>
            </p:cNvSpPr>
            <p:nvPr/>
          </p:nvSpPr>
          <p:spPr bwMode="auto">
            <a:xfrm>
              <a:off x="4451663" y="2741613"/>
              <a:ext cx="9525" cy="7937"/>
            </a:xfrm>
            <a:custGeom>
              <a:avLst/>
              <a:gdLst/>
              <a:ahLst/>
              <a:cxnLst>
                <a:cxn ang="0">
                  <a:pos x="2" y="1"/>
                </a:cxn>
                <a:cxn ang="0">
                  <a:pos x="0" y="1"/>
                </a:cxn>
                <a:cxn ang="0">
                  <a:pos x="2" y="2"/>
                </a:cxn>
                <a:cxn ang="0">
                  <a:pos x="0" y="2"/>
                </a:cxn>
                <a:cxn ang="0">
                  <a:pos x="2" y="2"/>
                </a:cxn>
                <a:cxn ang="0">
                  <a:pos x="0" y="4"/>
                </a:cxn>
                <a:cxn ang="0">
                  <a:pos x="2" y="4"/>
                </a:cxn>
                <a:cxn ang="0">
                  <a:pos x="2" y="5"/>
                </a:cxn>
                <a:cxn ang="0">
                  <a:pos x="3" y="5"/>
                </a:cxn>
                <a:cxn ang="0">
                  <a:pos x="3" y="4"/>
                </a:cxn>
                <a:cxn ang="0">
                  <a:pos x="4" y="4"/>
                </a:cxn>
                <a:cxn ang="0">
                  <a:pos x="6" y="4"/>
                </a:cxn>
                <a:cxn ang="0">
                  <a:pos x="6" y="1"/>
                </a:cxn>
                <a:cxn ang="0">
                  <a:pos x="3" y="1"/>
                </a:cxn>
                <a:cxn ang="0">
                  <a:pos x="3" y="0"/>
                </a:cxn>
                <a:cxn ang="0">
                  <a:pos x="2" y="0"/>
                </a:cxn>
                <a:cxn ang="0">
                  <a:pos x="2" y="1"/>
                </a:cxn>
              </a:cxnLst>
              <a:rect l="0" t="0" r="r" b="b"/>
              <a:pathLst>
                <a:path w="6" h="5">
                  <a:moveTo>
                    <a:pt x="2" y="1"/>
                  </a:moveTo>
                  <a:lnTo>
                    <a:pt x="0" y="1"/>
                  </a:lnTo>
                  <a:lnTo>
                    <a:pt x="2" y="2"/>
                  </a:lnTo>
                  <a:lnTo>
                    <a:pt x="0" y="2"/>
                  </a:lnTo>
                  <a:lnTo>
                    <a:pt x="2" y="2"/>
                  </a:lnTo>
                  <a:lnTo>
                    <a:pt x="0" y="4"/>
                  </a:lnTo>
                  <a:lnTo>
                    <a:pt x="2" y="4"/>
                  </a:lnTo>
                  <a:lnTo>
                    <a:pt x="2" y="5"/>
                  </a:lnTo>
                  <a:lnTo>
                    <a:pt x="3" y="5"/>
                  </a:lnTo>
                  <a:lnTo>
                    <a:pt x="3" y="4"/>
                  </a:lnTo>
                  <a:lnTo>
                    <a:pt x="4" y="4"/>
                  </a:lnTo>
                  <a:lnTo>
                    <a:pt x="6" y="4"/>
                  </a:lnTo>
                  <a:lnTo>
                    <a:pt x="6" y="1"/>
                  </a:lnTo>
                  <a:lnTo>
                    <a:pt x="3" y="1"/>
                  </a:lnTo>
                  <a:lnTo>
                    <a:pt x="3" y="0"/>
                  </a:lnTo>
                  <a:lnTo>
                    <a:pt x="2" y="0"/>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2" name="Freeform 1821"/>
            <p:cNvSpPr>
              <a:spLocks/>
            </p:cNvSpPr>
            <p:nvPr/>
          </p:nvSpPr>
          <p:spPr bwMode="auto">
            <a:xfrm>
              <a:off x="4173850" y="2757488"/>
              <a:ext cx="85725" cy="161925"/>
            </a:xfrm>
            <a:custGeom>
              <a:avLst/>
              <a:gdLst/>
              <a:ahLst/>
              <a:cxnLst>
                <a:cxn ang="0">
                  <a:pos x="37" y="77"/>
                </a:cxn>
                <a:cxn ang="0">
                  <a:pos x="36" y="69"/>
                </a:cxn>
                <a:cxn ang="0">
                  <a:pos x="40" y="64"/>
                </a:cxn>
                <a:cxn ang="0">
                  <a:pos x="39" y="59"/>
                </a:cxn>
                <a:cxn ang="0">
                  <a:pos x="36" y="52"/>
                </a:cxn>
                <a:cxn ang="0">
                  <a:pos x="33" y="50"/>
                </a:cxn>
                <a:cxn ang="0">
                  <a:pos x="41" y="47"/>
                </a:cxn>
                <a:cxn ang="0">
                  <a:pos x="43" y="41"/>
                </a:cxn>
                <a:cxn ang="0">
                  <a:pos x="43" y="37"/>
                </a:cxn>
                <a:cxn ang="0">
                  <a:pos x="44" y="30"/>
                </a:cxn>
                <a:cxn ang="0">
                  <a:pos x="43" y="24"/>
                </a:cxn>
                <a:cxn ang="0">
                  <a:pos x="48" y="19"/>
                </a:cxn>
                <a:cxn ang="0">
                  <a:pos x="53" y="13"/>
                </a:cxn>
                <a:cxn ang="0">
                  <a:pos x="49" y="8"/>
                </a:cxn>
                <a:cxn ang="0">
                  <a:pos x="45" y="3"/>
                </a:cxn>
                <a:cxn ang="0">
                  <a:pos x="39" y="3"/>
                </a:cxn>
                <a:cxn ang="0">
                  <a:pos x="35" y="7"/>
                </a:cxn>
                <a:cxn ang="0">
                  <a:pos x="31" y="4"/>
                </a:cxn>
                <a:cxn ang="0">
                  <a:pos x="26" y="7"/>
                </a:cxn>
                <a:cxn ang="0">
                  <a:pos x="24" y="2"/>
                </a:cxn>
                <a:cxn ang="0">
                  <a:pos x="18" y="2"/>
                </a:cxn>
                <a:cxn ang="0">
                  <a:pos x="13" y="7"/>
                </a:cxn>
                <a:cxn ang="0">
                  <a:pos x="13" y="11"/>
                </a:cxn>
                <a:cxn ang="0">
                  <a:pos x="14" y="16"/>
                </a:cxn>
                <a:cxn ang="0">
                  <a:pos x="15" y="22"/>
                </a:cxn>
                <a:cxn ang="0">
                  <a:pos x="14" y="28"/>
                </a:cxn>
                <a:cxn ang="0">
                  <a:pos x="15" y="28"/>
                </a:cxn>
                <a:cxn ang="0">
                  <a:pos x="14" y="29"/>
                </a:cxn>
                <a:cxn ang="0">
                  <a:pos x="10" y="38"/>
                </a:cxn>
                <a:cxn ang="0">
                  <a:pos x="7" y="47"/>
                </a:cxn>
                <a:cxn ang="0">
                  <a:pos x="5" y="55"/>
                </a:cxn>
                <a:cxn ang="0">
                  <a:pos x="2" y="55"/>
                </a:cxn>
                <a:cxn ang="0">
                  <a:pos x="0" y="67"/>
                </a:cxn>
                <a:cxn ang="0">
                  <a:pos x="6" y="68"/>
                </a:cxn>
                <a:cxn ang="0">
                  <a:pos x="9" y="63"/>
                </a:cxn>
                <a:cxn ang="0">
                  <a:pos x="11" y="62"/>
                </a:cxn>
                <a:cxn ang="0">
                  <a:pos x="9" y="65"/>
                </a:cxn>
                <a:cxn ang="0">
                  <a:pos x="9" y="68"/>
                </a:cxn>
                <a:cxn ang="0">
                  <a:pos x="5" y="68"/>
                </a:cxn>
                <a:cxn ang="0">
                  <a:pos x="5" y="73"/>
                </a:cxn>
                <a:cxn ang="0">
                  <a:pos x="11" y="71"/>
                </a:cxn>
                <a:cxn ang="0">
                  <a:pos x="10" y="73"/>
                </a:cxn>
                <a:cxn ang="0">
                  <a:pos x="10" y="78"/>
                </a:cxn>
                <a:cxn ang="0">
                  <a:pos x="10" y="86"/>
                </a:cxn>
                <a:cxn ang="0">
                  <a:pos x="10" y="93"/>
                </a:cxn>
                <a:cxn ang="0">
                  <a:pos x="7" y="98"/>
                </a:cxn>
                <a:cxn ang="0">
                  <a:pos x="7" y="101"/>
                </a:cxn>
                <a:cxn ang="0">
                  <a:pos x="13" y="99"/>
                </a:cxn>
                <a:cxn ang="0">
                  <a:pos x="15" y="98"/>
                </a:cxn>
                <a:cxn ang="0">
                  <a:pos x="19" y="99"/>
                </a:cxn>
                <a:cxn ang="0">
                  <a:pos x="26" y="101"/>
                </a:cxn>
                <a:cxn ang="0">
                  <a:pos x="30" y="99"/>
                </a:cxn>
                <a:cxn ang="0">
                  <a:pos x="32" y="95"/>
                </a:cxn>
                <a:cxn ang="0">
                  <a:pos x="31" y="89"/>
                </a:cxn>
                <a:cxn ang="0">
                  <a:pos x="36" y="82"/>
                </a:cxn>
                <a:cxn ang="0">
                  <a:pos x="41" y="77"/>
                </a:cxn>
              </a:cxnLst>
              <a:rect l="0" t="0" r="r" b="b"/>
              <a:pathLst>
                <a:path w="54" h="102">
                  <a:moveTo>
                    <a:pt x="41" y="77"/>
                  </a:moveTo>
                  <a:lnTo>
                    <a:pt x="40" y="77"/>
                  </a:lnTo>
                  <a:lnTo>
                    <a:pt x="39" y="77"/>
                  </a:lnTo>
                  <a:lnTo>
                    <a:pt x="39" y="78"/>
                  </a:lnTo>
                  <a:lnTo>
                    <a:pt x="37" y="78"/>
                  </a:lnTo>
                  <a:lnTo>
                    <a:pt x="37" y="77"/>
                  </a:lnTo>
                  <a:lnTo>
                    <a:pt x="37" y="76"/>
                  </a:lnTo>
                  <a:lnTo>
                    <a:pt x="36" y="75"/>
                  </a:lnTo>
                  <a:lnTo>
                    <a:pt x="35" y="73"/>
                  </a:lnTo>
                  <a:lnTo>
                    <a:pt x="35" y="72"/>
                  </a:lnTo>
                  <a:lnTo>
                    <a:pt x="35" y="71"/>
                  </a:lnTo>
                  <a:lnTo>
                    <a:pt x="36" y="69"/>
                  </a:lnTo>
                  <a:lnTo>
                    <a:pt x="35" y="69"/>
                  </a:lnTo>
                  <a:lnTo>
                    <a:pt x="36" y="67"/>
                  </a:lnTo>
                  <a:lnTo>
                    <a:pt x="37" y="65"/>
                  </a:lnTo>
                  <a:lnTo>
                    <a:pt x="39" y="65"/>
                  </a:lnTo>
                  <a:lnTo>
                    <a:pt x="39" y="64"/>
                  </a:lnTo>
                  <a:lnTo>
                    <a:pt x="40" y="64"/>
                  </a:lnTo>
                  <a:lnTo>
                    <a:pt x="41" y="62"/>
                  </a:lnTo>
                  <a:lnTo>
                    <a:pt x="40" y="60"/>
                  </a:lnTo>
                  <a:lnTo>
                    <a:pt x="40" y="59"/>
                  </a:lnTo>
                  <a:lnTo>
                    <a:pt x="39" y="60"/>
                  </a:lnTo>
                  <a:lnTo>
                    <a:pt x="37" y="60"/>
                  </a:lnTo>
                  <a:lnTo>
                    <a:pt x="39" y="59"/>
                  </a:lnTo>
                  <a:lnTo>
                    <a:pt x="37" y="59"/>
                  </a:lnTo>
                  <a:lnTo>
                    <a:pt x="37" y="58"/>
                  </a:lnTo>
                  <a:lnTo>
                    <a:pt x="36" y="58"/>
                  </a:lnTo>
                  <a:lnTo>
                    <a:pt x="36" y="56"/>
                  </a:lnTo>
                  <a:lnTo>
                    <a:pt x="35" y="55"/>
                  </a:lnTo>
                  <a:lnTo>
                    <a:pt x="36" y="52"/>
                  </a:lnTo>
                  <a:lnTo>
                    <a:pt x="33" y="52"/>
                  </a:lnTo>
                  <a:lnTo>
                    <a:pt x="33" y="51"/>
                  </a:lnTo>
                  <a:lnTo>
                    <a:pt x="32" y="50"/>
                  </a:lnTo>
                  <a:lnTo>
                    <a:pt x="32" y="48"/>
                  </a:lnTo>
                  <a:lnTo>
                    <a:pt x="33" y="48"/>
                  </a:lnTo>
                  <a:lnTo>
                    <a:pt x="33" y="50"/>
                  </a:lnTo>
                  <a:lnTo>
                    <a:pt x="35" y="50"/>
                  </a:lnTo>
                  <a:lnTo>
                    <a:pt x="36" y="48"/>
                  </a:lnTo>
                  <a:lnTo>
                    <a:pt x="39" y="48"/>
                  </a:lnTo>
                  <a:lnTo>
                    <a:pt x="40" y="48"/>
                  </a:lnTo>
                  <a:lnTo>
                    <a:pt x="41" y="48"/>
                  </a:lnTo>
                  <a:lnTo>
                    <a:pt x="41" y="47"/>
                  </a:lnTo>
                  <a:lnTo>
                    <a:pt x="41" y="46"/>
                  </a:lnTo>
                  <a:lnTo>
                    <a:pt x="43" y="46"/>
                  </a:lnTo>
                  <a:lnTo>
                    <a:pt x="43" y="45"/>
                  </a:lnTo>
                  <a:lnTo>
                    <a:pt x="43" y="43"/>
                  </a:lnTo>
                  <a:lnTo>
                    <a:pt x="43" y="42"/>
                  </a:lnTo>
                  <a:lnTo>
                    <a:pt x="43" y="41"/>
                  </a:lnTo>
                  <a:lnTo>
                    <a:pt x="41" y="41"/>
                  </a:lnTo>
                  <a:lnTo>
                    <a:pt x="40" y="39"/>
                  </a:lnTo>
                  <a:lnTo>
                    <a:pt x="40" y="38"/>
                  </a:lnTo>
                  <a:lnTo>
                    <a:pt x="41" y="38"/>
                  </a:lnTo>
                  <a:lnTo>
                    <a:pt x="41" y="37"/>
                  </a:lnTo>
                  <a:lnTo>
                    <a:pt x="43" y="37"/>
                  </a:lnTo>
                  <a:lnTo>
                    <a:pt x="43" y="35"/>
                  </a:lnTo>
                  <a:lnTo>
                    <a:pt x="44" y="35"/>
                  </a:lnTo>
                  <a:lnTo>
                    <a:pt x="44" y="34"/>
                  </a:lnTo>
                  <a:lnTo>
                    <a:pt x="44" y="33"/>
                  </a:lnTo>
                  <a:lnTo>
                    <a:pt x="44" y="32"/>
                  </a:lnTo>
                  <a:lnTo>
                    <a:pt x="44" y="30"/>
                  </a:lnTo>
                  <a:lnTo>
                    <a:pt x="44" y="29"/>
                  </a:lnTo>
                  <a:lnTo>
                    <a:pt x="44" y="28"/>
                  </a:lnTo>
                  <a:lnTo>
                    <a:pt x="44" y="26"/>
                  </a:lnTo>
                  <a:lnTo>
                    <a:pt x="44" y="25"/>
                  </a:lnTo>
                  <a:lnTo>
                    <a:pt x="44" y="24"/>
                  </a:lnTo>
                  <a:lnTo>
                    <a:pt x="43" y="24"/>
                  </a:lnTo>
                  <a:lnTo>
                    <a:pt x="43" y="22"/>
                  </a:lnTo>
                  <a:lnTo>
                    <a:pt x="44" y="22"/>
                  </a:lnTo>
                  <a:lnTo>
                    <a:pt x="45" y="21"/>
                  </a:lnTo>
                  <a:lnTo>
                    <a:pt x="45" y="20"/>
                  </a:lnTo>
                  <a:lnTo>
                    <a:pt x="46" y="19"/>
                  </a:lnTo>
                  <a:lnTo>
                    <a:pt x="48" y="19"/>
                  </a:lnTo>
                  <a:lnTo>
                    <a:pt x="49" y="17"/>
                  </a:lnTo>
                  <a:lnTo>
                    <a:pt x="50" y="17"/>
                  </a:lnTo>
                  <a:lnTo>
                    <a:pt x="50" y="16"/>
                  </a:lnTo>
                  <a:lnTo>
                    <a:pt x="52" y="15"/>
                  </a:lnTo>
                  <a:lnTo>
                    <a:pt x="53" y="15"/>
                  </a:lnTo>
                  <a:lnTo>
                    <a:pt x="53" y="13"/>
                  </a:lnTo>
                  <a:lnTo>
                    <a:pt x="54" y="12"/>
                  </a:lnTo>
                  <a:lnTo>
                    <a:pt x="54" y="11"/>
                  </a:lnTo>
                  <a:lnTo>
                    <a:pt x="53" y="9"/>
                  </a:lnTo>
                  <a:lnTo>
                    <a:pt x="50" y="9"/>
                  </a:lnTo>
                  <a:lnTo>
                    <a:pt x="49" y="9"/>
                  </a:lnTo>
                  <a:lnTo>
                    <a:pt x="49" y="8"/>
                  </a:lnTo>
                  <a:lnTo>
                    <a:pt x="49" y="5"/>
                  </a:lnTo>
                  <a:lnTo>
                    <a:pt x="49" y="4"/>
                  </a:lnTo>
                  <a:lnTo>
                    <a:pt x="48" y="4"/>
                  </a:lnTo>
                  <a:lnTo>
                    <a:pt x="46" y="4"/>
                  </a:lnTo>
                  <a:lnTo>
                    <a:pt x="45" y="4"/>
                  </a:lnTo>
                  <a:lnTo>
                    <a:pt x="45" y="3"/>
                  </a:lnTo>
                  <a:lnTo>
                    <a:pt x="45" y="4"/>
                  </a:lnTo>
                  <a:lnTo>
                    <a:pt x="44" y="4"/>
                  </a:lnTo>
                  <a:lnTo>
                    <a:pt x="43" y="4"/>
                  </a:lnTo>
                  <a:lnTo>
                    <a:pt x="41" y="4"/>
                  </a:lnTo>
                  <a:lnTo>
                    <a:pt x="40" y="4"/>
                  </a:lnTo>
                  <a:lnTo>
                    <a:pt x="39" y="3"/>
                  </a:lnTo>
                  <a:lnTo>
                    <a:pt x="39" y="4"/>
                  </a:lnTo>
                  <a:lnTo>
                    <a:pt x="39" y="5"/>
                  </a:lnTo>
                  <a:lnTo>
                    <a:pt x="37" y="5"/>
                  </a:lnTo>
                  <a:lnTo>
                    <a:pt x="36" y="7"/>
                  </a:lnTo>
                  <a:lnTo>
                    <a:pt x="36" y="5"/>
                  </a:lnTo>
                  <a:lnTo>
                    <a:pt x="35" y="7"/>
                  </a:lnTo>
                  <a:lnTo>
                    <a:pt x="35" y="5"/>
                  </a:lnTo>
                  <a:lnTo>
                    <a:pt x="33" y="5"/>
                  </a:lnTo>
                  <a:lnTo>
                    <a:pt x="32" y="7"/>
                  </a:lnTo>
                  <a:lnTo>
                    <a:pt x="32" y="5"/>
                  </a:lnTo>
                  <a:lnTo>
                    <a:pt x="31" y="5"/>
                  </a:lnTo>
                  <a:lnTo>
                    <a:pt x="31" y="4"/>
                  </a:lnTo>
                  <a:lnTo>
                    <a:pt x="30" y="5"/>
                  </a:lnTo>
                  <a:lnTo>
                    <a:pt x="28" y="5"/>
                  </a:lnTo>
                  <a:lnTo>
                    <a:pt x="27" y="4"/>
                  </a:lnTo>
                  <a:lnTo>
                    <a:pt x="27" y="5"/>
                  </a:lnTo>
                  <a:lnTo>
                    <a:pt x="26" y="5"/>
                  </a:lnTo>
                  <a:lnTo>
                    <a:pt x="26" y="7"/>
                  </a:lnTo>
                  <a:lnTo>
                    <a:pt x="24" y="7"/>
                  </a:lnTo>
                  <a:lnTo>
                    <a:pt x="23" y="7"/>
                  </a:lnTo>
                  <a:lnTo>
                    <a:pt x="23" y="5"/>
                  </a:lnTo>
                  <a:lnTo>
                    <a:pt x="23" y="4"/>
                  </a:lnTo>
                  <a:lnTo>
                    <a:pt x="24" y="3"/>
                  </a:lnTo>
                  <a:lnTo>
                    <a:pt x="24" y="2"/>
                  </a:lnTo>
                  <a:lnTo>
                    <a:pt x="23" y="2"/>
                  </a:lnTo>
                  <a:lnTo>
                    <a:pt x="23" y="0"/>
                  </a:lnTo>
                  <a:lnTo>
                    <a:pt x="22" y="0"/>
                  </a:lnTo>
                  <a:lnTo>
                    <a:pt x="20" y="2"/>
                  </a:lnTo>
                  <a:lnTo>
                    <a:pt x="19" y="2"/>
                  </a:lnTo>
                  <a:lnTo>
                    <a:pt x="18" y="2"/>
                  </a:lnTo>
                  <a:lnTo>
                    <a:pt x="15" y="2"/>
                  </a:lnTo>
                  <a:lnTo>
                    <a:pt x="15" y="3"/>
                  </a:lnTo>
                  <a:lnTo>
                    <a:pt x="14" y="4"/>
                  </a:lnTo>
                  <a:lnTo>
                    <a:pt x="13" y="5"/>
                  </a:lnTo>
                  <a:lnTo>
                    <a:pt x="11" y="7"/>
                  </a:lnTo>
                  <a:lnTo>
                    <a:pt x="13" y="7"/>
                  </a:lnTo>
                  <a:lnTo>
                    <a:pt x="11" y="8"/>
                  </a:lnTo>
                  <a:lnTo>
                    <a:pt x="13" y="9"/>
                  </a:lnTo>
                  <a:lnTo>
                    <a:pt x="14" y="8"/>
                  </a:lnTo>
                  <a:lnTo>
                    <a:pt x="14" y="9"/>
                  </a:lnTo>
                  <a:lnTo>
                    <a:pt x="13" y="9"/>
                  </a:lnTo>
                  <a:lnTo>
                    <a:pt x="13" y="11"/>
                  </a:lnTo>
                  <a:lnTo>
                    <a:pt x="13" y="12"/>
                  </a:lnTo>
                  <a:lnTo>
                    <a:pt x="14" y="12"/>
                  </a:lnTo>
                  <a:lnTo>
                    <a:pt x="13" y="12"/>
                  </a:lnTo>
                  <a:lnTo>
                    <a:pt x="13" y="13"/>
                  </a:lnTo>
                  <a:lnTo>
                    <a:pt x="13" y="15"/>
                  </a:lnTo>
                  <a:lnTo>
                    <a:pt x="14" y="16"/>
                  </a:lnTo>
                  <a:lnTo>
                    <a:pt x="14" y="17"/>
                  </a:lnTo>
                  <a:lnTo>
                    <a:pt x="14" y="19"/>
                  </a:lnTo>
                  <a:lnTo>
                    <a:pt x="14" y="20"/>
                  </a:lnTo>
                  <a:lnTo>
                    <a:pt x="15" y="20"/>
                  </a:lnTo>
                  <a:lnTo>
                    <a:pt x="14" y="20"/>
                  </a:lnTo>
                  <a:lnTo>
                    <a:pt x="15" y="22"/>
                  </a:lnTo>
                  <a:lnTo>
                    <a:pt x="14" y="24"/>
                  </a:lnTo>
                  <a:lnTo>
                    <a:pt x="14" y="25"/>
                  </a:lnTo>
                  <a:lnTo>
                    <a:pt x="14" y="26"/>
                  </a:lnTo>
                  <a:lnTo>
                    <a:pt x="13" y="29"/>
                  </a:lnTo>
                  <a:lnTo>
                    <a:pt x="14" y="29"/>
                  </a:lnTo>
                  <a:lnTo>
                    <a:pt x="14" y="28"/>
                  </a:lnTo>
                  <a:lnTo>
                    <a:pt x="14" y="26"/>
                  </a:lnTo>
                  <a:lnTo>
                    <a:pt x="14" y="25"/>
                  </a:lnTo>
                  <a:lnTo>
                    <a:pt x="14" y="26"/>
                  </a:lnTo>
                  <a:lnTo>
                    <a:pt x="15" y="26"/>
                  </a:lnTo>
                  <a:lnTo>
                    <a:pt x="14" y="28"/>
                  </a:lnTo>
                  <a:lnTo>
                    <a:pt x="15" y="28"/>
                  </a:lnTo>
                  <a:lnTo>
                    <a:pt x="14" y="28"/>
                  </a:lnTo>
                  <a:lnTo>
                    <a:pt x="14" y="29"/>
                  </a:lnTo>
                  <a:lnTo>
                    <a:pt x="14" y="30"/>
                  </a:lnTo>
                  <a:lnTo>
                    <a:pt x="14" y="29"/>
                  </a:lnTo>
                  <a:lnTo>
                    <a:pt x="14" y="30"/>
                  </a:lnTo>
                  <a:lnTo>
                    <a:pt x="14" y="29"/>
                  </a:lnTo>
                  <a:lnTo>
                    <a:pt x="13" y="29"/>
                  </a:lnTo>
                  <a:lnTo>
                    <a:pt x="14" y="30"/>
                  </a:lnTo>
                  <a:lnTo>
                    <a:pt x="13" y="30"/>
                  </a:lnTo>
                  <a:lnTo>
                    <a:pt x="11" y="34"/>
                  </a:lnTo>
                  <a:lnTo>
                    <a:pt x="11" y="37"/>
                  </a:lnTo>
                  <a:lnTo>
                    <a:pt x="10" y="38"/>
                  </a:lnTo>
                  <a:lnTo>
                    <a:pt x="11" y="39"/>
                  </a:lnTo>
                  <a:lnTo>
                    <a:pt x="13" y="39"/>
                  </a:lnTo>
                  <a:lnTo>
                    <a:pt x="11" y="39"/>
                  </a:lnTo>
                  <a:lnTo>
                    <a:pt x="10" y="42"/>
                  </a:lnTo>
                  <a:lnTo>
                    <a:pt x="9" y="45"/>
                  </a:lnTo>
                  <a:lnTo>
                    <a:pt x="7" y="47"/>
                  </a:lnTo>
                  <a:lnTo>
                    <a:pt x="7" y="50"/>
                  </a:lnTo>
                  <a:lnTo>
                    <a:pt x="6" y="51"/>
                  </a:lnTo>
                  <a:lnTo>
                    <a:pt x="6" y="52"/>
                  </a:lnTo>
                  <a:lnTo>
                    <a:pt x="5" y="52"/>
                  </a:lnTo>
                  <a:lnTo>
                    <a:pt x="5" y="54"/>
                  </a:lnTo>
                  <a:lnTo>
                    <a:pt x="5" y="55"/>
                  </a:lnTo>
                  <a:lnTo>
                    <a:pt x="5" y="54"/>
                  </a:lnTo>
                  <a:lnTo>
                    <a:pt x="5" y="55"/>
                  </a:lnTo>
                  <a:lnTo>
                    <a:pt x="5" y="54"/>
                  </a:lnTo>
                  <a:lnTo>
                    <a:pt x="2" y="55"/>
                  </a:lnTo>
                  <a:lnTo>
                    <a:pt x="1" y="55"/>
                  </a:lnTo>
                  <a:lnTo>
                    <a:pt x="2" y="55"/>
                  </a:lnTo>
                  <a:lnTo>
                    <a:pt x="2" y="56"/>
                  </a:lnTo>
                  <a:lnTo>
                    <a:pt x="2" y="59"/>
                  </a:lnTo>
                  <a:lnTo>
                    <a:pt x="1" y="60"/>
                  </a:lnTo>
                  <a:lnTo>
                    <a:pt x="1" y="62"/>
                  </a:lnTo>
                  <a:lnTo>
                    <a:pt x="1" y="63"/>
                  </a:lnTo>
                  <a:lnTo>
                    <a:pt x="0" y="67"/>
                  </a:lnTo>
                  <a:lnTo>
                    <a:pt x="0" y="68"/>
                  </a:lnTo>
                  <a:lnTo>
                    <a:pt x="1" y="68"/>
                  </a:lnTo>
                  <a:lnTo>
                    <a:pt x="2" y="68"/>
                  </a:lnTo>
                  <a:lnTo>
                    <a:pt x="3" y="68"/>
                  </a:lnTo>
                  <a:lnTo>
                    <a:pt x="5" y="68"/>
                  </a:lnTo>
                  <a:lnTo>
                    <a:pt x="6" y="68"/>
                  </a:lnTo>
                  <a:lnTo>
                    <a:pt x="6" y="67"/>
                  </a:lnTo>
                  <a:lnTo>
                    <a:pt x="6" y="65"/>
                  </a:lnTo>
                  <a:lnTo>
                    <a:pt x="6" y="64"/>
                  </a:lnTo>
                  <a:lnTo>
                    <a:pt x="7" y="64"/>
                  </a:lnTo>
                  <a:lnTo>
                    <a:pt x="7" y="63"/>
                  </a:lnTo>
                  <a:lnTo>
                    <a:pt x="9" y="63"/>
                  </a:lnTo>
                  <a:lnTo>
                    <a:pt x="9" y="62"/>
                  </a:lnTo>
                  <a:lnTo>
                    <a:pt x="10" y="62"/>
                  </a:lnTo>
                  <a:lnTo>
                    <a:pt x="11" y="60"/>
                  </a:lnTo>
                  <a:lnTo>
                    <a:pt x="13" y="60"/>
                  </a:lnTo>
                  <a:lnTo>
                    <a:pt x="11" y="60"/>
                  </a:lnTo>
                  <a:lnTo>
                    <a:pt x="11" y="62"/>
                  </a:lnTo>
                  <a:lnTo>
                    <a:pt x="10" y="62"/>
                  </a:lnTo>
                  <a:lnTo>
                    <a:pt x="9" y="62"/>
                  </a:lnTo>
                  <a:lnTo>
                    <a:pt x="9" y="63"/>
                  </a:lnTo>
                  <a:lnTo>
                    <a:pt x="7" y="63"/>
                  </a:lnTo>
                  <a:lnTo>
                    <a:pt x="7" y="64"/>
                  </a:lnTo>
                  <a:lnTo>
                    <a:pt x="9" y="65"/>
                  </a:lnTo>
                  <a:lnTo>
                    <a:pt x="9" y="67"/>
                  </a:lnTo>
                  <a:lnTo>
                    <a:pt x="7" y="67"/>
                  </a:lnTo>
                  <a:lnTo>
                    <a:pt x="7" y="68"/>
                  </a:lnTo>
                  <a:lnTo>
                    <a:pt x="6" y="68"/>
                  </a:lnTo>
                  <a:lnTo>
                    <a:pt x="7" y="68"/>
                  </a:lnTo>
                  <a:lnTo>
                    <a:pt x="9" y="68"/>
                  </a:lnTo>
                  <a:lnTo>
                    <a:pt x="7" y="68"/>
                  </a:lnTo>
                  <a:lnTo>
                    <a:pt x="6" y="68"/>
                  </a:lnTo>
                  <a:lnTo>
                    <a:pt x="6" y="69"/>
                  </a:lnTo>
                  <a:lnTo>
                    <a:pt x="5" y="69"/>
                  </a:lnTo>
                  <a:lnTo>
                    <a:pt x="6" y="69"/>
                  </a:lnTo>
                  <a:lnTo>
                    <a:pt x="5" y="68"/>
                  </a:lnTo>
                  <a:lnTo>
                    <a:pt x="3" y="68"/>
                  </a:lnTo>
                  <a:lnTo>
                    <a:pt x="3" y="69"/>
                  </a:lnTo>
                  <a:lnTo>
                    <a:pt x="5" y="71"/>
                  </a:lnTo>
                  <a:lnTo>
                    <a:pt x="5" y="72"/>
                  </a:lnTo>
                  <a:lnTo>
                    <a:pt x="3" y="73"/>
                  </a:lnTo>
                  <a:lnTo>
                    <a:pt x="5" y="73"/>
                  </a:lnTo>
                  <a:lnTo>
                    <a:pt x="6" y="73"/>
                  </a:lnTo>
                  <a:lnTo>
                    <a:pt x="7" y="72"/>
                  </a:lnTo>
                  <a:lnTo>
                    <a:pt x="9" y="72"/>
                  </a:lnTo>
                  <a:lnTo>
                    <a:pt x="10" y="72"/>
                  </a:lnTo>
                  <a:lnTo>
                    <a:pt x="11" y="72"/>
                  </a:lnTo>
                  <a:lnTo>
                    <a:pt x="11" y="71"/>
                  </a:lnTo>
                  <a:lnTo>
                    <a:pt x="11" y="72"/>
                  </a:lnTo>
                  <a:lnTo>
                    <a:pt x="13" y="73"/>
                  </a:lnTo>
                  <a:lnTo>
                    <a:pt x="14" y="73"/>
                  </a:lnTo>
                  <a:lnTo>
                    <a:pt x="13" y="73"/>
                  </a:lnTo>
                  <a:lnTo>
                    <a:pt x="11" y="73"/>
                  </a:lnTo>
                  <a:lnTo>
                    <a:pt x="10" y="73"/>
                  </a:lnTo>
                  <a:lnTo>
                    <a:pt x="9" y="72"/>
                  </a:lnTo>
                  <a:lnTo>
                    <a:pt x="10" y="73"/>
                  </a:lnTo>
                  <a:lnTo>
                    <a:pt x="10" y="75"/>
                  </a:lnTo>
                  <a:lnTo>
                    <a:pt x="11" y="76"/>
                  </a:lnTo>
                  <a:lnTo>
                    <a:pt x="11" y="77"/>
                  </a:lnTo>
                  <a:lnTo>
                    <a:pt x="10" y="78"/>
                  </a:lnTo>
                  <a:lnTo>
                    <a:pt x="10" y="81"/>
                  </a:lnTo>
                  <a:lnTo>
                    <a:pt x="9" y="82"/>
                  </a:lnTo>
                  <a:lnTo>
                    <a:pt x="10" y="82"/>
                  </a:lnTo>
                  <a:lnTo>
                    <a:pt x="10" y="84"/>
                  </a:lnTo>
                  <a:lnTo>
                    <a:pt x="10" y="85"/>
                  </a:lnTo>
                  <a:lnTo>
                    <a:pt x="10" y="86"/>
                  </a:lnTo>
                  <a:lnTo>
                    <a:pt x="10" y="88"/>
                  </a:lnTo>
                  <a:lnTo>
                    <a:pt x="11" y="88"/>
                  </a:lnTo>
                  <a:lnTo>
                    <a:pt x="10" y="88"/>
                  </a:lnTo>
                  <a:lnTo>
                    <a:pt x="10" y="89"/>
                  </a:lnTo>
                  <a:lnTo>
                    <a:pt x="10" y="90"/>
                  </a:lnTo>
                  <a:lnTo>
                    <a:pt x="10" y="93"/>
                  </a:lnTo>
                  <a:lnTo>
                    <a:pt x="10" y="94"/>
                  </a:lnTo>
                  <a:lnTo>
                    <a:pt x="9" y="95"/>
                  </a:lnTo>
                  <a:lnTo>
                    <a:pt x="9" y="97"/>
                  </a:lnTo>
                  <a:lnTo>
                    <a:pt x="7" y="98"/>
                  </a:lnTo>
                  <a:lnTo>
                    <a:pt x="9" y="98"/>
                  </a:lnTo>
                  <a:lnTo>
                    <a:pt x="7" y="98"/>
                  </a:lnTo>
                  <a:lnTo>
                    <a:pt x="7" y="99"/>
                  </a:lnTo>
                  <a:lnTo>
                    <a:pt x="7" y="101"/>
                  </a:lnTo>
                  <a:lnTo>
                    <a:pt x="6" y="101"/>
                  </a:lnTo>
                  <a:lnTo>
                    <a:pt x="7" y="101"/>
                  </a:lnTo>
                  <a:lnTo>
                    <a:pt x="7" y="102"/>
                  </a:lnTo>
                  <a:lnTo>
                    <a:pt x="7" y="101"/>
                  </a:lnTo>
                  <a:lnTo>
                    <a:pt x="9" y="101"/>
                  </a:lnTo>
                  <a:lnTo>
                    <a:pt x="10" y="101"/>
                  </a:lnTo>
                  <a:lnTo>
                    <a:pt x="11" y="99"/>
                  </a:lnTo>
                  <a:lnTo>
                    <a:pt x="13" y="99"/>
                  </a:lnTo>
                  <a:lnTo>
                    <a:pt x="13" y="98"/>
                  </a:lnTo>
                  <a:lnTo>
                    <a:pt x="13" y="99"/>
                  </a:lnTo>
                  <a:lnTo>
                    <a:pt x="13" y="98"/>
                  </a:lnTo>
                  <a:lnTo>
                    <a:pt x="14" y="98"/>
                  </a:lnTo>
                  <a:lnTo>
                    <a:pt x="13" y="99"/>
                  </a:lnTo>
                  <a:lnTo>
                    <a:pt x="14" y="99"/>
                  </a:lnTo>
                  <a:lnTo>
                    <a:pt x="14" y="98"/>
                  </a:lnTo>
                  <a:lnTo>
                    <a:pt x="15" y="98"/>
                  </a:lnTo>
                  <a:lnTo>
                    <a:pt x="14" y="98"/>
                  </a:lnTo>
                  <a:lnTo>
                    <a:pt x="14" y="99"/>
                  </a:lnTo>
                  <a:lnTo>
                    <a:pt x="15" y="99"/>
                  </a:lnTo>
                  <a:lnTo>
                    <a:pt x="17" y="99"/>
                  </a:lnTo>
                  <a:lnTo>
                    <a:pt x="18" y="99"/>
                  </a:lnTo>
                  <a:lnTo>
                    <a:pt x="19" y="99"/>
                  </a:lnTo>
                  <a:lnTo>
                    <a:pt x="22" y="101"/>
                  </a:lnTo>
                  <a:lnTo>
                    <a:pt x="23" y="102"/>
                  </a:lnTo>
                  <a:lnTo>
                    <a:pt x="23" y="101"/>
                  </a:lnTo>
                  <a:lnTo>
                    <a:pt x="24" y="101"/>
                  </a:lnTo>
                  <a:lnTo>
                    <a:pt x="24" y="102"/>
                  </a:lnTo>
                  <a:lnTo>
                    <a:pt x="26" y="101"/>
                  </a:lnTo>
                  <a:lnTo>
                    <a:pt x="24" y="101"/>
                  </a:lnTo>
                  <a:lnTo>
                    <a:pt x="26" y="101"/>
                  </a:lnTo>
                  <a:lnTo>
                    <a:pt x="27" y="101"/>
                  </a:lnTo>
                  <a:lnTo>
                    <a:pt x="30" y="99"/>
                  </a:lnTo>
                  <a:lnTo>
                    <a:pt x="28" y="99"/>
                  </a:lnTo>
                  <a:lnTo>
                    <a:pt x="30" y="99"/>
                  </a:lnTo>
                  <a:lnTo>
                    <a:pt x="30" y="98"/>
                  </a:lnTo>
                  <a:lnTo>
                    <a:pt x="30" y="99"/>
                  </a:lnTo>
                  <a:lnTo>
                    <a:pt x="31" y="98"/>
                  </a:lnTo>
                  <a:lnTo>
                    <a:pt x="32" y="98"/>
                  </a:lnTo>
                  <a:lnTo>
                    <a:pt x="32" y="97"/>
                  </a:lnTo>
                  <a:lnTo>
                    <a:pt x="32" y="95"/>
                  </a:lnTo>
                  <a:lnTo>
                    <a:pt x="32" y="94"/>
                  </a:lnTo>
                  <a:lnTo>
                    <a:pt x="32" y="93"/>
                  </a:lnTo>
                  <a:lnTo>
                    <a:pt x="32" y="91"/>
                  </a:lnTo>
                  <a:lnTo>
                    <a:pt x="31" y="91"/>
                  </a:lnTo>
                  <a:lnTo>
                    <a:pt x="31" y="90"/>
                  </a:lnTo>
                  <a:lnTo>
                    <a:pt x="31" y="89"/>
                  </a:lnTo>
                  <a:lnTo>
                    <a:pt x="32" y="88"/>
                  </a:lnTo>
                  <a:lnTo>
                    <a:pt x="32" y="86"/>
                  </a:lnTo>
                  <a:lnTo>
                    <a:pt x="33" y="85"/>
                  </a:lnTo>
                  <a:lnTo>
                    <a:pt x="35" y="84"/>
                  </a:lnTo>
                  <a:lnTo>
                    <a:pt x="35" y="82"/>
                  </a:lnTo>
                  <a:lnTo>
                    <a:pt x="36" y="82"/>
                  </a:lnTo>
                  <a:lnTo>
                    <a:pt x="36" y="81"/>
                  </a:lnTo>
                  <a:lnTo>
                    <a:pt x="37" y="81"/>
                  </a:lnTo>
                  <a:lnTo>
                    <a:pt x="39" y="81"/>
                  </a:lnTo>
                  <a:lnTo>
                    <a:pt x="40" y="80"/>
                  </a:lnTo>
                  <a:lnTo>
                    <a:pt x="40" y="78"/>
                  </a:lnTo>
                  <a:lnTo>
                    <a:pt x="41" y="7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3" name="Freeform 1822"/>
            <p:cNvSpPr>
              <a:spLocks/>
            </p:cNvSpPr>
            <p:nvPr/>
          </p:nvSpPr>
          <p:spPr bwMode="auto">
            <a:xfrm>
              <a:off x="4169088" y="2355850"/>
              <a:ext cx="104775" cy="115888"/>
            </a:xfrm>
            <a:custGeom>
              <a:avLst/>
              <a:gdLst/>
              <a:ahLst/>
              <a:cxnLst>
                <a:cxn ang="0">
                  <a:pos x="5" y="58"/>
                </a:cxn>
                <a:cxn ang="0">
                  <a:pos x="12" y="58"/>
                </a:cxn>
                <a:cxn ang="0">
                  <a:pos x="13" y="53"/>
                </a:cxn>
                <a:cxn ang="0">
                  <a:pos x="23" y="50"/>
                </a:cxn>
                <a:cxn ang="0">
                  <a:pos x="18" y="51"/>
                </a:cxn>
                <a:cxn ang="0">
                  <a:pos x="14" y="50"/>
                </a:cxn>
                <a:cxn ang="0">
                  <a:pos x="13" y="50"/>
                </a:cxn>
                <a:cxn ang="0">
                  <a:pos x="17" y="47"/>
                </a:cxn>
                <a:cxn ang="0">
                  <a:pos x="20" y="41"/>
                </a:cxn>
                <a:cxn ang="0">
                  <a:pos x="23" y="41"/>
                </a:cxn>
                <a:cxn ang="0">
                  <a:pos x="14" y="40"/>
                </a:cxn>
                <a:cxn ang="0">
                  <a:pos x="10" y="38"/>
                </a:cxn>
                <a:cxn ang="0">
                  <a:pos x="10" y="37"/>
                </a:cxn>
                <a:cxn ang="0">
                  <a:pos x="6" y="34"/>
                </a:cxn>
                <a:cxn ang="0">
                  <a:pos x="10" y="30"/>
                </a:cxn>
                <a:cxn ang="0">
                  <a:pos x="10" y="27"/>
                </a:cxn>
                <a:cxn ang="0">
                  <a:pos x="10" y="24"/>
                </a:cxn>
                <a:cxn ang="0">
                  <a:pos x="8" y="24"/>
                </a:cxn>
                <a:cxn ang="0">
                  <a:pos x="12" y="21"/>
                </a:cxn>
                <a:cxn ang="0">
                  <a:pos x="21" y="20"/>
                </a:cxn>
                <a:cxn ang="0">
                  <a:pos x="23" y="20"/>
                </a:cxn>
                <a:cxn ang="0">
                  <a:pos x="30" y="21"/>
                </a:cxn>
                <a:cxn ang="0">
                  <a:pos x="33" y="17"/>
                </a:cxn>
                <a:cxn ang="0">
                  <a:pos x="36" y="15"/>
                </a:cxn>
                <a:cxn ang="0">
                  <a:pos x="34" y="14"/>
                </a:cxn>
                <a:cxn ang="0">
                  <a:pos x="27" y="12"/>
                </a:cxn>
                <a:cxn ang="0">
                  <a:pos x="35" y="10"/>
                </a:cxn>
                <a:cxn ang="0">
                  <a:pos x="34" y="6"/>
                </a:cxn>
                <a:cxn ang="0">
                  <a:pos x="42" y="4"/>
                </a:cxn>
                <a:cxn ang="0">
                  <a:pos x="44" y="2"/>
                </a:cxn>
                <a:cxn ang="0">
                  <a:pos x="47" y="4"/>
                </a:cxn>
                <a:cxn ang="0">
                  <a:pos x="47" y="2"/>
                </a:cxn>
                <a:cxn ang="0">
                  <a:pos x="56" y="2"/>
                </a:cxn>
                <a:cxn ang="0">
                  <a:pos x="46" y="11"/>
                </a:cxn>
                <a:cxn ang="0">
                  <a:pos x="42" y="14"/>
                </a:cxn>
                <a:cxn ang="0">
                  <a:pos x="40" y="20"/>
                </a:cxn>
                <a:cxn ang="0">
                  <a:pos x="49" y="24"/>
                </a:cxn>
                <a:cxn ang="0">
                  <a:pos x="51" y="20"/>
                </a:cxn>
                <a:cxn ang="0">
                  <a:pos x="62" y="24"/>
                </a:cxn>
                <a:cxn ang="0">
                  <a:pos x="64" y="25"/>
                </a:cxn>
                <a:cxn ang="0">
                  <a:pos x="64" y="30"/>
                </a:cxn>
                <a:cxn ang="0">
                  <a:pos x="65" y="36"/>
                </a:cxn>
                <a:cxn ang="0">
                  <a:pos x="64" y="38"/>
                </a:cxn>
                <a:cxn ang="0">
                  <a:pos x="66" y="45"/>
                </a:cxn>
                <a:cxn ang="0">
                  <a:pos x="64" y="53"/>
                </a:cxn>
                <a:cxn ang="0">
                  <a:pos x="61" y="58"/>
                </a:cxn>
                <a:cxn ang="0">
                  <a:pos x="57" y="59"/>
                </a:cxn>
                <a:cxn ang="0">
                  <a:pos x="52" y="60"/>
                </a:cxn>
                <a:cxn ang="0">
                  <a:pos x="40" y="64"/>
                </a:cxn>
                <a:cxn ang="0">
                  <a:pos x="34" y="67"/>
                </a:cxn>
                <a:cxn ang="0">
                  <a:pos x="29" y="70"/>
                </a:cxn>
                <a:cxn ang="0">
                  <a:pos x="23" y="71"/>
                </a:cxn>
                <a:cxn ang="0">
                  <a:pos x="17" y="72"/>
                </a:cxn>
                <a:cxn ang="0">
                  <a:pos x="12" y="72"/>
                </a:cxn>
                <a:cxn ang="0">
                  <a:pos x="9" y="72"/>
                </a:cxn>
                <a:cxn ang="0">
                  <a:pos x="12" y="70"/>
                </a:cxn>
                <a:cxn ang="0">
                  <a:pos x="5" y="71"/>
                </a:cxn>
                <a:cxn ang="0">
                  <a:pos x="4" y="66"/>
                </a:cxn>
                <a:cxn ang="0">
                  <a:pos x="8" y="62"/>
                </a:cxn>
                <a:cxn ang="0">
                  <a:pos x="8" y="60"/>
                </a:cxn>
                <a:cxn ang="0">
                  <a:pos x="0" y="62"/>
                </a:cxn>
              </a:cxnLst>
              <a:rect l="0" t="0" r="r" b="b"/>
              <a:pathLst>
                <a:path w="66" h="73">
                  <a:moveTo>
                    <a:pt x="0" y="62"/>
                  </a:moveTo>
                  <a:lnTo>
                    <a:pt x="1" y="59"/>
                  </a:lnTo>
                  <a:lnTo>
                    <a:pt x="1" y="60"/>
                  </a:lnTo>
                  <a:lnTo>
                    <a:pt x="1" y="59"/>
                  </a:lnTo>
                  <a:lnTo>
                    <a:pt x="5" y="58"/>
                  </a:lnTo>
                  <a:lnTo>
                    <a:pt x="5" y="59"/>
                  </a:lnTo>
                  <a:lnTo>
                    <a:pt x="6" y="59"/>
                  </a:lnTo>
                  <a:lnTo>
                    <a:pt x="6" y="58"/>
                  </a:lnTo>
                  <a:lnTo>
                    <a:pt x="8" y="59"/>
                  </a:lnTo>
                  <a:lnTo>
                    <a:pt x="12" y="58"/>
                  </a:lnTo>
                  <a:lnTo>
                    <a:pt x="9" y="58"/>
                  </a:lnTo>
                  <a:lnTo>
                    <a:pt x="9" y="55"/>
                  </a:lnTo>
                  <a:lnTo>
                    <a:pt x="8" y="55"/>
                  </a:lnTo>
                  <a:lnTo>
                    <a:pt x="12" y="54"/>
                  </a:lnTo>
                  <a:lnTo>
                    <a:pt x="13" y="53"/>
                  </a:lnTo>
                  <a:lnTo>
                    <a:pt x="18" y="53"/>
                  </a:lnTo>
                  <a:lnTo>
                    <a:pt x="21" y="51"/>
                  </a:lnTo>
                  <a:lnTo>
                    <a:pt x="23" y="51"/>
                  </a:lnTo>
                  <a:lnTo>
                    <a:pt x="26" y="50"/>
                  </a:lnTo>
                  <a:lnTo>
                    <a:pt x="23" y="50"/>
                  </a:lnTo>
                  <a:lnTo>
                    <a:pt x="23" y="49"/>
                  </a:lnTo>
                  <a:lnTo>
                    <a:pt x="22" y="49"/>
                  </a:lnTo>
                  <a:lnTo>
                    <a:pt x="22" y="50"/>
                  </a:lnTo>
                  <a:lnTo>
                    <a:pt x="21" y="51"/>
                  </a:lnTo>
                  <a:lnTo>
                    <a:pt x="18" y="51"/>
                  </a:lnTo>
                  <a:lnTo>
                    <a:pt x="18" y="53"/>
                  </a:lnTo>
                  <a:lnTo>
                    <a:pt x="18" y="51"/>
                  </a:lnTo>
                  <a:lnTo>
                    <a:pt x="17" y="51"/>
                  </a:lnTo>
                  <a:lnTo>
                    <a:pt x="14" y="51"/>
                  </a:lnTo>
                  <a:lnTo>
                    <a:pt x="14" y="50"/>
                  </a:lnTo>
                  <a:lnTo>
                    <a:pt x="14" y="51"/>
                  </a:lnTo>
                  <a:lnTo>
                    <a:pt x="13" y="51"/>
                  </a:lnTo>
                  <a:lnTo>
                    <a:pt x="12" y="53"/>
                  </a:lnTo>
                  <a:lnTo>
                    <a:pt x="9" y="53"/>
                  </a:lnTo>
                  <a:lnTo>
                    <a:pt x="13" y="50"/>
                  </a:lnTo>
                  <a:lnTo>
                    <a:pt x="13" y="49"/>
                  </a:lnTo>
                  <a:lnTo>
                    <a:pt x="14" y="49"/>
                  </a:lnTo>
                  <a:lnTo>
                    <a:pt x="16" y="49"/>
                  </a:lnTo>
                  <a:lnTo>
                    <a:pt x="16" y="47"/>
                  </a:lnTo>
                  <a:lnTo>
                    <a:pt x="17" y="47"/>
                  </a:lnTo>
                  <a:lnTo>
                    <a:pt x="17" y="46"/>
                  </a:lnTo>
                  <a:lnTo>
                    <a:pt x="18" y="46"/>
                  </a:lnTo>
                  <a:lnTo>
                    <a:pt x="18" y="45"/>
                  </a:lnTo>
                  <a:lnTo>
                    <a:pt x="16" y="46"/>
                  </a:lnTo>
                  <a:lnTo>
                    <a:pt x="20" y="41"/>
                  </a:lnTo>
                  <a:lnTo>
                    <a:pt x="22" y="42"/>
                  </a:lnTo>
                  <a:lnTo>
                    <a:pt x="21" y="41"/>
                  </a:lnTo>
                  <a:lnTo>
                    <a:pt x="23" y="41"/>
                  </a:lnTo>
                  <a:lnTo>
                    <a:pt x="25" y="42"/>
                  </a:lnTo>
                  <a:lnTo>
                    <a:pt x="23" y="41"/>
                  </a:lnTo>
                  <a:lnTo>
                    <a:pt x="25" y="41"/>
                  </a:lnTo>
                  <a:lnTo>
                    <a:pt x="23" y="41"/>
                  </a:lnTo>
                  <a:lnTo>
                    <a:pt x="25" y="40"/>
                  </a:lnTo>
                  <a:lnTo>
                    <a:pt x="16" y="40"/>
                  </a:lnTo>
                  <a:lnTo>
                    <a:pt x="14" y="40"/>
                  </a:lnTo>
                  <a:lnTo>
                    <a:pt x="14" y="38"/>
                  </a:lnTo>
                  <a:lnTo>
                    <a:pt x="16" y="38"/>
                  </a:lnTo>
                  <a:lnTo>
                    <a:pt x="14" y="37"/>
                  </a:lnTo>
                  <a:lnTo>
                    <a:pt x="13" y="38"/>
                  </a:lnTo>
                  <a:lnTo>
                    <a:pt x="10" y="38"/>
                  </a:lnTo>
                  <a:lnTo>
                    <a:pt x="10" y="37"/>
                  </a:lnTo>
                  <a:lnTo>
                    <a:pt x="12" y="37"/>
                  </a:lnTo>
                  <a:lnTo>
                    <a:pt x="10" y="37"/>
                  </a:lnTo>
                  <a:lnTo>
                    <a:pt x="10" y="36"/>
                  </a:lnTo>
                  <a:lnTo>
                    <a:pt x="10" y="37"/>
                  </a:lnTo>
                  <a:lnTo>
                    <a:pt x="8" y="37"/>
                  </a:lnTo>
                  <a:lnTo>
                    <a:pt x="6" y="37"/>
                  </a:lnTo>
                  <a:lnTo>
                    <a:pt x="6" y="36"/>
                  </a:lnTo>
                  <a:lnTo>
                    <a:pt x="8" y="36"/>
                  </a:lnTo>
                  <a:lnTo>
                    <a:pt x="6" y="34"/>
                  </a:lnTo>
                  <a:lnTo>
                    <a:pt x="9" y="33"/>
                  </a:lnTo>
                  <a:lnTo>
                    <a:pt x="8" y="33"/>
                  </a:lnTo>
                  <a:lnTo>
                    <a:pt x="12" y="33"/>
                  </a:lnTo>
                  <a:lnTo>
                    <a:pt x="10" y="32"/>
                  </a:lnTo>
                  <a:lnTo>
                    <a:pt x="10" y="30"/>
                  </a:lnTo>
                  <a:lnTo>
                    <a:pt x="16" y="29"/>
                  </a:lnTo>
                  <a:lnTo>
                    <a:pt x="14" y="29"/>
                  </a:lnTo>
                  <a:lnTo>
                    <a:pt x="16" y="28"/>
                  </a:lnTo>
                  <a:lnTo>
                    <a:pt x="10" y="28"/>
                  </a:lnTo>
                  <a:lnTo>
                    <a:pt x="10" y="27"/>
                  </a:lnTo>
                  <a:lnTo>
                    <a:pt x="12" y="27"/>
                  </a:lnTo>
                  <a:lnTo>
                    <a:pt x="12" y="25"/>
                  </a:lnTo>
                  <a:lnTo>
                    <a:pt x="10" y="25"/>
                  </a:lnTo>
                  <a:lnTo>
                    <a:pt x="12" y="24"/>
                  </a:lnTo>
                  <a:lnTo>
                    <a:pt x="10" y="24"/>
                  </a:lnTo>
                  <a:lnTo>
                    <a:pt x="10" y="23"/>
                  </a:lnTo>
                  <a:lnTo>
                    <a:pt x="10" y="21"/>
                  </a:lnTo>
                  <a:lnTo>
                    <a:pt x="9" y="23"/>
                  </a:lnTo>
                  <a:lnTo>
                    <a:pt x="9" y="24"/>
                  </a:lnTo>
                  <a:lnTo>
                    <a:pt x="8" y="24"/>
                  </a:lnTo>
                  <a:lnTo>
                    <a:pt x="9" y="21"/>
                  </a:lnTo>
                  <a:lnTo>
                    <a:pt x="10" y="20"/>
                  </a:lnTo>
                  <a:lnTo>
                    <a:pt x="12" y="21"/>
                  </a:lnTo>
                  <a:lnTo>
                    <a:pt x="10" y="21"/>
                  </a:lnTo>
                  <a:lnTo>
                    <a:pt x="12" y="21"/>
                  </a:lnTo>
                  <a:lnTo>
                    <a:pt x="13" y="20"/>
                  </a:lnTo>
                  <a:lnTo>
                    <a:pt x="12" y="20"/>
                  </a:lnTo>
                  <a:lnTo>
                    <a:pt x="13" y="20"/>
                  </a:lnTo>
                  <a:lnTo>
                    <a:pt x="20" y="20"/>
                  </a:lnTo>
                  <a:lnTo>
                    <a:pt x="21" y="20"/>
                  </a:lnTo>
                  <a:lnTo>
                    <a:pt x="21" y="21"/>
                  </a:lnTo>
                  <a:lnTo>
                    <a:pt x="21" y="20"/>
                  </a:lnTo>
                  <a:lnTo>
                    <a:pt x="21" y="21"/>
                  </a:lnTo>
                  <a:lnTo>
                    <a:pt x="22" y="23"/>
                  </a:lnTo>
                  <a:lnTo>
                    <a:pt x="23" y="20"/>
                  </a:lnTo>
                  <a:lnTo>
                    <a:pt x="27" y="21"/>
                  </a:lnTo>
                  <a:lnTo>
                    <a:pt x="30" y="21"/>
                  </a:lnTo>
                  <a:lnTo>
                    <a:pt x="30" y="23"/>
                  </a:lnTo>
                  <a:lnTo>
                    <a:pt x="31" y="21"/>
                  </a:lnTo>
                  <a:lnTo>
                    <a:pt x="30" y="21"/>
                  </a:lnTo>
                  <a:lnTo>
                    <a:pt x="30" y="20"/>
                  </a:lnTo>
                  <a:lnTo>
                    <a:pt x="33" y="20"/>
                  </a:lnTo>
                  <a:lnTo>
                    <a:pt x="31" y="20"/>
                  </a:lnTo>
                  <a:lnTo>
                    <a:pt x="29" y="19"/>
                  </a:lnTo>
                  <a:lnTo>
                    <a:pt x="33" y="17"/>
                  </a:lnTo>
                  <a:lnTo>
                    <a:pt x="35" y="17"/>
                  </a:lnTo>
                  <a:lnTo>
                    <a:pt x="35" y="16"/>
                  </a:lnTo>
                  <a:lnTo>
                    <a:pt x="36" y="16"/>
                  </a:lnTo>
                  <a:lnTo>
                    <a:pt x="35" y="16"/>
                  </a:lnTo>
                  <a:lnTo>
                    <a:pt x="36" y="15"/>
                  </a:lnTo>
                  <a:lnTo>
                    <a:pt x="36" y="14"/>
                  </a:lnTo>
                  <a:lnTo>
                    <a:pt x="35" y="15"/>
                  </a:lnTo>
                  <a:lnTo>
                    <a:pt x="35" y="14"/>
                  </a:lnTo>
                  <a:lnTo>
                    <a:pt x="34" y="15"/>
                  </a:lnTo>
                  <a:lnTo>
                    <a:pt x="34" y="14"/>
                  </a:lnTo>
                  <a:lnTo>
                    <a:pt x="33" y="15"/>
                  </a:lnTo>
                  <a:lnTo>
                    <a:pt x="33" y="14"/>
                  </a:lnTo>
                  <a:lnTo>
                    <a:pt x="31" y="15"/>
                  </a:lnTo>
                  <a:lnTo>
                    <a:pt x="27" y="14"/>
                  </a:lnTo>
                  <a:lnTo>
                    <a:pt x="27" y="12"/>
                  </a:lnTo>
                  <a:lnTo>
                    <a:pt x="29" y="12"/>
                  </a:lnTo>
                  <a:lnTo>
                    <a:pt x="33" y="11"/>
                  </a:lnTo>
                  <a:lnTo>
                    <a:pt x="33" y="10"/>
                  </a:lnTo>
                  <a:lnTo>
                    <a:pt x="34" y="10"/>
                  </a:lnTo>
                  <a:lnTo>
                    <a:pt x="35" y="10"/>
                  </a:lnTo>
                  <a:lnTo>
                    <a:pt x="34" y="8"/>
                  </a:lnTo>
                  <a:lnTo>
                    <a:pt x="33" y="8"/>
                  </a:lnTo>
                  <a:lnTo>
                    <a:pt x="33" y="7"/>
                  </a:lnTo>
                  <a:lnTo>
                    <a:pt x="34" y="7"/>
                  </a:lnTo>
                  <a:lnTo>
                    <a:pt x="34" y="6"/>
                  </a:lnTo>
                  <a:lnTo>
                    <a:pt x="35" y="6"/>
                  </a:lnTo>
                  <a:lnTo>
                    <a:pt x="35" y="4"/>
                  </a:lnTo>
                  <a:lnTo>
                    <a:pt x="39" y="3"/>
                  </a:lnTo>
                  <a:lnTo>
                    <a:pt x="40" y="3"/>
                  </a:lnTo>
                  <a:lnTo>
                    <a:pt x="42" y="4"/>
                  </a:lnTo>
                  <a:lnTo>
                    <a:pt x="42" y="3"/>
                  </a:lnTo>
                  <a:lnTo>
                    <a:pt x="43" y="2"/>
                  </a:lnTo>
                  <a:lnTo>
                    <a:pt x="43" y="3"/>
                  </a:lnTo>
                  <a:lnTo>
                    <a:pt x="44" y="4"/>
                  </a:lnTo>
                  <a:lnTo>
                    <a:pt x="44" y="2"/>
                  </a:lnTo>
                  <a:lnTo>
                    <a:pt x="43" y="3"/>
                  </a:lnTo>
                  <a:lnTo>
                    <a:pt x="43" y="2"/>
                  </a:lnTo>
                  <a:lnTo>
                    <a:pt x="46" y="2"/>
                  </a:lnTo>
                  <a:lnTo>
                    <a:pt x="46" y="3"/>
                  </a:lnTo>
                  <a:lnTo>
                    <a:pt x="47" y="4"/>
                  </a:lnTo>
                  <a:lnTo>
                    <a:pt x="44" y="6"/>
                  </a:lnTo>
                  <a:lnTo>
                    <a:pt x="46" y="7"/>
                  </a:lnTo>
                  <a:lnTo>
                    <a:pt x="48" y="4"/>
                  </a:lnTo>
                  <a:lnTo>
                    <a:pt x="47" y="3"/>
                  </a:lnTo>
                  <a:lnTo>
                    <a:pt x="47" y="2"/>
                  </a:lnTo>
                  <a:lnTo>
                    <a:pt x="48" y="2"/>
                  </a:lnTo>
                  <a:lnTo>
                    <a:pt x="49" y="0"/>
                  </a:lnTo>
                  <a:lnTo>
                    <a:pt x="52" y="0"/>
                  </a:lnTo>
                  <a:lnTo>
                    <a:pt x="52" y="2"/>
                  </a:lnTo>
                  <a:lnTo>
                    <a:pt x="56" y="2"/>
                  </a:lnTo>
                  <a:lnTo>
                    <a:pt x="52" y="4"/>
                  </a:lnTo>
                  <a:lnTo>
                    <a:pt x="51" y="6"/>
                  </a:lnTo>
                  <a:lnTo>
                    <a:pt x="48" y="8"/>
                  </a:lnTo>
                  <a:lnTo>
                    <a:pt x="47" y="11"/>
                  </a:lnTo>
                  <a:lnTo>
                    <a:pt x="46" y="11"/>
                  </a:lnTo>
                  <a:lnTo>
                    <a:pt x="46" y="12"/>
                  </a:lnTo>
                  <a:lnTo>
                    <a:pt x="44" y="12"/>
                  </a:lnTo>
                  <a:lnTo>
                    <a:pt x="43" y="12"/>
                  </a:lnTo>
                  <a:lnTo>
                    <a:pt x="42" y="12"/>
                  </a:lnTo>
                  <a:lnTo>
                    <a:pt x="42" y="14"/>
                  </a:lnTo>
                  <a:lnTo>
                    <a:pt x="43" y="14"/>
                  </a:lnTo>
                  <a:lnTo>
                    <a:pt x="42" y="16"/>
                  </a:lnTo>
                  <a:lnTo>
                    <a:pt x="39" y="16"/>
                  </a:lnTo>
                  <a:lnTo>
                    <a:pt x="36" y="17"/>
                  </a:lnTo>
                  <a:lnTo>
                    <a:pt x="40" y="20"/>
                  </a:lnTo>
                  <a:lnTo>
                    <a:pt x="42" y="23"/>
                  </a:lnTo>
                  <a:lnTo>
                    <a:pt x="43" y="23"/>
                  </a:lnTo>
                  <a:lnTo>
                    <a:pt x="44" y="23"/>
                  </a:lnTo>
                  <a:lnTo>
                    <a:pt x="47" y="23"/>
                  </a:lnTo>
                  <a:lnTo>
                    <a:pt x="49" y="24"/>
                  </a:lnTo>
                  <a:lnTo>
                    <a:pt x="48" y="23"/>
                  </a:lnTo>
                  <a:lnTo>
                    <a:pt x="49" y="23"/>
                  </a:lnTo>
                  <a:lnTo>
                    <a:pt x="51" y="23"/>
                  </a:lnTo>
                  <a:lnTo>
                    <a:pt x="51" y="21"/>
                  </a:lnTo>
                  <a:lnTo>
                    <a:pt x="51" y="20"/>
                  </a:lnTo>
                  <a:lnTo>
                    <a:pt x="53" y="17"/>
                  </a:lnTo>
                  <a:lnTo>
                    <a:pt x="57" y="23"/>
                  </a:lnTo>
                  <a:lnTo>
                    <a:pt x="59" y="23"/>
                  </a:lnTo>
                  <a:lnTo>
                    <a:pt x="59" y="24"/>
                  </a:lnTo>
                  <a:lnTo>
                    <a:pt x="62" y="24"/>
                  </a:lnTo>
                  <a:lnTo>
                    <a:pt x="64" y="24"/>
                  </a:lnTo>
                  <a:lnTo>
                    <a:pt x="65" y="25"/>
                  </a:lnTo>
                  <a:lnTo>
                    <a:pt x="66" y="25"/>
                  </a:lnTo>
                  <a:lnTo>
                    <a:pt x="65" y="27"/>
                  </a:lnTo>
                  <a:lnTo>
                    <a:pt x="64" y="25"/>
                  </a:lnTo>
                  <a:lnTo>
                    <a:pt x="62" y="27"/>
                  </a:lnTo>
                  <a:lnTo>
                    <a:pt x="62" y="28"/>
                  </a:lnTo>
                  <a:lnTo>
                    <a:pt x="64" y="28"/>
                  </a:lnTo>
                  <a:lnTo>
                    <a:pt x="64" y="29"/>
                  </a:lnTo>
                  <a:lnTo>
                    <a:pt x="64" y="30"/>
                  </a:lnTo>
                  <a:lnTo>
                    <a:pt x="64" y="32"/>
                  </a:lnTo>
                  <a:lnTo>
                    <a:pt x="65" y="33"/>
                  </a:lnTo>
                  <a:lnTo>
                    <a:pt x="66" y="33"/>
                  </a:lnTo>
                  <a:lnTo>
                    <a:pt x="66" y="34"/>
                  </a:lnTo>
                  <a:lnTo>
                    <a:pt x="65" y="36"/>
                  </a:lnTo>
                  <a:lnTo>
                    <a:pt x="66" y="37"/>
                  </a:lnTo>
                  <a:lnTo>
                    <a:pt x="65" y="37"/>
                  </a:lnTo>
                  <a:lnTo>
                    <a:pt x="64" y="37"/>
                  </a:lnTo>
                  <a:lnTo>
                    <a:pt x="65" y="38"/>
                  </a:lnTo>
                  <a:lnTo>
                    <a:pt x="64" y="38"/>
                  </a:lnTo>
                  <a:lnTo>
                    <a:pt x="66" y="40"/>
                  </a:lnTo>
                  <a:lnTo>
                    <a:pt x="65" y="40"/>
                  </a:lnTo>
                  <a:lnTo>
                    <a:pt x="65" y="41"/>
                  </a:lnTo>
                  <a:lnTo>
                    <a:pt x="66" y="42"/>
                  </a:lnTo>
                  <a:lnTo>
                    <a:pt x="66" y="45"/>
                  </a:lnTo>
                  <a:lnTo>
                    <a:pt x="66" y="47"/>
                  </a:lnTo>
                  <a:lnTo>
                    <a:pt x="65" y="49"/>
                  </a:lnTo>
                  <a:lnTo>
                    <a:pt x="65" y="50"/>
                  </a:lnTo>
                  <a:lnTo>
                    <a:pt x="64" y="51"/>
                  </a:lnTo>
                  <a:lnTo>
                    <a:pt x="64" y="53"/>
                  </a:lnTo>
                  <a:lnTo>
                    <a:pt x="61" y="57"/>
                  </a:lnTo>
                  <a:lnTo>
                    <a:pt x="60" y="57"/>
                  </a:lnTo>
                  <a:lnTo>
                    <a:pt x="61" y="58"/>
                  </a:lnTo>
                  <a:lnTo>
                    <a:pt x="61" y="57"/>
                  </a:lnTo>
                  <a:lnTo>
                    <a:pt x="61" y="58"/>
                  </a:lnTo>
                  <a:lnTo>
                    <a:pt x="62" y="59"/>
                  </a:lnTo>
                  <a:lnTo>
                    <a:pt x="61" y="60"/>
                  </a:lnTo>
                  <a:lnTo>
                    <a:pt x="60" y="59"/>
                  </a:lnTo>
                  <a:lnTo>
                    <a:pt x="57" y="60"/>
                  </a:lnTo>
                  <a:lnTo>
                    <a:pt x="57" y="59"/>
                  </a:lnTo>
                  <a:lnTo>
                    <a:pt x="55" y="59"/>
                  </a:lnTo>
                  <a:lnTo>
                    <a:pt x="55" y="60"/>
                  </a:lnTo>
                  <a:lnTo>
                    <a:pt x="53" y="60"/>
                  </a:lnTo>
                  <a:lnTo>
                    <a:pt x="52" y="59"/>
                  </a:lnTo>
                  <a:lnTo>
                    <a:pt x="52" y="60"/>
                  </a:lnTo>
                  <a:lnTo>
                    <a:pt x="49" y="60"/>
                  </a:lnTo>
                  <a:lnTo>
                    <a:pt x="47" y="60"/>
                  </a:lnTo>
                  <a:lnTo>
                    <a:pt x="43" y="62"/>
                  </a:lnTo>
                  <a:lnTo>
                    <a:pt x="43" y="63"/>
                  </a:lnTo>
                  <a:lnTo>
                    <a:pt x="40" y="64"/>
                  </a:lnTo>
                  <a:lnTo>
                    <a:pt x="39" y="64"/>
                  </a:lnTo>
                  <a:lnTo>
                    <a:pt x="39" y="66"/>
                  </a:lnTo>
                  <a:lnTo>
                    <a:pt x="36" y="66"/>
                  </a:lnTo>
                  <a:lnTo>
                    <a:pt x="35" y="67"/>
                  </a:lnTo>
                  <a:lnTo>
                    <a:pt x="34" y="67"/>
                  </a:lnTo>
                  <a:lnTo>
                    <a:pt x="33" y="67"/>
                  </a:lnTo>
                  <a:lnTo>
                    <a:pt x="34" y="66"/>
                  </a:lnTo>
                  <a:lnTo>
                    <a:pt x="31" y="66"/>
                  </a:lnTo>
                  <a:lnTo>
                    <a:pt x="31" y="68"/>
                  </a:lnTo>
                  <a:lnTo>
                    <a:pt x="29" y="70"/>
                  </a:lnTo>
                  <a:lnTo>
                    <a:pt x="29" y="71"/>
                  </a:lnTo>
                  <a:lnTo>
                    <a:pt x="27" y="70"/>
                  </a:lnTo>
                  <a:lnTo>
                    <a:pt x="26" y="70"/>
                  </a:lnTo>
                  <a:lnTo>
                    <a:pt x="26" y="71"/>
                  </a:lnTo>
                  <a:lnTo>
                    <a:pt x="23" y="71"/>
                  </a:lnTo>
                  <a:lnTo>
                    <a:pt x="22" y="72"/>
                  </a:lnTo>
                  <a:lnTo>
                    <a:pt x="21" y="71"/>
                  </a:lnTo>
                  <a:lnTo>
                    <a:pt x="18" y="72"/>
                  </a:lnTo>
                  <a:lnTo>
                    <a:pt x="18" y="73"/>
                  </a:lnTo>
                  <a:lnTo>
                    <a:pt x="17" y="72"/>
                  </a:lnTo>
                  <a:lnTo>
                    <a:pt x="17" y="73"/>
                  </a:lnTo>
                  <a:lnTo>
                    <a:pt x="16" y="73"/>
                  </a:lnTo>
                  <a:lnTo>
                    <a:pt x="16" y="72"/>
                  </a:lnTo>
                  <a:lnTo>
                    <a:pt x="14" y="72"/>
                  </a:lnTo>
                  <a:lnTo>
                    <a:pt x="12" y="72"/>
                  </a:lnTo>
                  <a:lnTo>
                    <a:pt x="10" y="73"/>
                  </a:lnTo>
                  <a:lnTo>
                    <a:pt x="9" y="73"/>
                  </a:lnTo>
                  <a:lnTo>
                    <a:pt x="12" y="72"/>
                  </a:lnTo>
                  <a:lnTo>
                    <a:pt x="13" y="71"/>
                  </a:lnTo>
                  <a:lnTo>
                    <a:pt x="9" y="72"/>
                  </a:lnTo>
                  <a:lnTo>
                    <a:pt x="12" y="71"/>
                  </a:lnTo>
                  <a:lnTo>
                    <a:pt x="14" y="70"/>
                  </a:lnTo>
                  <a:lnTo>
                    <a:pt x="14" y="68"/>
                  </a:lnTo>
                  <a:lnTo>
                    <a:pt x="13" y="68"/>
                  </a:lnTo>
                  <a:lnTo>
                    <a:pt x="12" y="70"/>
                  </a:lnTo>
                  <a:lnTo>
                    <a:pt x="10" y="70"/>
                  </a:lnTo>
                  <a:lnTo>
                    <a:pt x="8" y="70"/>
                  </a:lnTo>
                  <a:lnTo>
                    <a:pt x="8" y="71"/>
                  </a:lnTo>
                  <a:lnTo>
                    <a:pt x="4" y="71"/>
                  </a:lnTo>
                  <a:lnTo>
                    <a:pt x="5" y="71"/>
                  </a:lnTo>
                  <a:lnTo>
                    <a:pt x="10" y="67"/>
                  </a:lnTo>
                  <a:lnTo>
                    <a:pt x="13" y="66"/>
                  </a:lnTo>
                  <a:lnTo>
                    <a:pt x="5" y="68"/>
                  </a:lnTo>
                  <a:lnTo>
                    <a:pt x="4" y="67"/>
                  </a:lnTo>
                  <a:lnTo>
                    <a:pt x="4" y="66"/>
                  </a:lnTo>
                  <a:lnTo>
                    <a:pt x="1" y="67"/>
                  </a:lnTo>
                  <a:lnTo>
                    <a:pt x="1" y="66"/>
                  </a:lnTo>
                  <a:lnTo>
                    <a:pt x="3" y="66"/>
                  </a:lnTo>
                  <a:lnTo>
                    <a:pt x="3" y="63"/>
                  </a:lnTo>
                  <a:lnTo>
                    <a:pt x="8" y="62"/>
                  </a:lnTo>
                  <a:lnTo>
                    <a:pt x="9" y="60"/>
                  </a:lnTo>
                  <a:lnTo>
                    <a:pt x="10" y="60"/>
                  </a:lnTo>
                  <a:lnTo>
                    <a:pt x="8" y="60"/>
                  </a:lnTo>
                  <a:lnTo>
                    <a:pt x="8" y="62"/>
                  </a:lnTo>
                  <a:lnTo>
                    <a:pt x="8" y="60"/>
                  </a:lnTo>
                  <a:lnTo>
                    <a:pt x="4" y="62"/>
                  </a:lnTo>
                  <a:lnTo>
                    <a:pt x="4" y="60"/>
                  </a:lnTo>
                  <a:lnTo>
                    <a:pt x="3" y="60"/>
                  </a:lnTo>
                  <a:lnTo>
                    <a:pt x="1" y="60"/>
                  </a:lnTo>
                  <a:lnTo>
                    <a:pt x="0" y="6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4" name="Freeform 1823"/>
            <p:cNvSpPr>
              <a:spLocks/>
            </p:cNvSpPr>
            <p:nvPr/>
          </p:nvSpPr>
          <p:spPr bwMode="auto">
            <a:xfrm>
              <a:off x="4273863" y="2259013"/>
              <a:ext cx="184150" cy="258762"/>
            </a:xfrm>
            <a:custGeom>
              <a:avLst/>
              <a:gdLst/>
              <a:ahLst/>
              <a:cxnLst>
                <a:cxn ang="0">
                  <a:pos x="93" y="110"/>
                </a:cxn>
                <a:cxn ang="0">
                  <a:pos x="111" y="107"/>
                </a:cxn>
                <a:cxn ang="0">
                  <a:pos x="112" y="123"/>
                </a:cxn>
                <a:cxn ang="0">
                  <a:pos x="105" y="128"/>
                </a:cxn>
                <a:cxn ang="0">
                  <a:pos x="98" y="134"/>
                </a:cxn>
                <a:cxn ang="0">
                  <a:pos x="101" y="136"/>
                </a:cxn>
                <a:cxn ang="0">
                  <a:pos x="111" y="141"/>
                </a:cxn>
                <a:cxn ang="0">
                  <a:pos x="94" y="147"/>
                </a:cxn>
                <a:cxn ang="0">
                  <a:pos x="77" y="149"/>
                </a:cxn>
                <a:cxn ang="0">
                  <a:pos x="72" y="146"/>
                </a:cxn>
                <a:cxn ang="0">
                  <a:pos x="62" y="149"/>
                </a:cxn>
                <a:cxn ang="0">
                  <a:pos x="54" y="153"/>
                </a:cxn>
                <a:cxn ang="0">
                  <a:pos x="38" y="151"/>
                </a:cxn>
                <a:cxn ang="0">
                  <a:pos x="28" y="155"/>
                </a:cxn>
                <a:cxn ang="0">
                  <a:pos x="20" y="155"/>
                </a:cxn>
                <a:cxn ang="0">
                  <a:pos x="11" y="162"/>
                </a:cxn>
                <a:cxn ang="0">
                  <a:pos x="11" y="157"/>
                </a:cxn>
                <a:cxn ang="0">
                  <a:pos x="24" y="144"/>
                </a:cxn>
                <a:cxn ang="0">
                  <a:pos x="37" y="138"/>
                </a:cxn>
                <a:cxn ang="0">
                  <a:pos x="51" y="132"/>
                </a:cxn>
                <a:cxn ang="0">
                  <a:pos x="41" y="136"/>
                </a:cxn>
                <a:cxn ang="0">
                  <a:pos x="26" y="133"/>
                </a:cxn>
                <a:cxn ang="0">
                  <a:pos x="20" y="131"/>
                </a:cxn>
                <a:cxn ang="0">
                  <a:pos x="13" y="129"/>
                </a:cxn>
                <a:cxn ang="0">
                  <a:pos x="21" y="121"/>
                </a:cxn>
                <a:cxn ang="0">
                  <a:pos x="30" y="111"/>
                </a:cxn>
                <a:cxn ang="0">
                  <a:pos x="21" y="110"/>
                </a:cxn>
                <a:cxn ang="0">
                  <a:pos x="33" y="101"/>
                </a:cxn>
                <a:cxn ang="0">
                  <a:pos x="43" y="99"/>
                </a:cxn>
                <a:cxn ang="0">
                  <a:pos x="45" y="95"/>
                </a:cxn>
                <a:cxn ang="0">
                  <a:pos x="47" y="88"/>
                </a:cxn>
                <a:cxn ang="0">
                  <a:pos x="45" y="85"/>
                </a:cxn>
                <a:cxn ang="0">
                  <a:pos x="39" y="80"/>
                </a:cxn>
                <a:cxn ang="0">
                  <a:pos x="43" y="69"/>
                </a:cxn>
                <a:cxn ang="0">
                  <a:pos x="28" y="71"/>
                </a:cxn>
                <a:cxn ang="0">
                  <a:pos x="19" y="75"/>
                </a:cxn>
                <a:cxn ang="0">
                  <a:pos x="20" y="60"/>
                </a:cxn>
                <a:cxn ang="0">
                  <a:pos x="25" y="51"/>
                </a:cxn>
                <a:cxn ang="0">
                  <a:pos x="16" y="51"/>
                </a:cxn>
                <a:cxn ang="0">
                  <a:pos x="11" y="58"/>
                </a:cxn>
                <a:cxn ang="0">
                  <a:pos x="8" y="51"/>
                </a:cxn>
                <a:cxn ang="0">
                  <a:pos x="11" y="43"/>
                </a:cxn>
                <a:cxn ang="0">
                  <a:pos x="6" y="38"/>
                </a:cxn>
                <a:cxn ang="0">
                  <a:pos x="8" y="29"/>
                </a:cxn>
                <a:cxn ang="0">
                  <a:pos x="10" y="22"/>
                </a:cxn>
                <a:cxn ang="0">
                  <a:pos x="13" y="15"/>
                </a:cxn>
                <a:cxn ang="0">
                  <a:pos x="17" y="5"/>
                </a:cxn>
                <a:cxn ang="0">
                  <a:pos x="30" y="3"/>
                </a:cxn>
                <a:cxn ang="0">
                  <a:pos x="33" y="17"/>
                </a:cxn>
                <a:cxn ang="0">
                  <a:pos x="49" y="18"/>
                </a:cxn>
                <a:cxn ang="0">
                  <a:pos x="64" y="22"/>
                </a:cxn>
                <a:cxn ang="0">
                  <a:pos x="53" y="39"/>
                </a:cxn>
                <a:cxn ang="0">
                  <a:pos x="50" y="42"/>
                </a:cxn>
                <a:cxn ang="0">
                  <a:pos x="43" y="48"/>
                </a:cxn>
                <a:cxn ang="0">
                  <a:pos x="45" y="50"/>
                </a:cxn>
                <a:cxn ang="0">
                  <a:pos x="62" y="55"/>
                </a:cxn>
                <a:cxn ang="0">
                  <a:pos x="68" y="65"/>
                </a:cxn>
                <a:cxn ang="0">
                  <a:pos x="76" y="76"/>
                </a:cxn>
                <a:cxn ang="0">
                  <a:pos x="88" y="85"/>
                </a:cxn>
                <a:cxn ang="0">
                  <a:pos x="89" y="94"/>
                </a:cxn>
                <a:cxn ang="0">
                  <a:pos x="85" y="93"/>
                </a:cxn>
              </a:cxnLst>
              <a:rect l="0" t="0" r="r" b="b"/>
              <a:pathLst>
                <a:path w="116" h="163">
                  <a:moveTo>
                    <a:pt x="90" y="95"/>
                  </a:moveTo>
                  <a:lnTo>
                    <a:pt x="92" y="97"/>
                  </a:lnTo>
                  <a:lnTo>
                    <a:pt x="93" y="97"/>
                  </a:lnTo>
                  <a:lnTo>
                    <a:pt x="93" y="98"/>
                  </a:lnTo>
                  <a:lnTo>
                    <a:pt x="94" y="101"/>
                  </a:lnTo>
                  <a:lnTo>
                    <a:pt x="96" y="102"/>
                  </a:lnTo>
                  <a:lnTo>
                    <a:pt x="96" y="103"/>
                  </a:lnTo>
                  <a:lnTo>
                    <a:pt x="94" y="104"/>
                  </a:lnTo>
                  <a:lnTo>
                    <a:pt x="93" y="104"/>
                  </a:lnTo>
                  <a:lnTo>
                    <a:pt x="92" y="106"/>
                  </a:lnTo>
                  <a:lnTo>
                    <a:pt x="90" y="107"/>
                  </a:lnTo>
                  <a:lnTo>
                    <a:pt x="92" y="108"/>
                  </a:lnTo>
                  <a:lnTo>
                    <a:pt x="92" y="107"/>
                  </a:lnTo>
                  <a:lnTo>
                    <a:pt x="93" y="108"/>
                  </a:lnTo>
                  <a:lnTo>
                    <a:pt x="93" y="110"/>
                  </a:lnTo>
                  <a:lnTo>
                    <a:pt x="94" y="110"/>
                  </a:lnTo>
                  <a:lnTo>
                    <a:pt x="96" y="110"/>
                  </a:lnTo>
                  <a:lnTo>
                    <a:pt x="97" y="108"/>
                  </a:lnTo>
                  <a:lnTo>
                    <a:pt x="97" y="107"/>
                  </a:lnTo>
                  <a:lnTo>
                    <a:pt x="97" y="106"/>
                  </a:lnTo>
                  <a:lnTo>
                    <a:pt x="98" y="106"/>
                  </a:lnTo>
                  <a:lnTo>
                    <a:pt x="99" y="106"/>
                  </a:lnTo>
                  <a:lnTo>
                    <a:pt x="101" y="106"/>
                  </a:lnTo>
                  <a:lnTo>
                    <a:pt x="102" y="106"/>
                  </a:lnTo>
                  <a:lnTo>
                    <a:pt x="103" y="106"/>
                  </a:lnTo>
                  <a:lnTo>
                    <a:pt x="105" y="106"/>
                  </a:lnTo>
                  <a:lnTo>
                    <a:pt x="107" y="107"/>
                  </a:lnTo>
                  <a:lnTo>
                    <a:pt x="109" y="107"/>
                  </a:lnTo>
                  <a:lnTo>
                    <a:pt x="110" y="107"/>
                  </a:lnTo>
                  <a:lnTo>
                    <a:pt x="111" y="107"/>
                  </a:lnTo>
                  <a:lnTo>
                    <a:pt x="112" y="108"/>
                  </a:lnTo>
                  <a:lnTo>
                    <a:pt x="114" y="110"/>
                  </a:lnTo>
                  <a:lnTo>
                    <a:pt x="115" y="111"/>
                  </a:lnTo>
                  <a:lnTo>
                    <a:pt x="115" y="112"/>
                  </a:lnTo>
                  <a:lnTo>
                    <a:pt x="115" y="115"/>
                  </a:lnTo>
                  <a:lnTo>
                    <a:pt x="116" y="115"/>
                  </a:lnTo>
                  <a:lnTo>
                    <a:pt x="116" y="116"/>
                  </a:lnTo>
                  <a:lnTo>
                    <a:pt x="115" y="116"/>
                  </a:lnTo>
                  <a:lnTo>
                    <a:pt x="115" y="118"/>
                  </a:lnTo>
                  <a:lnTo>
                    <a:pt x="115" y="119"/>
                  </a:lnTo>
                  <a:lnTo>
                    <a:pt x="114" y="119"/>
                  </a:lnTo>
                  <a:lnTo>
                    <a:pt x="114" y="120"/>
                  </a:lnTo>
                  <a:lnTo>
                    <a:pt x="114" y="121"/>
                  </a:lnTo>
                  <a:lnTo>
                    <a:pt x="114" y="123"/>
                  </a:lnTo>
                  <a:lnTo>
                    <a:pt x="112" y="123"/>
                  </a:lnTo>
                  <a:lnTo>
                    <a:pt x="111" y="124"/>
                  </a:lnTo>
                  <a:lnTo>
                    <a:pt x="111" y="125"/>
                  </a:lnTo>
                  <a:lnTo>
                    <a:pt x="110" y="125"/>
                  </a:lnTo>
                  <a:lnTo>
                    <a:pt x="109" y="125"/>
                  </a:lnTo>
                  <a:lnTo>
                    <a:pt x="107" y="125"/>
                  </a:lnTo>
                  <a:lnTo>
                    <a:pt x="106" y="125"/>
                  </a:lnTo>
                  <a:lnTo>
                    <a:pt x="107" y="125"/>
                  </a:lnTo>
                  <a:lnTo>
                    <a:pt x="109" y="125"/>
                  </a:lnTo>
                  <a:lnTo>
                    <a:pt x="109" y="127"/>
                  </a:lnTo>
                  <a:lnTo>
                    <a:pt x="107" y="127"/>
                  </a:lnTo>
                  <a:lnTo>
                    <a:pt x="109" y="127"/>
                  </a:lnTo>
                  <a:lnTo>
                    <a:pt x="109" y="128"/>
                  </a:lnTo>
                  <a:lnTo>
                    <a:pt x="107" y="129"/>
                  </a:lnTo>
                  <a:lnTo>
                    <a:pt x="105" y="129"/>
                  </a:lnTo>
                  <a:lnTo>
                    <a:pt x="105" y="128"/>
                  </a:lnTo>
                  <a:lnTo>
                    <a:pt x="103" y="128"/>
                  </a:lnTo>
                  <a:lnTo>
                    <a:pt x="103" y="129"/>
                  </a:lnTo>
                  <a:lnTo>
                    <a:pt x="102" y="129"/>
                  </a:lnTo>
                  <a:lnTo>
                    <a:pt x="101" y="129"/>
                  </a:lnTo>
                  <a:lnTo>
                    <a:pt x="101" y="131"/>
                  </a:lnTo>
                  <a:lnTo>
                    <a:pt x="102" y="129"/>
                  </a:lnTo>
                  <a:lnTo>
                    <a:pt x="103" y="129"/>
                  </a:lnTo>
                  <a:lnTo>
                    <a:pt x="105" y="131"/>
                  </a:lnTo>
                  <a:lnTo>
                    <a:pt x="103" y="132"/>
                  </a:lnTo>
                  <a:lnTo>
                    <a:pt x="102" y="132"/>
                  </a:lnTo>
                  <a:lnTo>
                    <a:pt x="103" y="132"/>
                  </a:lnTo>
                  <a:lnTo>
                    <a:pt x="103" y="133"/>
                  </a:lnTo>
                  <a:lnTo>
                    <a:pt x="102" y="133"/>
                  </a:lnTo>
                  <a:lnTo>
                    <a:pt x="99" y="133"/>
                  </a:lnTo>
                  <a:lnTo>
                    <a:pt x="98" y="134"/>
                  </a:lnTo>
                  <a:lnTo>
                    <a:pt x="97" y="134"/>
                  </a:lnTo>
                  <a:lnTo>
                    <a:pt x="96" y="134"/>
                  </a:lnTo>
                  <a:lnTo>
                    <a:pt x="94" y="134"/>
                  </a:lnTo>
                  <a:lnTo>
                    <a:pt x="93" y="134"/>
                  </a:lnTo>
                  <a:lnTo>
                    <a:pt x="94" y="134"/>
                  </a:lnTo>
                  <a:lnTo>
                    <a:pt x="96" y="134"/>
                  </a:lnTo>
                  <a:lnTo>
                    <a:pt x="96" y="136"/>
                  </a:lnTo>
                  <a:lnTo>
                    <a:pt x="97" y="134"/>
                  </a:lnTo>
                  <a:lnTo>
                    <a:pt x="98" y="134"/>
                  </a:lnTo>
                  <a:lnTo>
                    <a:pt x="101" y="134"/>
                  </a:lnTo>
                  <a:lnTo>
                    <a:pt x="101" y="136"/>
                  </a:lnTo>
                  <a:lnTo>
                    <a:pt x="99" y="136"/>
                  </a:lnTo>
                  <a:lnTo>
                    <a:pt x="98" y="136"/>
                  </a:lnTo>
                  <a:lnTo>
                    <a:pt x="99" y="136"/>
                  </a:lnTo>
                  <a:lnTo>
                    <a:pt x="101" y="136"/>
                  </a:lnTo>
                  <a:lnTo>
                    <a:pt x="101" y="137"/>
                  </a:lnTo>
                  <a:lnTo>
                    <a:pt x="102" y="137"/>
                  </a:lnTo>
                  <a:lnTo>
                    <a:pt x="103" y="137"/>
                  </a:lnTo>
                  <a:lnTo>
                    <a:pt x="105" y="137"/>
                  </a:lnTo>
                  <a:lnTo>
                    <a:pt x="106" y="137"/>
                  </a:lnTo>
                  <a:lnTo>
                    <a:pt x="107" y="136"/>
                  </a:lnTo>
                  <a:lnTo>
                    <a:pt x="109" y="137"/>
                  </a:lnTo>
                  <a:lnTo>
                    <a:pt x="109" y="136"/>
                  </a:lnTo>
                  <a:lnTo>
                    <a:pt x="111" y="136"/>
                  </a:lnTo>
                  <a:lnTo>
                    <a:pt x="111" y="137"/>
                  </a:lnTo>
                  <a:lnTo>
                    <a:pt x="110" y="137"/>
                  </a:lnTo>
                  <a:lnTo>
                    <a:pt x="110" y="138"/>
                  </a:lnTo>
                  <a:lnTo>
                    <a:pt x="111" y="138"/>
                  </a:lnTo>
                  <a:lnTo>
                    <a:pt x="111" y="140"/>
                  </a:lnTo>
                  <a:lnTo>
                    <a:pt x="111" y="141"/>
                  </a:lnTo>
                  <a:lnTo>
                    <a:pt x="110" y="141"/>
                  </a:lnTo>
                  <a:lnTo>
                    <a:pt x="109" y="142"/>
                  </a:lnTo>
                  <a:lnTo>
                    <a:pt x="107" y="142"/>
                  </a:lnTo>
                  <a:lnTo>
                    <a:pt x="106" y="142"/>
                  </a:lnTo>
                  <a:lnTo>
                    <a:pt x="105" y="142"/>
                  </a:lnTo>
                  <a:lnTo>
                    <a:pt x="105" y="144"/>
                  </a:lnTo>
                  <a:lnTo>
                    <a:pt x="105" y="145"/>
                  </a:lnTo>
                  <a:lnTo>
                    <a:pt x="103" y="145"/>
                  </a:lnTo>
                  <a:lnTo>
                    <a:pt x="102" y="145"/>
                  </a:lnTo>
                  <a:lnTo>
                    <a:pt x="101" y="145"/>
                  </a:lnTo>
                  <a:lnTo>
                    <a:pt x="99" y="146"/>
                  </a:lnTo>
                  <a:lnTo>
                    <a:pt x="98" y="146"/>
                  </a:lnTo>
                  <a:lnTo>
                    <a:pt x="97" y="146"/>
                  </a:lnTo>
                  <a:lnTo>
                    <a:pt x="96" y="147"/>
                  </a:lnTo>
                  <a:lnTo>
                    <a:pt x="94" y="147"/>
                  </a:lnTo>
                  <a:lnTo>
                    <a:pt x="94" y="149"/>
                  </a:lnTo>
                  <a:lnTo>
                    <a:pt x="93" y="149"/>
                  </a:lnTo>
                  <a:lnTo>
                    <a:pt x="92" y="147"/>
                  </a:lnTo>
                  <a:lnTo>
                    <a:pt x="90" y="147"/>
                  </a:lnTo>
                  <a:lnTo>
                    <a:pt x="89" y="147"/>
                  </a:lnTo>
                  <a:lnTo>
                    <a:pt x="88" y="147"/>
                  </a:lnTo>
                  <a:lnTo>
                    <a:pt x="86" y="147"/>
                  </a:lnTo>
                  <a:lnTo>
                    <a:pt x="85" y="147"/>
                  </a:lnTo>
                  <a:lnTo>
                    <a:pt x="84" y="147"/>
                  </a:lnTo>
                  <a:lnTo>
                    <a:pt x="82" y="147"/>
                  </a:lnTo>
                  <a:lnTo>
                    <a:pt x="81" y="147"/>
                  </a:lnTo>
                  <a:lnTo>
                    <a:pt x="80" y="147"/>
                  </a:lnTo>
                  <a:lnTo>
                    <a:pt x="79" y="147"/>
                  </a:lnTo>
                  <a:lnTo>
                    <a:pt x="79" y="149"/>
                  </a:lnTo>
                  <a:lnTo>
                    <a:pt x="77" y="149"/>
                  </a:lnTo>
                  <a:lnTo>
                    <a:pt x="76" y="147"/>
                  </a:lnTo>
                  <a:lnTo>
                    <a:pt x="77" y="147"/>
                  </a:lnTo>
                  <a:lnTo>
                    <a:pt x="76" y="147"/>
                  </a:lnTo>
                  <a:lnTo>
                    <a:pt x="76" y="146"/>
                  </a:lnTo>
                  <a:lnTo>
                    <a:pt x="76" y="147"/>
                  </a:lnTo>
                  <a:lnTo>
                    <a:pt x="76" y="146"/>
                  </a:lnTo>
                  <a:lnTo>
                    <a:pt x="75" y="146"/>
                  </a:lnTo>
                  <a:lnTo>
                    <a:pt x="76" y="146"/>
                  </a:lnTo>
                  <a:lnTo>
                    <a:pt x="76" y="147"/>
                  </a:lnTo>
                  <a:lnTo>
                    <a:pt x="75" y="147"/>
                  </a:lnTo>
                  <a:lnTo>
                    <a:pt x="75" y="146"/>
                  </a:lnTo>
                  <a:lnTo>
                    <a:pt x="75" y="147"/>
                  </a:lnTo>
                  <a:lnTo>
                    <a:pt x="73" y="147"/>
                  </a:lnTo>
                  <a:lnTo>
                    <a:pt x="73" y="146"/>
                  </a:lnTo>
                  <a:lnTo>
                    <a:pt x="72" y="146"/>
                  </a:lnTo>
                  <a:lnTo>
                    <a:pt x="73" y="147"/>
                  </a:lnTo>
                  <a:lnTo>
                    <a:pt x="72" y="147"/>
                  </a:lnTo>
                  <a:lnTo>
                    <a:pt x="71" y="147"/>
                  </a:lnTo>
                  <a:lnTo>
                    <a:pt x="71" y="146"/>
                  </a:lnTo>
                  <a:lnTo>
                    <a:pt x="69" y="146"/>
                  </a:lnTo>
                  <a:lnTo>
                    <a:pt x="68" y="146"/>
                  </a:lnTo>
                  <a:lnTo>
                    <a:pt x="69" y="147"/>
                  </a:lnTo>
                  <a:lnTo>
                    <a:pt x="68" y="147"/>
                  </a:lnTo>
                  <a:lnTo>
                    <a:pt x="67" y="149"/>
                  </a:lnTo>
                  <a:lnTo>
                    <a:pt x="66" y="149"/>
                  </a:lnTo>
                  <a:lnTo>
                    <a:pt x="64" y="149"/>
                  </a:lnTo>
                  <a:lnTo>
                    <a:pt x="63" y="149"/>
                  </a:lnTo>
                  <a:lnTo>
                    <a:pt x="64" y="149"/>
                  </a:lnTo>
                  <a:lnTo>
                    <a:pt x="63" y="149"/>
                  </a:lnTo>
                  <a:lnTo>
                    <a:pt x="62" y="149"/>
                  </a:lnTo>
                  <a:lnTo>
                    <a:pt x="60" y="150"/>
                  </a:lnTo>
                  <a:lnTo>
                    <a:pt x="60" y="149"/>
                  </a:lnTo>
                  <a:lnTo>
                    <a:pt x="59" y="149"/>
                  </a:lnTo>
                  <a:lnTo>
                    <a:pt x="59" y="150"/>
                  </a:lnTo>
                  <a:lnTo>
                    <a:pt x="60" y="150"/>
                  </a:lnTo>
                  <a:lnTo>
                    <a:pt x="60" y="151"/>
                  </a:lnTo>
                  <a:lnTo>
                    <a:pt x="59" y="151"/>
                  </a:lnTo>
                  <a:lnTo>
                    <a:pt x="58" y="151"/>
                  </a:lnTo>
                  <a:lnTo>
                    <a:pt x="56" y="151"/>
                  </a:lnTo>
                  <a:lnTo>
                    <a:pt x="56" y="150"/>
                  </a:lnTo>
                  <a:lnTo>
                    <a:pt x="55" y="150"/>
                  </a:lnTo>
                  <a:lnTo>
                    <a:pt x="54" y="150"/>
                  </a:lnTo>
                  <a:lnTo>
                    <a:pt x="53" y="151"/>
                  </a:lnTo>
                  <a:lnTo>
                    <a:pt x="54" y="151"/>
                  </a:lnTo>
                  <a:lnTo>
                    <a:pt x="54" y="153"/>
                  </a:lnTo>
                  <a:lnTo>
                    <a:pt x="53" y="153"/>
                  </a:lnTo>
                  <a:lnTo>
                    <a:pt x="53" y="151"/>
                  </a:lnTo>
                  <a:lnTo>
                    <a:pt x="50" y="150"/>
                  </a:lnTo>
                  <a:lnTo>
                    <a:pt x="49" y="149"/>
                  </a:lnTo>
                  <a:lnTo>
                    <a:pt x="47" y="149"/>
                  </a:lnTo>
                  <a:lnTo>
                    <a:pt x="46" y="149"/>
                  </a:lnTo>
                  <a:lnTo>
                    <a:pt x="45" y="149"/>
                  </a:lnTo>
                  <a:lnTo>
                    <a:pt x="43" y="149"/>
                  </a:lnTo>
                  <a:lnTo>
                    <a:pt x="43" y="150"/>
                  </a:lnTo>
                  <a:lnTo>
                    <a:pt x="42" y="150"/>
                  </a:lnTo>
                  <a:lnTo>
                    <a:pt x="41" y="150"/>
                  </a:lnTo>
                  <a:lnTo>
                    <a:pt x="39" y="150"/>
                  </a:lnTo>
                  <a:lnTo>
                    <a:pt x="39" y="151"/>
                  </a:lnTo>
                  <a:lnTo>
                    <a:pt x="38" y="150"/>
                  </a:lnTo>
                  <a:lnTo>
                    <a:pt x="38" y="151"/>
                  </a:lnTo>
                  <a:lnTo>
                    <a:pt x="37" y="153"/>
                  </a:lnTo>
                  <a:lnTo>
                    <a:pt x="37" y="154"/>
                  </a:lnTo>
                  <a:lnTo>
                    <a:pt x="37" y="155"/>
                  </a:lnTo>
                  <a:lnTo>
                    <a:pt x="36" y="155"/>
                  </a:lnTo>
                  <a:lnTo>
                    <a:pt x="36" y="157"/>
                  </a:lnTo>
                  <a:lnTo>
                    <a:pt x="34" y="158"/>
                  </a:lnTo>
                  <a:lnTo>
                    <a:pt x="36" y="158"/>
                  </a:lnTo>
                  <a:lnTo>
                    <a:pt x="34" y="158"/>
                  </a:lnTo>
                  <a:lnTo>
                    <a:pt x="33" y="158"/>
                  </a:lnTo>
                  <a:lnTo>
                    <a:pt x="32" y="158"/>
                  </a:lnTo>
                  <a:lnTo>
                    <a:pt x="32" y="157"/>
                  </a:lnTo>
                  <a:lnTo>
                    <a:pt x="30" y="157"/>
                  </a:lnTo>
                  <a:lnTo>
                    <a:pt x="29" y="157"/>
                  </a:lnTo>
                  <a:lnTo>
                    <a:pt x="28" y="157"/>
                  </a:lnTo>
                  <a:lnTo>
                    <a:pt x="28" y="155"/>
                  </a:lnTo>
                  <a:lnTo>
                    <a:pt x="26" y="155"/>
                  </a:lnTo>
                  <a:lnTo>
                    <a:pt x="26" y="154"/>
                  </a:lnTo>
                  <a:lnTo>
                    <a:pt x="26" y="155"/>
                  </a:lnTo>
                  <a:lnTo>
                    <a:pt x="28" y="155"/>
                  </a:lnTo>
                  <a:lnTo>
                    <a:pt x="26" y="155"/>
                  </a:lnTo>
                  <a:lnTo>
                    <a:pt x="26" y="157"/>
                  </a:lnTo>
                  <a:lnTo>
                    <a:pt x="26" y="155"/>
                  </a:lnTo>
                  <a:lnTo>
                    <a:pt x="25" y="155"/>
                  </a:lnTo>
                  <a:lnTo>
                    <a:pt x="24" y="155"/>
                  </a:lnTo>
                  <a:lnTo>
                    <a:pt x="23" y="155"/>
                  </a:lnTo>
                  <a:lnTo>
                    <a:pt x="21" y="157"/>
                  </a:lnTo>
                  <a:lnTo>
                    <a:pt x="21" y="155"/>
                  </a:lnTo>
                  <a:lnTo>
                    <a:pt x="21" y="157"/>
                  </a:lnTo>
                  <a:lnTo>
                    <a:pt x="20" y="157"/>
                  </a:lnTo>
                  <a:lnTo>
                    <a:pt x="20" y="155"/>
                  </a:lnTo>
                  <a:lnTo>
                    <a:pt x="19" y="157"/>
                  </a:lnTo>
                  <a:lnTo>
                    <a:pt x="19" y="158"/>
                  </a:lnTo>
                  <a:lnTo>
                    <a:pt x="17" y="158"/>
                  </a:lnTo>
                  <a:lnTo>
                    <a:pt x="16" y="158"/>
                  </a:lnTo>
                  <a:lnTo>
                    <a:pt x="15" y="159"/>
                  </a:lnTo>
                  <a:lnTo>
                    <a:pt x="15" y="158"/>
                  </a:lnTo>
                  <a:lnTo>
                    <a:pt x="13" y="159"/>
                  </a:lnTo>
                  <a:lnTo>
                    <a:pt x="13" y="161"/>
                  </a:lnTo>
                  <a:lnTo>
                    <a:pt x="12" y="161"/>
                  </a:lnTo>
                  <a:lnTo>
                    <a:pt x="13" y="161"/>
                  </a:lnTo>
                  <a:lnTo>
                    <a:pt x="13" y="162"/>
                  </a:lnTo>
                  <a:lnTo>
                    <a:pt x="12" y="162"/>
                  </a:lnTo>
                  <a:lnTo>
                    <a:pt x="12" y="163"/>
                  </a:lnTo>
                  <a:lnTo>
                    <a:pt x="11" y="163"/>
                  </a:lnTo>
                  <a:lnTo>
                    <a:pt x="11" y="162"/>
                  </a:lnTo>
                  <a:lnTo>
                    <a:pt x="11" y="161"/>
                  </a:lnTo>
                  <a:lnTo>
                    <a:pt x="10" y="161"/>
                  </a:lnTo>
                  <a:lnTo>
                    <a:pt x="8" y="161"/>
                  </a:lnTo>
                  <a:lnTo>
                    <a:pt x="7" y="161"/>
                  </a:lnTo>
                  <a:lnTo>
                    <a:pt x="6" y="161"/>
                  </a:lnTo>
                  <a:lnTo>
                    <a:pt x="4" y="162"/>
                  </a:lnTo>
                  <a:lnTo>
                    <a:pt x="4" y="161"/>
                  </a:lnTo>
                  <a:lnTo>
                    <a:pt x="4" y="159"/>
                  </a:lnTo>
                  <a:lnTo>
                    <a:pt x="6" y="159"/>
                  </a:lnTo>
                  <a:lnTo>
                    <a:pt x="6" y="158"/>
                  </a:lnTo>
                  <a:lnTo>
                    <a:pt x="7" y="158"/>
                  </a:lnTo>
                  <a:lnTo>
                    <a:pt x="8" y="158"/>
                  </a:lnTo>
                  <a:lnTo>
                    <a:pt x="10" y="158"/>
                  </a:lnTo>
                  <a:lnTo>
                    <a:pt x="10" y="157"/>
                  </a:lnTo>
                  <a:lnTo>
                    <a:pt x="11" y="157"/>
                  </a:lnTo>
                  <a:lnTo>
                    <a:pt x="12" y="155"/>
                  </a:lnTo>
                  <a:lnTo>
                    <a:pt x="12" y="154"/>
                  </a:lnTo>
                  <a:lnTo>
                    <a:pt x="13" y="154"/>
                  </a:lnTo>
                  <a:lnTo>
                    <a:pt x="15" y="153"/>
                  </a:lnTo>
                  <a:lnTo>
                    <a:pt x="15" y="151"/>
                  </a:lnTo>
                  <a:lnTo>
                    <a:pt x="16" y="151"/>
                  </a:lnTo>
                  <a:lnTo>
                    <a:pt x="17" y="151"/>
                  </a:lnTo>
                  <a:lnTo>
                    <a:pt x="19" y="150"/>
                  </a:lnTo>
                  <a:lnTo>
                    <a:pt x="20" y="149"/>
                  </a:lnTo>
                  <a:lnTo>
                    <a:pt x="21" y="147"/>
                  </a:lnTo>
                  <a:lnTo>
                    <a:pt x="21" y="146"/>
                  </a:lnTo>
                  <a:lnTo>
                    <a:pt x="21" y="145"/>
                  </a:lnTo>
                  <a:lnTo>
                    <a:pt x="23" y="145"/>
                  </a:lnTo>
                  <a:lnTo>
                    <a:pt x="23" y="144"/>
                  </a:lnTo>
                  <a:lnTo>
                    <a:pt x="24" y="144"/>
                  </a:lnTo>
                  <a:lnTo>
                    <a:pt x="25" y="144"/>
                  </a:lnTo>
                  <a:lnTo>
                    <a:pt x="26" y="142"/>
                  </a:lnTo>
                  <a:lnTo>
                    <a:pt x="28" y="142"/>
                  </a:lnTo>
                  <a:lnTo>
                    <a:pt x="26" y="142"/>
                  </a:lnTo>
                  <a:lnTo>
                    <a:pt x="26" y="141"/>
                  </a:lnTo>
                  <a:lnTo>
                    <a:pt x="26" y="140"/>
                  </a:lnTo>
                  <a:lnTo>
                    <a:pt x="28" y="140"/>
                  </a:lnTo>
                  <a:lnTo>
                    <a:pt x="29" y="140"/>
                  </a:lnTo>
                  <a:lnTo>
                    <a:pt x="32" y="140"/>
                  </a:lnTo>
                  <a:lnTo>
                    <a:pt x="32" y="138"/>
                  </a:lnTo>
                  <a:lnTo>
                    <a:pt x="32" y="140"/>
                  </a:lnTo>
                  <a:lnTo>
                    <a:pt x="33" y="138"/>
                  </a:lnTo>
                  <a:lnTo>
                    <a:pt x="34" y="138"/>
                  </a:lnTo>
                  <a:lnTo>
                    <a:pt x="36" y="140"/>
                  </a:lnTo>
                  <a:lnTo>
                    <a:pt x="37" y="138"/>
                  </a:lnTo>
                  <a:lnTo>
                    <a:pt x="38" y="140"/>
                  </a:lnTo>
                  <a:lnTo>
                    <a:pt x="39" y="140"/>
                  </a:lnTo>
                  <a:lnTo>
                    <a:pt x="41" y="140"/>
                  </a:lnTo>
                  <a:lnTo>
                    <a:pt x="42" y="140"/>
                  </a:lnTo>
                  <a:lnTo>
                    <a:pt x="43" y="140"/>
                  </a:lnTo>
                  <a:lnTo>
                    <a:pt x="45" y="140"/>
                  </a:lnTo>
                  <a:lnTo>
                    <a:pt x="45" y="138"/>
                  </a:lnTo>
                  <a:lnTo>
                    <a:pt x="45" y="137"/>
                  </a:lnTo>
                  <a:lnTo>
                    <a:pt x="46" y="137"/>
                  </a:lnTo>
                  <a:lnTo>
                    <a:pt x="46" y="136"/>
                  </a:lnTo>
                  <a:lnTo>
                    <a:pt x="47" y="136"/>
                  </a:lnTo>
                  <a:lnTo>
                    <a:pt x="49" y="134"/>
                  </a:lnTo>
                  <a:lnTo>
                    <a:pt x="50" y="133"/>
                  </a:lnTo>
                  <a:lnTo>
                    <a:pt x="50" y="132"/>
                  </a:lnTo>
                  <a:lnTo>
                    <a:pt x="51" y="132"/>
                  </a:lnTo>
                  <a:lnTo>
                    <a:pt x="51" y="131"/>
                  </a:lnTo>
                  <a:lnTo>
                    <a:pt x="53" y="131"/>
                  </a:lnTo>
                  <a:lnTo>
                    <a:pt x="54" y="129"/>
                  </a:lnTo>
                  <a:lnTo>
                    <a:pt x="53" y="129"/>
                  </a:lnTo>
                  <a:lnTo>
                    <a:pt x="53" y="131"/>
                  </a:lnTo>
                  <a:lnTo>
                    <a:pt x="51" y="131"/>
                  </a:lnTo>
                  <a:lnTo>
                    <a:pt x="51" y="132"/>
                  </a:lnTo>
                  <a:lnTo>
                    <a:pt x="50" y="132"/>
                  </a:lnTo>
                  <a:lnTo>
                    <a:pt x="49" y="133"/>
                  </a:lnTo>
                  <a:lnTo>
                    <a:pt x="47" y="133"/>
                  </a:lnTo>
                  <a:lnTo>
                    <a:pt x="46" y="133"/>
                  </a:lnTo>
                  <a:lnTo>
                    <a:pt x="45" y="133"/>
                  </a:lnTo>
                  <a:lnTo>
                    <a:pt x="43" y="134"/>
                  </a:lnTo>
                  <a:lnTo>
                    <a:pt x="42" y="136"/>
                  </a:lnTo>
                  <a:lnTo>
                    <a:pt x="41" y="136"/>
                  </a:lnTo>
                  <a:lnTo>
                    <a:pt x="39" y="136"/>
                  </a:lnTo>
                  <a:lnTo>
                    <a:pt x="38" y="136"/>
                  </a:lnTo>
                  <a:lnTo>
                    <a:pt x="37" y="136"/>
                  </a:lnTo>
                  <a:lnTo>
                    <a:pt x="36" y="136"/>
                  </a:lnTo>
                  <a:lnTo>
                    <a:pt x="36" y="134"/>
                  </a:lnTo>
                  <a:lnTo>
                    <a:pt x="34" y="134"/>
                  </a:lnTo>
                  <a:lnTo>
                    <a:pt x="34" y="133"/>
                  </a:lnTo>
                  <a:lnTo>
                    <a:pt x="33" y="133"/>
                  </a:lnTo>
                  <a:lnTo>
                    <a:pt x="33" y="132"/>
                  </a:lnTo>
                  <a:lnTo>
                    <a:pt x="32" y="132"/>
                  </a:lnTo>
                  <a:lnTo>
                    <a:pt x="30" y="132"/>
                  </a:lnTo>
                  <a:lnTo>
                    <a:pt x="30" y="133"/>
                  </a:lnTo>
                  <a:lnTo>
                    <a:pt x="29" y="133"/>
                  </a:lnTo>
                  <a:lnTo>
                    <a:pt x="28" y="133"/>
                  </a:lnTo>
                  <a:lnTo>
                    <a:pt x="26" y="133"/>
                  </a:lnTo>
                  <a:lnTo>
                    <a:pt x="26" y="132"/>
                  </a:lnTo>
                  <a:lnTo>
                    <a:pt x="28" y="132"/>
                  </a:lnTo>
                  <a:lnTo>
                    <a:pt x="29" y="132"/>
                  </a:lnTo>
                  <a:lnTo>
                    <a:pt x="29" y="131"/>
                  </a:lnTo>
                  <a:lnTo>
                    <a:pt x="28" y="131"/>
                  </a:lnTo>
                  <a:lnTo>
                    <a:pt x="26" y="131"/>
                  </a:lnTo>
                  <a:lnTo>
                    <a:pt x="25" y="131"/>
                  </a:lnTo>
                  <a:lnTo>
                    <a:pt x="25" y="129"/>
                  </a:lnTo>
                  <a:lnTo>
                    <a:pt x="24" y="129"/>
                  </a:lnTo>
                  <a:lnTo>
                    <a:pt x="24" y="128"/>
                  </a:lnTo>
                  <a:lnTo>
                    <a:pt x="24" y="129"/>
                  </a:lnTo>
                  <a:lnTo>
                    <a:pt x="23" y="129"/>
                  </a:lnTo>
                  <a:lnTo>
                    <a:pt x="21" y="129"/>
                  </a:lnTo>
                  <a:lnTo>
                    <a:pt x="20" y="129"/>
                  </a:lnTo>
                  <a:lnTo>
                    <a:pt x="20" y="131"/>
                  </a:lnTo>
                  <a:lnTo>
                    <a:pt x="19" y="132"/>
                  </a:lnTo>
                  <a:lnTo>
                    <a:pt x="17" y="131"/>
                  </a:lnTo>
                  <a:lnTo>
                    <a:pt x="16" y="132"/>
                  </a:lnTo>
                  <a:lnTo>
                    <a:pt x="15" y="132"/>
                  </a:lnTo>
                  <a:lnTo>
                    <a:pt x="15" y="131"/>
                  </a:lnTo>
                  <a:lnTo>
                    <a:pt x="13" y="131"/>
                  </a:lnTo>
                  <a:lnTo>
                    <a:pt x="15" y="131"/>
                  </a:lnTo>
                  <a:lnTo>
                    <a:pt x="16" y="131"/>
                  </a:lnTo>
                  <a:lnTo>
                    <a:pt x="17" y="129"/>
                  </a:lnTo>
                  <a:lnTo>
                    <a:pt x="16" y="131"/>
                  </a:lnTo>
                  <a:lnTo>
                    <a:pt x="15" y="131"/>
                  </a:lnTo>
                  <a:lnTo>
                    <a:pt x="13" y="129"/>
                  </a:lnTo>
                  <a:lnTo>
                    <a:pt x="13" y="131"/>
                  </a:lnTo>
                  <a:lnTo>
                    <a:pt x="12" y="129"/>
                  </a:lnTo>
                  <a:lnTo>
                    <a:pt x="13" y="129"/>
                  </a:lnTo>
                  <a:lnTo>
                    <a:pt x="13" y="128"/>
                  </a:lnTo>
                  <a:lnTo>
                    <a:pt x="13" y="127"/>
                  </a:lnTo>
                  <a:lnTo>
                    <a:pt x="12" y="127"/>
                  </a:lnTo>
                  <a:lnTo>
                    <a:pt x="11" y="127"/>
                  </a:lnTo>
                  <a:lnTo>
                    <a:pt x="12" y="127"/>
                  </a:lnTo>
                  <a:lnTo>
                    <a:pt x="13" y="125"/>
                  </a:lnTo>
                  <a:lnTo>
                    <a:pt x="15" y="125"/>
                  </a:lnTo>
                  <a:lnTo>
                    <a:pt x="15" y="124"/>
                  </a:lnTo>
                  <a:lnTo>
                    <a:pt x="16" y="124"/>
                  </a:lnTo>
                  <a:lnTo>
                    <a:pt x="17" y="124"/>
                  </a:lnTo>
                  <a:lnTo>
                    <a:pt x="19" y="124"/>
                  </a:lnTo>
                  <a:lnTo>
                    <a:pt x="20" y="123"/>
                  </a:lnTo>
                  <a:lnTo>
                    <a:pt x="21" y="123"/>
                  </a:lnTo>
                  <a:lnTo>
                    <a:pt x="20" y="123"/>
                  </a:lnTo>
                  <a:lnTo>
                    <a:pt x="21" y="121"/>
                  </a:lnTo>
                  <a:lnTo>
                    <a:pt x="23" y="121"/>
                  </a:lnTo>
                  <a:lnTo>
                    <a:pt x="24" y="121"/>
                  </a:lnTo>
                  <a:lnTo>
                    <a:pt x="25" y="120"/>
                  </a:lnTo>
                  <a:lnTo>
                    <a:pt x="26" y="120"/>
                  </a:lnTo>
                  <a:lnTo>
                    <a:pt x="28" y="120"/>
                  </a:lnTo>
                  <a:lnTo>
                    <a:pt x="28" y="119"/>
                  </a:lnTo>
                  <a:lnTo>
                    <a:pt x="29" y="118"/>
                  </a:lnTo>
                  <a:lnTo>
                    <a:pt x="29" y="116"/>
                  </a:lnTo>
                  <a:lnTo>
                    <a:pt x="30" y="116"/>
                  </a:lnTo>
                  <a:lnTo>
                    <a:pt x="30" y="115"/>
                  </a:lnTo>
                  <a:lnTo>
                    <a:pt x="32" y="114"/>
                  </a:lnTo>
                  <a:lnTo>
                    <a:pt x="30" y="115"/>
                  </a:lnTo>
                  <a:lnTo>
                    <a:pt x="29" y="114"/>
                  </a:lnTo>
                  <a:lnTo>
                    <a:pt x="29" y="112"/>
                  </a:lnTo>
                  <a:lnTo>
                    <a:pt x="30" y="111"/>
                  </a:lnTo>
                  <a:lnTo>
                    <a:pt x="29" y="110"/>
                  </a:lnTo>
                  <a:lnTo>
                    <a:pt x="29" y="108"/>
                  </a:lnTo>
                  <a:lnTo>
                    <a:pt x="29" y="107"/>
                  </a:lnTo>
                  <a:lnTo>
                    <a:pt x="30" y="107"/>
                  </a:lnTo>
                  <a:lnTo>
                    <a:pt x="29" y="107"/>
                  </a:lnTo>
                  <a:lnTo>
                    <a:pt x="28" y="107"/>
                  </a:lnTo>
                  <a:lnTo>
                    <a:pt x="26" y="107"/>
                  </a:lnTo>
                  <a:lnTo>
                    <a:pt x="25" y="107"/>
                  </a:lnTo>
                  <a:lnTo>
                    <a:pt x="25" y="108"/>
                  </a:lnTo>
                  <a:lnTo>
                    <a:pt x="24" y="108"/>
                  </a:lnTo>
                  <a:lnTo>
                    <a:pt x="24" y="110"/>
                  </a:lnTo>
                  <a:lnTo>
                    <a:pt x="23" y="110"/>
                  </a:lnTo>
                  <a:lnTo>
                    <a:pt x="23" y="108"/>
                  </a:lnTo>
                  <a:lnTo>
                    <a:pt x="21" y="108"/>
                  </a:lnTo>
                  <a:lnTo>
                    <a:pt x="21" y="110"/>
                  </a:lnTo>
                  <a:lnTo>
                    <a:pt x="20" y="110"/>
                  </a:lnTo>
                  <a:lnTo>
                    <a:pt x="20" y="108"/>
                  </a:lnTo>
                  <a:lnTo>
                    <a:pt x="21" y="107"/>
                  </a:lnTo>
                  <a:lnTo>
                    <a:pt x="23" y="107"/>
                  </a:lnTo>
                  <a:lnTo>
                    <a:pt x="24" y="106"/>
                  </a:lnTo>
                  <a:lnTo>
                    <a:pt x="25" y="106"/>
                  </a:lnTo>
                  <a:lnTo>
                    <a:pt x="25" y="104"/>
                  </a:lnTo>
                  <a:lnTo>
                    <a:pt x="25" y="103"/>
                  </a:lnTo>
                  <a:lnTo>
                    <a:pt x="26" y="103"/>
                  </a:lnTo>
                  <a:lnTo>
                    <a:pt x="26" y="102"/>
                  </a:lnTo>
                  <a:lnTo>
                    <a:pt x="28" y="102"/>
                  </a:lnTo>
                  <a:lnTo>
                    <a:pt x="29" y="101"/>
                  </a:lnTo>
                  <a:lnTo>
                    <a:pt x="30" y="101"/>
                  </a:lnTo>
                  <a:lnTo>
                    <a:pt x="32" y="101"/>
                  </a:lnTo>
                  <a:lnTo>
                    <a:pt x="33" y="101"/>
                  </a:lnTo>
                  <a:lnTo>
                    <a:pt x="34" y="101"/>
                  </a:lnTo>
                  <a:lnTo>
                    <a:pt x="33" y="99"/>
                  </a:lnTo>
                  <a:lnTo>
                    <a:pt x="34" y="99"/>
                  </a:lnTo>
                  <a:lnTo>
                    <a:pt x="36" y="99"/>
                  </a:lnTo>
                  <a:lnTo>
                    <a:pt x="36" y="101"/>
                  </a:lnTo>
                  <a:lnTo>
                    <a:pt x="37" y="101"/>
                  </a:lnTo>
                  <a:lnTo>
                    <a:pt x="37" y="99"/>
                  </a:lnTo>
                  <a:lnTo>
                    <a:pt x="38" y="99"/>
                  </a:lnTo>
                  <a:lnTo>
                    <a:pt x="39" y="99"/>
                  </a:lnTo>
                  <a:lnTo>
                    <a:pt x="41" y="99"/>
                  </a:lnTo>
                  <a:lnTo>
                    <a:pt x="43" y="101"/>
                  </a:lnTo>
                  <a:lnTo>
                    <a:pt x="45" y="102"/>
                  </a:lnTo>
                  <a:lnTo>
                    <a:pt x="45" y="101"/>
                  </a:lnTo>
                  <a:lnTo>
                    <a:pt x="45" y="99"/>
                  </a:lnTo>
                  <a:lnTo>
                    <a:pt x="43" y="99"/>
                  </a:lnTo>
                  <a:lnTo>
                    <a:pt x="43" y="98"/>
                  </a:lnTo>
                  <a:lnTo>
                    <a:pt x="45" y="98"/>
                  </a:lnTo>
                  <a:lnTo>
                    <a:pt x="46" y="98"/>
                  </a:lnTo>
                  <a:lnTo>
                    <a:pt x="46" y="99"/>
                  </a:lnTo>
                  <a:lnTo>
                    <a:pt x="47" y="99"/>
                  </a:lnTo>
                  <a:lnTo>
                    <a:pt x="47" y="101"/>
                  </a:lnTo>
                  <a:lnTo>
                    <a:pt x="49" y="101"/>
                  </a:lnTo>
                  <a:lnTo>
                    <a:pt x="50" y="99"/>
                  </a:lnTo>
                  <a:lnTo>
                    <a:pt x="49" y="99"/>
                  </a:lnTo>
                  <a:lnTo>
                    <a:pt x="47" y="99"/>
                  </a:lnTo>
                  <a:lnTo>
                    <a:pt x="46" y="99"/>
                  </a:lnTo>
                  <a:lnTo>
                    <a:pt x="46" y="98"/>
                  </a:lnTo>
                  <a:lnTo>
                    <a:pt x="46" y="97"/>
                  </a:lnTo>
                  <a:lnTo>
                    <a:pt x="45" y="97"/>
                  </a:lnTo>
                  <a:lnTo>
                    <a:pt x="45" y="95"/>
                  </a:lnTo>
                  <a:lnTo>
                    <a:pt x="45" y="94"/>
                  </a:lnTo>
                  <a:lnTo>
                    <a:pt x="46" y="93"/>
                  </a:lnTo>
                  <a:lnTo>
                    <a:pt x="47" y="93"/>
                  </a:lnTo>
                  <a:lnTo>
                    <a:pt x="47" y="91"/>
                  </a:lnTo>
                  <a:lnTo>
                    <a:pt x="49" y="91"/>
                  </a:lnTo>
                  <a:lnTo>
                    <a:pt x="47" y="91"/>
                  </a:lnTo>
                  <a:lnTo>
                    <a:pt x="46" y="91"/>
                  </a:lnTo>
                  <a:lnTo>
                    <a:pt x="45" y="91"/>
                  </a:lnTo>
                  <a:lnTo>
                    <a:pt x="45" y="90"/>
                  </a:lnTo>
                  <a:lnTo>
                    <a:pt x="45" y="89"/>
                  </a:lnTo>
                  <a:lnTo>
                    <a:pt x="45" y="88"/>
                  </a:lnTo>
                  <a:lnTo>
                    <a:pt x="46" y="88"/>
                  </a:lnTo>
                  <a:lnTo>
                    <a:pt x="46" y="89"/>
                  </a:lnTo>
                  <a:lnTo>
                    <a:pt x="46" y="88"/>
                  </a:lnTo>
                  <a:lnTo>
                    <a:pt x="47" y="88"/>
                  </a:lnTo>
                  <a:lnTo>
                    <a:pt x="49" y="88"/>
                  </a:lnTo>
                  <a:lnTo>
                    <a:pt x="47" y="88"/>
                  </a:lnTo>
                  <a:lnTo>
                    <a:pt x="47" y="86"/>
                  </a:lnTo>
                  <a:lnTo>
                    <a:pt x="49" y="86"/>
                  </a:lnTo>
                  <a:lnTo>
                    <a:pt x="47" y="86"/>
                  </a:lnTo>
                  <a:lnTo>
                    <a:pt x="47" y="85"/>
                  </a:lnTo>
                  <a:lnTo>
                    <a:pt x="49" y="85"/>
                  </a:lnTo>
                  <a:lnTo>
                    <a:pt x="49" y="84"/>
                  </a:lnTo>
                  <a:lnTo>
                    <a:pt x="49" y="85"/>
                  </a:lnTo>
                  <a:lnTo>
                    <a:pt x="49" y="84"/>
                  </a:lnTo>
                  <a:lnTo>
                    <a:pt x="49" y="82"/>
                  </a:lnTo>
                  <a:lnTo>
                    <a:pt x="47" y="84"/>
                  </a:lnTo>
                  <a:lnTo>
                    <a:pt x="46" y="85"/>
                  </a:lnTo>
                  <a:lnTo>
                    <a:pt x="46" y="84"/>
                  </a:lnTo>
                  <a:lnTo>
                    <a:pt x="45" y="85"/>
                  </a:lnTo>
                  <a:lnTo>
                    <a:pt x="43" y="85"/>
                  </a:lnTo>
                  <a:lnTo>
                    <a:pt x="42" y="85"/>
                  </a:lnTo>
                  <a:lnTo>
                    <a:pt x="43" y="84"/>
                  </a:lnTo>
                  <a:lnTo>
                    <a:pt x="42" y="84"/>
                  </a:lnTo>
                  <a:lnTo>
                    <a:pt x="43" y="84"/>
                  </a:lnTo>
                  <a:lnTo>
                    <a:pt x="43" y="82"/>
                  </a:lnTo>
                  <a:lnTo>
                    <a:pt x="43" y="84"/>
                  </a:lnTo>
                  <a:lnTo>
                    <a:pt x="42" y="84"/>
                  </a:lnTo>
                  <a:lnTo>
                    <a:pt x="41" y="82"/>
                  </a:lnTo>
                  <a:lnTo>
                    <a:pt x="39" y="81"/>
                  </a:lnTo>
                  <a:lnTo>
                    <a:pt x="41" y="81"/>
                  </a:lnTo>
                  <a:lnTo>
                    <a:pt x="39" y="81"/>
                  </a:lnTo>
                  <a:lnTo>
                    <a:pt x="41" y="81"/>
                  </a:lnTo>
                  <a:lnTo>
                    <a:pt x="39" y="81"/>
                  </a:lnTo>
                  <a:lnTo>
                    <a:pt x="39" y="80"/>
                  </a:lnTo>
                  <a:lnTo>
                    <a:pt x="38" y="80"/>
                  </a:lnTo>
                  <a:lnTo>
                    <a:pt x="38" y="78"/>
                  </a:lnTo>
                  <a:lnTo>
                    <a:pt x="37" y="78"/>
                  </a:lnTo>
                  <a:lnTo>
                    <a:pt x="37" y="77"/>
                  </a:lnTo>
                  <a:lnTo>
                    <a:pt x="38" y="76"/>
                  </a:lnTo>
                  <a:lnTo>
                    <a:pt x="38" y="75"/>
                  </a:lnTo>
                  <a:lnTo>
                    <a:pt x="38" y="73"/>
                  </a:lnTo>
                  <a:lnTo>
                    <a:pt x="39" y="73"/>
                  </a:lnTo>
                  <a:lnTo>
                    <a:pt x="39" y="72"/>
                  </a:lnTo>
                  <a:lnTo>
                    <a:pt x="41" y="71"/>
                  </a:lnTo>
                  <a:lnTo>
                    <a:pt x="41" y="69"/>
                  </a:lnTo>
                  <a:lnTo>
                    <a:pt x="41" y="71"/>
                  </a:lnTo>
                  <a:lnTo>
                    <a:pt x="42" y="71"/>
                  </a:lnTo>
                  <a:lnTo>
                    <a:pt x="42" y="69"/>
                  </a:lnTo>
                  <a:lnTo>
                    <a:pt x="43" y="69"/>
                  </a:lnTo>
                  <a:lnTo>
                    <a:pt x="43" y="68"/>
                  </a:lnTo>
                  <a:lnTo>
                    <a:pt x="42" y="68"/>
                  </a:lnTo>
                  <a:lnTo>
                    <a:pt x="41" y="68"/>
                  </a:lnTo>
                  <a:lnTo>
                    <a:pt x="39" y="68"/>
                  </a:lnTo>
                  <a:lnTo>
                    <a:pt x="38" y="68"/>
                  </a:lnTo>
                  <a:lnTo>
                    <a:pt x="38" y="71"/>
                  </a:lnTo>
                  <a:lnTo>
                    <a:pt x="37" y="71"/>
                  </a:lnTo>
                  <a:lnTo>
                    <a:pt x="36" y="71"/>
                  </a:lnTo>
                  <a:lnTo>
                    <a:pt x="34" y="71"/>
                  </a:lnTo>
                  <a:lnTo>
                    <a:pt x="34" y="72"/>
                  </a:lnTo>
                  <a:lnTo>
                    <a:pt x="32" y="72"/>
                  </a:lnTo>
                  <a:lnTo>
                    <a:pt x="30" y="72"/>
                  </a:lnTo>
                  <a:lnTo>
                    <a:pt x="29" y="72"/>
                  </a:lnTo>
                  <a:lnTo>
                    <a:pt x="29" y="71"/>
                  </a:lnTo>
                  <a:lnTo>
                    <a:pt x="28" y="71"/>
                  </a:lnTo>
                  <a:lnTo>
                    <a:pt x="26" y="71"/>
                  </a:lnTo>
                  <a:lnTo>
                    <a:pt x="25" y="71"/>
                  </a:lnTo>
                  <a:lnTo>
                    <a:pt x="26" y="72"/>
                  </a:lnTo>
                  <a:lnTo>
                    <a:pt x="26" y="73"/>
                  </a:lnTo>
                  <a:lnTo>
                    <a:pt x="26" y="75"/>
                  </a:lnTo>
                  <a:lnTo>
                    <a:pt x="24" y="73"/>
                  </a:lnTo>
                  <a:lnTo>
                    <a:pt x="23" y="72"/>
                  </a:lnTo>
                  <a:lnTo>
                    <a:pt x="21" y="72"/>
                  </a:lnTo>
                  <a:lnTo>
                    <a:pt x="20" y="72"/>
                  </a:lnTo>
                  <a:lnTo>
                    <a:pt x="20" y="71"/>
                  </a:lnTo>
                  <a:lnTo>
                    <a:pt x="19" y="71"/>
                  </a:lnTo>
                  <a:lnTo>
                    <a:pt x="17" y="72"/>
                  </a:lnTo>
                  <a:lnTo>
                    <a:pt x="19" y="75"/>
                  </a:lnTo>
                  <a:lnTo>
                    <a:pt x="20" y="75"/>
                  </a:lnTo>
                  <a:lnTo>
                    <a:pt x="19" y="75"/>
                  </a:lnTo>
                  <a:lnTo>
                    <a:pt x="17" y="75"/>
                  </a:lnTo>
                  <a:lnTo>
                    <a:pt x="17" y="73"/>
                  </a:lnTo>
                  <a:lnTo>
                    <a:pt x="17" y="72"/>
                  </a:lnTo>
                  <a:lnTo>
                    <a:pt x="16" y="71"/>
                  </a:lnTo>
                  <a:lnTo>
                    <a:pt x="15" y="71"/>
                  </a:lnTo>
                  <a:lnTo>
                    <a:pt x="15" y="69"/>
                  </a:lnTo>
                  <a:lnTo>
                    <a:pt x="15" y="68"/>
                  </a:lnTo>
                  <a:lnTo>
                    <a:pt x="16" y="68"/>
                  </a:lnTo>
                  <a:lnTo>
                    <a:pt x="16" y="69"/>
                  </a:lnTo>
                  <a:lnTo>
                    <a:pt x="17" y="69"/>
                  </a:lnTo>
                  <a:lnTo>
                    <a:pt x="17" y="65"/>
                  </a:lnTo>
                  <a:lnTo>
                    <a:pt x="19" y="64"/>
                  </a:lnTo>
                  <a:lnTo>
                    <a:pt x="20" y="63"/>
                  </a:lnTo>
                  <a:lnTo>
                    <a:pt x="20" y="61"/>
                  </a:lnTo>
                  <a:lnTo>
                    <a:pt x="20" y="60"/>
                  </a:lnTo>
                  <a:lnTo>
                    <a:pt x="21" y="60"/>
                  </a:lnTo>
                  <a:lnTo>
                    <a:pt x="23" y="59"/>
                  </a:lnTo>
                  <a:lnTo>
                    <a:pt x="23" y="58"/>
                  </a:lnTo>
                  <a:lnTo>
                    <a:pt x="21" y="58"/>
                  </a:lnTo>
                  <a:lnTo>
                    <a:pt x="23" y="58"/>
                  </a:lnTo>
                  <a:lnTo>
                    <a:pt x="21" y="56"/>
                  </a:lnTo>
                  <a:lnTo>
                    <a:pt x="20" y="56"/>
                  </a:lnTo>
                  <a:lnTo>
                    <a:pt x="20" y="55"/>
                  </a:lnTo>
                  <a:lnTo>
                    <a:pt x="19" y="55"/>
                  </a:lnTo>
                  <a:lnTo>
                    <a:pt x="20" y="54"/>
                  </a:lnTo>
                  <a:lnTo>
                    <a:pt x="20" y="52"/>
                  </a:lnTo>
                  <a:lnTo>
                    <a:pt x="19" y="51"/>
                  </a:lnTo>
                  <a:lnTo>
                    <a:pt x="20" y="50"/>
                  </a:lnTo>
                  <a:lnTo>
                    <a:pt x="23" y="51"/>
                  </a:lnTo>
                  <a:lnTo>
                    <a:pt x="25" y="51"/>
                  </a:lnTo>
                  <a:lnTo>
                    <a:pt x="23" y="50"/>
                  </a:lnTo>
                  <a:lnTo>
                    <a:pt x="21" y="50"/>
                  </a:lnTo>
                  <a:lnTo>
                    <a:pt x="20" y="48"/>
                  </a:lnTo>
                  <a:lnTo>
                    <a:pt x="21" y="50"/>
                  </a:lnTo>
                  <a:lnTo>
                    <a:pt x="20" y="50"/>
                  </a:lnTo>
                  <a:lnTo>
                    <a:pt x="20" y="48"/>
                  </a:lnTo>
                  <a:lnTo>
                    <a:pt x="20" y="46"/>
                  </a:lnTo>
                  <a:lnTo>
                    <a:pt x="19" y="48"/>
                  </a:lnTo>
                  <a:lnTo>
                    <a:pt x="20" y="50"/>
                  </a:lnTo>
                  <a:lnTo>
                    <a:pt x="19" y="51"/>
                  </a:lnTo>
                  <a:lnTo>
                    <a:pt x="19" y="52"/>
                  </a:lnTo>
                  <a:lnTo>
                    <a:pt x="17" y="52"/>
                  </a:lnTo>
                  <a:lnTo>
                    <a:pt x="17" y="51"/>
                  </a:lnTo>
                  <a:lnTo>
                    <a:pt x="16" y="50"/>
                  </a:lnTo>
                  <a:lnTo>
                    <a:pt x="16" y="51"/>
                  </a:lnTo>
                  <a:lnTo>
                    <a:pt x="15" y="51"/>
                  </a:lnTo>
                  <a:lnTo>
                    <a:pt x="15" y="52"/>
                  </a:lnTo>
                  <a:lnTo>
                    <a:pt x="13" y="52"/>
                  </a:lnTo>
                  <a:lnTo>
                    <a:pt x="12" y="51"/>
                  </a:lnTo>
                  <a:lnTo>
                    <a:pt x="13" y="50"/>
                  </a:lnTo>
                  <a:lnTo>
                    <a:pt x="15" y="47"/>
                  </a:lnTo>
                  <a:lnTo>
                    <a:pt x="13" y="48"/>
                  </a:lnTo>
                  <a:lnTo>
                    <a:pt x="12" y="50"/>
                  </a:lnTo>
                  <a:lnTo>
                    <a:pt x="12" y="48"/>
                  </a:lnTo>
                  <a:lnTo>
                    <a:pt x="12" y="50"/>
                  </a:lnTo>
                  <a:lnTo>
                    <a:pt x="12" y="51"/>
                  </a:lnTo>
                  <a:lnTo>
                    <a:pt x="13" y="54"/>
                  </a:lnTo>
                  <a:lnTo>
                    <a:pt x="11" y="55"/>
                  </a:lnTo>
                  <a:lnTo>
                    <a:pt x="11" y="56"/>
                  </a:lnTo>
                  <a:lnTo>
                    <a:pt x="11" y="58"/>
                  </a:lnTo>
                  <a:lnTo>
                    <a:pt x="10" y="60"/>
                  </a:lnTo>
                  <a:lnTo>
                    <a:pt x="10" y="61"/>
                  </a:lnTo>
                  <a:lnTo>
                    <a:pt x="8" y="61"/>
                  </a:lnTo>
                  <a:lnTo>
                    <a:pt x="7" y="63"/>
                  </a:lnTo>
                  <a:lnTo>
                    <a:pt x="6" y="61"/>
                  </a:lnTo>
                  <a:lnTo>
                    <a:pt x="6" y="60"/>
                  </a:lnTo>
                  <a:lnTo>
                    <a:pt x="7" y="60"/>
                  </a:lnTo>
                  <a:lnTo>
                    <a:pt x="7" y="58"/>
                  </a:lnTo>
                  <a:lnTo>
                    <a:pt x="8" y="56"/>
                  </a:lnTo>
                  <a:lnTo>
                    <a:pt x="10" y="54"/>
                  </a:lnTo>
                  <a:lnTo>
                    <a:pt x="11" y="52"/>
                  </a:lnTo>
                  <a:lnTo>
                    <a:pt x="8" y="54"/>
                  </a:lnTo>
                  <a:lnTo>
                    <a:pt x="8" y="51"/>
                  </a:lnTo>
                  <a:lnTo>
                    <a:pt x="10" y="51"/>
                  </a:lnTo>
                  <a:lnTo>
                    <a:pt x="8" y="51"/>
                  </a:lnTo>
                  <a:lnTo>
                    <a:pt x="7" y="50"/>
                  </a:lnTo>
                  <a:lnTo>
                    <a:pt x="8" y="48"/>
                  </a:lnTo>
                  <a:lnTo>
                    <a:pt x="10" y="47"/>
                  </a:lnTo>
                  <a:lnTo>
                    <a:pt x="11" y="48"/>
                  </a:lnTo>
                  <a:lnTo>
                    <a:pt x="10" y="47"/>
                  </a:lnTo>
                  <a:lnTo>
                    <a:pt x="11" y="47"/>
                  </a:lnTo>
                  <a:lnTo>
                    <a:pt x="10" y="47"/>
                  </a:lnTo>
                  <a:lnTo>
                    <a:pt x="10" y="46"/>
                  </a:lnTo>
                  <a:lnTo>
                    <a:pt x="11" y="46"/>
                  </a:lnTo>
                  <a:lnTo>
                    <a:pt x="10" y="45"/>
                  </a:lnTo>
                  <a:lnTo>
                    <a:pt x="11" y="45"/>
                  </a:lnTo>
                  <a:lnTo>
                    <a:pt x="10" y="45"/>
                  </a:lnTo>
                  <a:lnTo>
                    <a:pt x="8" y="43"/>
                  </a:lnTo>
                  <a:lnTo>
                    <a:pt x="10" y="43"/>
                  </a:lnTo>
                  <a:lnTo>
                    <a:pt x="11" y="43"/>
                  </a:lnTo>
                  <a:lnTo>
                    <a:pt x="11" y="42"/>
                  </a:lnTo>
                  <a:lnTo>
                    <a:pt x="12" y="41"/>
                  </a:lnTo>
                  <a:lnTo>
                    <a:pt x="11" y="41"/>
                  </a:lnTo>
                  <a:lnTo>
                    <a:pt x="12" y="39"/>
                  </a:lnTo>
                  <a:lnTo>
                    <a:pt x="13" y="38"/>
                  </a:lnTo>
                  <a:lnTo>
                    <a:pt x="17" y="37"/>
                  </a:lnTo>
                  <a:lnTo>
                    <a:pt x="15" y="37"/>
                  </a:lnTo>
                  <a:lnTo>
                    <a:pt x="16" y="35"/>
                  </a:lnTo>
                  <a:lnTo>
                    <a:pt x="12" y="38"/>
                  </a:lnTo>
                  <a:lnTo>
                    <a:pt x="10" y="39"/>
                  </a:lnTo>
                  <a:lnTo>
                    <a:pt x="8" y="41"/>
                  </a:lnTo>
                  <a:lnTo>
                    <a:pt x="6" y="39"/>
                  </a:lnTo>
                  <a:lnTo>
                    <a:pt x="4" y="38"/>
                  </a:lnTo>
                  <a:lnTo>
                    <a:pt x="6" y="37"/>
                  </a:lnTo>
                  <a:lnTo>
                    <a:pt x="6" y="38"/>
                  </a:lnTo>
                  <a:lnTo>
                    <a:pt x="8" y="37"/>
                  </a:lnTo>
                  <a:lnTo>
                    <a:pt x="2" y="37"/>
                  </a:lnTo>
                  <a:lnTo>
                    <a:pt x="0" y="37"/>
                  </a:lnTo>
                  <a:lnTo>
                    <a:pt x="4" y="35"/>
                  </a:lnTo>
                  <a:lnTo>
                    <a:pt x="6" y="35"/>
                  </a:lnTo>
                  <a:lnTo>
                    <a:pt x="7" y="35"/>
                  </a:lnTo>
                  <a:lnTo>
                    <a:pt x="6" y="34"/>
                  </a:lnTo>
                  <a:lnTo>
                    <a:pt x="8" y="34"/>
                  </a:lnTo>
                  <a:lnTo>
                    <a:pt x="7" y="34"/>
                  </a:lnTo>
                  <a:lnTo>
                    <a:pt x="8" y="33"/>
                  </a:lnTo>
                  <a:lnTo>
                    <a:pt x="6" y="33"/>
                  </a:lnTo>
                  <a:lnTo>
                    <a:pt x="7" y="32"/>
                  </a:lnTo>
                  <a:lnTo>
                    <a:pt x="10" y="32"/>
                  </a:lnTo>
                  <a:lnTo>
                    <a:pt x="7" y="30"/>
                  </a:lnTo>
                  <a:lnTo>
                    <a:pt x="8" y="29"/>
                  </a:lnTo>
                  <a:lnTo>
                    <a:pt x="12" y="29"/>
                  </a:lnTo>
                  <a:lnTo>
                    <a:pt x="10" y="29"/>
                  </a:lnTo>
                  <a:lnTo>
                    <a:pt x="8" y="28"/>
                  </a:lnTo>
                  <a:lnTo>
                    <a:pt x="10" y="28"/>
                  </a:lnTo>
                  <a:lnTo>
                    <a:pt x="10" y="26"/>
                  </a:lnTo>
                  <a:lnTo>
                    <a:pt x="11" y="26"/>
                  </a:lnTo>
                  <a:lnTo>
                    <a:pt x="8" y="26"/>
                  </a:lnTo>
                  <a:lnTo>
                    <a:pt x="11" y="25"/>
                  </a:lnTo>
                  <a:lnTo>
                    <a:pt x="10" y="24"/>
                  </a:lnTo>
                  <a:lnTo>
                    <a:pt x="11" y="24"/>
                  </a:lnTo>
                  <a:lnTo>
                    <a:pt x="7" y="25"/>
                  </a:lnTo>
                  <a:lnTo>
                    <a:pt x="7" y="22"/>
                  </a:lnTo>
                  <a:lnTo>
                    <a:pt x="7" y="20"/>
                  </a:lnTo>
                  <a:lnTo>
                    <a:pt x="8" y="21"/>
                  </a:lnTo>
                  <a:lnTo>
                    <a:pt x="10" y="22"/>
                  </a:lnTo>
                  <a:lnTo>
                    <a:pt x="10" y="21"/>
                  </a:lnTo>
                  <a:lnTo>
                    <a:pt x="12" y="21"/>
                  </a:lnTo>
                  <a:lnTo>
                    <a:pt x="10" y="21"/>
                  </a:lnTo>
                  <a:lnTo>
                    <a:pt x="8" y="20"/>
                  </a:lnTo>
                  <a:lnTo>
                    <a:pt x="7" y="20"/>
                  </a:lnTo>
                  <a:lnTo>
                    <a:pt x="8" y="18"/>
                  </a:lnTo>
                  <a:lnTo>
                    <a:pt x="10" y="18"/>
                  </a:lnTo>
                  <a:lnTo>
                    <a:pt x="7" y="17"/>
                  </a:lnTo>
                  <a:lnTo>
                    <a:pt x="7" y="15"/>
                  </a:lnTo>
                  <a:lnTo>
                    <a:pt x="10" y="15"/>
                  </a:lnTo>
                  <a:lnTo>
                    <a:pt x="11" y="17"/>
                  </a:lnTo>
                  <a:lnTo>
                    <a:pt x="10" y="15"/>
                  </a:lnTo>
                  <a:lnTo>
                    <a:pt x="11" y="15"/>
                  </a:lnTo>
                  <a:lnTo>
                    <a:pt x="12" y="16"/>
                  </a:lnTo>
                  <a:lnTo>
                    <a:pt x="13" y="15"/>
                  </a:lnTo>
                  <a:lnTo>
                    <a:pt x="16" y="16"/>
                  </a:lnTo>
                  <a:lnTo>
                    <a:pt x="13" y="13"/>
                  </a:lnTo>
                  <a:lnTo>
                    <a:pt x="17" y="15"/>
                  </a:lnTo>
                  <a:lnTo>
                    <a:pt x="16" y="13"/>
                  </a:lnTo>
                  <a:lnTo>
                    <a:pt x="15" y="13"/>
                  </a:lnTo>
                  <a:lnTo>
                    <a:pt x="13" y="12"/>
                  </a:lnTo>
                  <a:lnTo>
                    <a:pt x="13" y="11"/>
                  </a:lnTo>
                  <a:lnTo>
                    <a:pt x="15" y="12"/>
                  </a:lnTo>
                  <a:lnTo>
                    <a:pt x="16" y="11"/>
                  </a:lnTo>
                  <a:lnTo>
                    <a:pt x="13" y="8"/>
                  </a:lnTo>
                  <a:lnTo>
                    <a:pt x="15" y="8"/>
                  </a:lnTo>
                  <a:lnTo>
                    <a:pt x="17" y="8"/>
                  </a:lnTo>
                  <a:lnTo>
                    <a:pt x="20" y="8"/>
                  </a:lnTo>
                  <a:lnTo>
                    <a:pt x="17" y="7"/>
                  </a:lnTo>
                  <a:lnTo>
                    <a:pt x="17" y="5"/>
                  </a:lnTo>
                  <a:lnTo>
                    <a:pt x="19" y="5"/>
                  </a:lnTo>
                  <a:lnTo>
                    <a:pt x="17" y="5"/>
                  </a:lnTo>
                  <a:lnTo>
                    <a:pt x="17" y="3"/>
                  </a:lnTo>
                  <a:lnTo>
                    <a:pt x="19" y="3"/>
                  </a:lnTo>
                  <a:lnTo>
                    <a:pt x="20" y="2"/>
                  </a:lnTo>
                  <a:lnTo>
                    <a:pt x="23" y="2"/>
                  </a:lnTo>
                  <a:lnTo>
                    <a:pt x="23" y="3"/>
                  </a:lnTo>
                  <a:lnTo>
                    <a:pt x="23" y="2"/>
                  </a:lnTo>
                  <a:lnTo>
                    <a:pt x="24" y="3"/>
                  </a:lnTo>
                  <a:lnTo>
                    <a:pt x="23" y="4"/>
                  </a:lnTo>
                  <a:lnTo>
                    <a:pt x="25" y="2"/>
                  </a:lnTo>
                  <a:lnTo>
                    <a:pt x="28" y="3"/>
                  </a:lnTo>
                  <a:lnTo>
                    <a:pt x="26" y="4"/>
                  </a:lnTo>
                  <a:lnTo>
                    <a:pt x="29" y="3"/>
                  </a:lnTo>
                  <a:lnTo>
                    <a:pt x="30" y="3"/>
                  </a:lnTo>
                  <a:lnTo>
                    <a:pt x="33" y="2"/>
                  </a:lnTo>
                  <a:lnTo>
                    <a:pt x="37" y="2"/>
                  </a:lnTo>
                  <a:lnTo>
                    <a:pt x="38" y="2"/>
                  </a:lnTo>
                  <a:lnTo>
                    <a:pt x="42" y="2"/>
                  </a:lnTo>
                  <a:lnTo>
                    <a:pt x="42" y="0"/>
                  </a:lnTo>
                  <a:lnTo>
                    <a:pt x="47" y="0"/>
                  </a:lnTo>
                  <a:lnTo>
                    <a:pt x="46" y="4"/>
                  </a:lnTo>
                  <a:lnTo>
                    <a:pt x="46" y="5"/>
                  </a:lnTo>
                  <a:lnTo>
                    <a:pt x="34" y="13"/>
                  </a:lnTo>
                  <a:lnTo>
                    <a:pt x="33" y="15"/>
                  </a:lnTo>
                  <a:lnTo>
                    <a:pt x="30" y="15"/>
                  </a:lnTo>
                  <a:lnTo>
                    <a:pt x="36" y="16"/>
                  </a:lnTo>
                  <a:lnTo>
                    <a:pt x="36" y="15"/>
                  </a:lnTo>
                  <a:lnTo>
                    <a:pt x="33" y="18"/>
                  </a:lnTo>
                  <a:lnTo>
                    <a:pt x="33" y="17"/>
                  </a:lnTo>
                  <a:lnTo>
                    <a:pt x="28" y="20"/>
                  </a:lnTo>
                  <a:lnTo>
                    <a:pt x="33" y="18"/>
                  </a:lnTo>
                  <a:lnTo>
                    <a:pt x="30" y="21"/>
                  </a:lnTo>
                  <a:lnTo>
                    <a:pt x="28" y="22"/>
                  </a:lnTo>
                  <a:lnTo>
                    <a:pt x="30" y="22"/>
                  </a:lnTo>
                  <a:lnTo>
                    <a:pt x="32" y="21"/>
                  </a:lnTo>
                  <a:lnTo>
                    <a:pt x="37" y="20"/>
                  </a:lnTo>
                  <a:lnTo>
                    <a:pt x="38" y="18"/>
                  </a:lnTo>
                  <a:lnTo>
                    <a:pt x="39" y="18"/>
                  </a:lnTo>
                  <a:lnTo>
                    <a:pt x="41" y="18"/>
                  </a:lnTo>
                  <a:lnTo>
                    <a:pt x="39" y="18"/>
                  </a:lnTo>
                  <a:lnTo>
                    <a:pt x="43" y="17"/>
                  </a:lnTo>
                  <a:lnTo>
                    <a:pt x="45" y="18"/>
                  </a:lnTo>
                  <a:lnTo>
                    <a:pt x="46" y="18"/>
                  </a:lnTo>
                  <a:lnTo>
                    <a:pt x="49" y="18"/>
                  </a:lnTo>
                  <a:lnTo>
                    <a:pt x="50" y="18"/>
                  </a:lnTo>
                  <a:lnTo>
                    <a:pt x="51" y="18"/>
                  </a:lnTo>
                  <a:lnTo>
                    <a:pt x="53" y="18"/>
                  </a:lnTo>
                  <a:lnTo>
                    <a:pt x="54" y="18"/>
                  </a:lnTo>
                  <a:lnTo>
                    <a:pt x="55" y="18"/>
                  </a:lnTo>
                  <a:lnTo>
                    <a:pt x="56" y="18"/>
                  </a:lnTo>
                  <a:lnTo>
                    <a:pt x="58" y="18"/>
                  </a:lnTo>
                  <a:lnTo>
                    <a:pt x="59" y="18"/>
                  </a:lnTo>
                  <a:lnTo>
                    <a:pt x="60" y="18"/>
                  </a:lnTo>
                  <a:lnTo>
                    <a:pt x="62" y="18"/>
                  </a:lnTo>
                  <a:lnTo>
                    <a:pt x="63" y="18"/>
                  </a:lnTo>
                  <a:lnTo>
                    <a:pt x="63" y="20"/>
                  </a:lnTo>
                  <a:lnTo>
                    <a:pt x="64" y="20"/>
                  </a:lnTo>
                  <a:lnTo>
                    <a:pt x="64" y="21"/>
                  </a:lnTo>
                  <a:lnTo>
                    <a:pt x="64" y="22"/>
                  </a:lnTo>
                  <a:lnTo>
                    <a:pt x="64" y="24"/>
                  </a:lnTo>
                  <a:lnTo>
                    <a:pt x="63" y="24"/>
                  </a:lnTo>
                  <a:lnTo>
                    <a:pt x="63" y="25"/>
                  </a:lnTo>
                  <a:lnTo>
                    <a:pt x="62" y="25"/>
                  </a:lnTo>
                  <a:lnTo>
                    <a:pt x="60" y="26"/>
                  </a:lnTo>
                  <a:lnTo>
                    <a:pt x="60" y="29"/>
                  </a:lnTo>
                  <a:lnTo>
                    <a:pt x="59" y="30"/>
                  </a:lnTo>
                  <a:lnTo>
                    <a:pt x="58" y="32"/>
                  </a:lnTo>
                  <a:lnTo>
                    <a:pt x="58" y="33"/>
                  </a:lnTo>
                  <a:lnTo>
                    <a:pt x="56" y="34"/>
                  </a:lnTo>
                  <a:lnTo>
                    <a:pt x="55" y="35"/>
                  </a:lnTo>
                  <a:lnTo>
                    <a:pt x="54" y="37"/>
                  </a:lnTo>
                  <a:lnTo>
                    <a:pt x="55" y="37"/>
                  </a:lnTo>
                  <a:lnTo>
                    <a:pt x="54" y="38"/>
                  </a:lnTo>
                  <a:lnTo>
                    <a:pt x="53" y="39"/>
                  </a:lnTo>
                  <a:lnTo>
                    <a:pt x="51" y="41"/>
                  </a:lnTo>
                  <a:lnTo>
                    <a:pt x="50" y="41"/>
                  </a:lnTo>
                  <a:lnTo>
                    <a:pt x="49" y="41"/>
                  </a:lnTo>
                  <a:lnTo>
                    <a:pt x="47" y="41"/>
                  </a:lnTo>
                  <a:lnTo>
                    <a:pt x="46" y="42"/>
                  </a:lnTo>
                  <a:lnTo>
                    <a:pt x="45" y="42"/>
                  </a:lnTo>
                  <a:lnTo>
                    <a:pt x="42" y="43"/>
                  </a:lnTo>
                  <a:lnTo>
                    <a:pt x="43" y="43"/>
                  </a:lnTo>
                  <a:lnTo>
                    <a:pt x="45" y="42"/>
                  </a:lnTo>
                  <a:lnTo>
                    <a:pt x="46" y="42"/>
                  </a:lnTo>
                  <a:lnTo>
                    <a:pt x="47" y="42"/>
                  </a:lnTo>
                  <a:lnTo>
                    <a:pt x="47" y="41"/>
                  </a:lnTo>
                  <a:lnTo>
                    <a:pt x="49" y="41"/>
                  </a:lnTo>
                  <a:lnTo>
                    <a:pt x="49" y="42"/>
                  </a:lnTo>
                  <a:lnTo>
                    <a:pt x="50" y="42"/>
                  </a:lnTo>
                  <a:lnTo>
                    <a:pt x="49" y="42"/>
                  </a:lnTo>
                  <a:lnTo>
                    <a:pt x="49" y="43"/>
                  </a:lnTo>
                  <a:lnTo>
                    <a:pt x="50" y="43"/>
                  </a:lnTo>
                  <a:lnTo>
                    <a:pt x="51" y="43"/>
                  </a:lnTo>
                  <a:lnTo>
                    <a:pt x="51" y="45"/>
                  </a:lnTo>
                  <a:lnTo>
                    <a:pt x="53" y="45"/>
                  </a:lnTo>
                  <a:lnTo>
                    <a:pt x="51" y="46"/>
                  </a:lnTo>
                  <a:lnTo>
                    <a:pt x="50" y="46"/>
                  </a:lnTo>
                  <a:lnTo>
                    <a:pt x="49" y="46"/>
                  </a:lnTo>
                  <a:lnTo>
                    <a:pt x="47" y="46"/>
                  </a:lnTo>
                  <a:lnTo>
                    <a:pt x="46" y="46"/>
                  </a:lnTo>
                  <a:lnTo>
                    <a:pt x="46" y="47"/>
                  </a:lnTo>
                  <a:lnTo>
                    <a:pt x="45" y="47"/>
                  </a:lnTo>
                  <a:lnTo>
                    <a:pt x="45" y="48"/>
                  </a:lnTo>
                  <a:lnTo>
                    <a:pt x="43" y="48"/>
                  </a:lnTo>
                  <a:lnTo>
                    <a:pt x="42" y="48"/>
                  </a:lnTo>
                  <a:lnTo>
                    <a:pt x="41" y="50"/>
                  </a:lnTo>
                  <a:lnTo>
                    <a:pt x="39" y="50"/>
                  </a:lnTo>
                  <a:lnTo>
                    <a:pt x="39" y="48"/>
                  </a:lnTo>
                  <a:lnTo>
                    <a:pt x="38" y="48"/>
                  </a:lnTo>
                  <a:lnTo>
                    <a:pt x="37" y="48"/>
                  </a:lnTo>
                  <a:lnTo>
                    <a:pt x="36" y="48"/>
                  </a:lnTo>
                  <a:lnTo>
                    <a:pt x="37" y="48"/>
                  </a:lnTo>
                  <a:lnTo>
                    <a:pt x="37" y="50"/>
                  </a:lnTo>
                  <a:lnTo>
                    <a:pt x="38" y="50"/>
                  </a:lnTo>
                  <a:lnTo>
                    <a:pt x="39" y="50"/>
                  </a:lnTo>
                  <a:lnTo>
                    <a:pt x="41" y="50"/>
                  </a:lnTo>
                  <a:lnTo>
                    <a:pt x="42" y="50"/>
                  </a:lnTo>
                  <a:lnTo>
                    <a:pt x="43" y="50"/>
                  </a:lnTo>
                  <a:lnTo>
                    <a:pt x="45" y="50"/>
                  </a:lnTo>
                  <a:lnTo>
                    <a:pt x="46" y="50"/>
                  </a:lnTo>
                  <a:lnTo>
                    <a:pt x="47" y="50"/>
                  </a:lnTo>
                  <a:lnTo>
                    <a:pt x="49" y="48"/>
                  </a:lnTo>
                  <a:lnTo>
                    <a:pt x="50" y="48"/>
                  </a:lnTo>
                  <a:lnTo>
                    <a:pt x="51" y="48"/>
                  </a:lnTo>
                  <a:lnTo>
                    <a:pt x="53" y="48"/>
                  </a:lnTo>
                  <a:lnTo>
                    <a:pt x="53" y="50"/>
                  </a:lnTo>
                  <a:lnTo>
                    <a:pt x="54" y="50"/>
                  </a:lnTo>
                  <a:lnTo>
                    <a:pt x="55" y="50"/>
                  </a:lnTo>
                  <a:lnTo>
                    <a:pt x="56" y="51"/>
                  </a:lnTo>
                  <a:lnTo>
                    <a:pt x="58" y="51"/>
                  </a:lnTo>
                  <a:lnTo>
                    <a:pt x="59" y="51"/>
                  </a:lnTo>
                  <a:lnTo>
                    <a:pt x="60" y="52"/>
                  </a:lnTo>
                  <a:lnTo>
                    <a:pt x="62" y="54"/>
                  </a:lnTo>
                  <a:lnTo>
                    <a:pt x="62" y="55"/>
                  </a:lnTo>
                  <a:lnTo>
                    <a:pt x="63" y="55"/>
                  </a:lnTo>
                  <a:lnTo>
                    <a:pt x="63" y="56"/>
                  </a:lnTo>
                  <a:lnTo>
                    <a:pt x="64" y="56"/>
                  </a:lnTo>
                  <a:lnTo>
                    <a:pt x="66" y="56"/>
                  </a:lnTo>
                  <a:lnTo>
                    <a:pt x="66" y="58"/>
                  </a:lnTo>
                  <a:lnTo>
                    <a:pt x="67" y="58"/>
                  </a:lnTo>
                  <a:lnTo>
                    <a:pt x="66" y="58"/>
                  </a:lnTo>
                  <a:lnTo>
                    <a:pt x="67" y="59"/>
                  </a:lnTo>
                  <a:lnTo>
                    <a:pt x="67" y="60"/>
                  </a:lnTo>
                  <a:lnTo>
                    <a:pt x="67" y="61"/>
                  </a:lnTo>
                  <a:lnTo>
                    <a:pt x="67" y="63"/>
                  </a:lnTo>
                  <a:lnTo>
                    <a:pt x="67" y="64"/>
                  </a:lnTo>
                  <a:lnTo>
                    <a:pt x="68" y="64"/>
                  </a:lnTo>
                  <a:lnTo>
                    <a:pt x="67" y="65"/>
                  </a:lnTo>
                  <a:lnTo>
                    <a:pt x="68" y="65"/>
                  </a:lnTo>
                  <a:lnTo>
                    <a:pt x="68" y="67"/>
                  </a:lnTo>
                  <a:lnTo>
                    <a:pt x="69" y="67"/>
                  </a:lnTo>
                  <a:lnTo>
                    <a:pt x="69" y="68"/>
                  </a:lnTo>
                  <a:lnTo>
                    <a:pt x="69" y="69"/>
                  </a:lnTo>
                  <a:lnTo>
                    <a:pt x="71" y="71"/>
                  </a:lnTo>
                  <a:lnTo>
                    <a:pt x="71" y="72"/>
                  </a:lnTo>
                  <a:lnTo>
                    <a:pt x="72" y="73"/>
                  </a:lnTo>
                  <a:lnTo>
                    <a:pt x="73" y="73"/>
                  </a:lnTo>
                  <a:lnTo>
                    <a:pt x="72" y="75"/>
                  </a:lnTo>
                  <a:lnTo>
                    <a:pt x="72" y="76"/>
                  </a:lnTo>
                  <a:lnTo>
                    <a:pt x="73" y="76"/>
                  </a:lnTo>
                  <a:lnTo>
                    <a:pt x="73" y="75"/>
                  </a:lnTo>
                  <a:lnTo>
                    <a:pt x="75" y="75"/>
                  </a:lnTo>
                  <a:lnTo>
                    <a:pt x="75" y="76"/>
                  </a:lnTo>
                  <a:lnTo>
                    <a:pt x="76" y="76"/>
                  </a:lnTo>
                  <a:lnTo>
                    <a:pt x="79" y="76"/>
                  </a:lnTo>
                  <a:lnTo>
                    <a:pt x="79" y="77"/>
                  </a:lnTo>
                  <a:lnTo>
                    <a:pt x="80" y="77"/>
                  </a:lnTo>
                  <a:lnTo>
                    <a:pt x="81" y="77"/>
                  </a:lnTo>
                  <a:lnTo>
                    <a:pt x="81" y="78"/>
                  </a:lnTo>
                  <a:lnTo>
                    <a:pt x="82" y="78"/>
                  </a:lnTo>
                  <a:lnTo>
                    <a:pt x="82" y="80"/>
                  </a:lnTo>
                  <a:lnTo>
                    <a:pt x="84" y="80"/>
                  </a:lnTo>
                  <a:lnTo>
                    <a:pt x="84" y="81"/>
                  </a:lnTo>
                  <a:lnTo>
                    <a:pt x="84" y="82"/>
                  </a:lnTo>
                  <a:lnTo>
                    <a:pt x="85" y="82"/>
                  </a:lnTo>
                  <a:lnTo>
                    <a:pt x="86" y="82"/>
                  </a:lnTo>
                  <a:lnTo>
                    <a:pt x="86" y="84"/>
                  </a:lnTo>
                  <a:lnTo>
                    <a:pt x="88" y="84"/>
                  </a:lnTo>
                  <a:lnTo>
                    <a:pt x="88" y="85"/>
                  </a:lnTo>
                  <a:lnTo>
                    <a:pt x="89" y="84"/>
                  </a:lnTo>
                  <a:lnTo>
                    <a:pt x="89" y="85"/>
                  </a:lnTo>
                  <a:lnTo>
                    <a:pt x="88" y="85"/>
                  </a:lnTo>
                  <a:lnTo>
                    <a:pt x="86" y="85"/>
                  </a:lnTo>
                  <a:lnTo>
                    <a:pt x="86" y="86"/>
                  </a:lnTo>
                  <a:lnTo>
                    <a:pt x="88" y="88"/>
                  </a:lnTo>
                  <a:lnTo>
                    <a:pt x="88" y="89"/>
                  </a:lnTo>
                  <a:lnTo>
                    <a:pt x="89" y="89"/>
                  </a:lnTo>
                  <a:lnTo>
                    <a:pt x="89" y="90"/>
                  </a:lnTo>
                  <a:lnTo>
                    <a:pt x="90" y="91"/>
                  </a:lnTo>
                  <a:lnTo>
                    <a:pt x="90" y="93"/>
                  </a:lnTo>
                  <a:lnTo>
                    <a:pt x="92" y="93"/>
                  </a:lnTo>
                  <a:lnTo>
                    <a:pt x="92" y="94"/>
                  </a:lnTo>
                  <a:lnTo>
                    <a:pt x="90" y="93"/>
                  </a:lnTo>
                  <a:lnTo>
                    <a:pt x="89" y="94"/>
                  </a:lnTo>
                  <a:lnTo>
                    <a:pt x="88" y="93"/>
                  </a:lnTo>
                  <a:lnTo>
                    <a:pt x="86" y="93"/>
                  </a:lnTo>
                  <a:lnTo>
                    <a:pt x="86" y="91"/>
                  </a:lnTo>
                  <a:lnTo>
                    <a:pt x="85" y="91"/>
                  </a:lnTo>
                  <a:lnTo>
                    <a:pt x="84" y="91"/>
                  </a:lnTo>
                  <a:lnTo>
                    <a:pt x="82" y="93"/>
                  </a:lnTo>
                  <a:lnTo>
                    <a:pt x="81" y="91"/>
                  </a:lnTo>
                  <a:lnTo>
                    <a:pt x="80" y="91"/>
                  </a:lnTo>
                  <a:lnTo>
                    <a:pt x="80" y="93"/>
                  </a:lnTo>
                  <a:lnTo>
                    <a:pt x="79" y="93"/>
                  </a:lnTo>
                  <a:lnTo>
                    <a:pt x="80" y="93"/>
                  </a:lnTo>
                  <a:lnTo>
                    <a:pt x="81" y="93"/>
                  </a:lnTo>
                  <a:lnTo>
                    <a:pt x="82" y="93"/>
                  </a:lnTo>
                  <a:lnTo>
                    <a:pt x="84" y="93"/>
                  </a:lnTo>
                  <a:lnTo>
                    <a:pt x="85" y="93"/>
                  </a:lnTo>
                  <a:lnTo>
                    <a:pt x="85" y="91"/>
                  </a:lnTo>
                  <a:lnTo>
                    <a:pt x="86" y="93"/>
                  </a:lnTo>
                  <a:lnTo>
                    <a:pt x="88" y="94"/>
                  </a:lnTo>
                  <a:lnTo>
                    <a:pt x="89" y="94"/>
                  </a:lnTo>
                  <a:lnTo>
                    <a:pt x="90" y="95"/>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825" name="Freeform 1824"/>
            <p:cNvSpPr>
              <a:spLocks/>
            </p:cNvSpPr>
            <p:nvPr/>
          </p:nvSpPr>
          <p:spPr bwMode="auto">
            <a:xfrm>
              <a:off x="4273863" y="2259013"/>
              <a:ext cx="146050" cy="211137"/>
            </a:xfrm>
            <a:custGeom>
              <a:avLst/>
              <a:gdLst/>
              <a:ahLst/>
              <a:cxnLst>
                <a:cxn ang="0">
                  <a:pos x="26" y="132"/>
                </a:cxn>
                <a:cxn ang="0">
                  <a:pos x="24" y="129"/>
                </a:cxn>
                <a:cxn ang="0">
                  <a:pos x="13" y="131"/>
                </a:cxn>
                <a:cxn ang="0">
                  <a:pos x="13" y="128"/>
                </a:cxn>
                <a:cxn ang="0">
                  <a:pos x="19" y="124"/>
                </a:cxn>
                <a:cxn ang="0">
                  <a:pos x="28" y="119"/>
                </a:cxn>
                <a:cxn ang="0">
                  <a:pos x="29" y="110"/>
                </a:cxn>
                <a:cxn ang="0">
                  <a:pos x="24" y="110"/>
                </a:cxn>
                <a:cxn ang="0">
                  <a:pos x="25" y="106"/>
                </a:cxn>
                <a:cxn ang="0">
                  <a:pos x="34" y="101"/>
                </a:cxn>
                <a:cxn ang="0">
                  <a:pos x="43" y="101"/>
                </a:cxn>
                <a:cxn ang="0">
                  <a:pos x="47" y="101"/>
                </a:cxn>
                <a:cxn ang="0">
                  <a:pos x="45" y="94"/>
                </a:cxn>
                <a:cxn ang="0">
                  <a:pos x="45" y="88"/>
                </a:cxn>
                <a:cxn ang="0">
                  <a:pos x="47" y="85"/>
                </a:cxn>
                <a:cxn ang="0">
                  <a:pos x="43" y="85"/>
                </a:cxn>
                <a:cxn ang="0">
                  <a:pos x="41" y="81"/>
                </a:cxn>
                <a:cxn ang="0">
                  <a:pos x="38" y="75"/>
                </a:cxn>
                <a:cxn ang="0">
                  <a:pos x="43" y="68"/>
                </a:cxn>
                <a:cxn ang="0">
                  <a:pos x="32" y="72"/>
                </a:cxn>
                <a:cxn ang="0">
                  <a:pos x="24" y="73"/>
                </a:cxn>
                <a:cxn ang="0">
                  <a:pos x="17" y="75"/>
                </a:cxn>
                <a:cxn ang="0">
                  <a:pos x="17" y="65"/>
                </a:cxn>
                <a:cxn ang="0">
                  <a:pos x="21" y="56"/>
                </a:cxn>
                <a:cxn ang="0">
                  <a:pos x="23" y="50"/>
                </a:cxn>
                <a:cxn ang="0">
                  <a:pos x="19" y="52"/>
                </a:cxn>
                <a:cxn ang="0">
                  <a:pos x="15" y="47"/>
                </a:cxn>
                <a:cxn ang="0">
                  <a:pos x="10" y="60"/>
                </a:cxn>
                <a:cxn ang="0">
                  <a:pos x="11" y="52"/>
                </a:cxn>
                <a:cxn ang="0">
                  <a:pos x="11" y="47"/>
                </a:cxn>
                <a:cxn ang="0">
                  <a:pos x="11" y="42"/>
                </a:cxn>
                <a:cxn ang="0">
                  <a:pos x="8" y="41"/>
                </a:cxn>
                <a:cxn ang="0">
                  <a:pos x="7" y="35"/>
                </a:cxn>
                <a:cxn ang="0">
                  <a:pos x="12" y="29"/>
                </a:cxn>
                <a:cxn ang="0">
                  <a:pos x="7" y="25"/>
                </a:cxn>
                <a:cxn ang="0">
                  <a:pos x="8" y="18"/>
                </a:cxn>
                <a:cxn ang="0">
                  <a:pos x="16" y="16"/>
                </a:cxn>
                <a:cxn ang="0">
                  <a:pos x="15" y="8"/>
                </a:cxn>
                <a:cxn ang="0">
                  <a:pos x="23" y="2"/>
                </a:cxn>
                <a:cxn ang="0">
                  <a:pos x="33" y="2"/>
                </a:cxn>
                <a:cxn ang="0">
                  <a:pos x="30" y="15"/>
                </a:cxn>
                <a:cxn ang="0">
                  <a:pos x="32" y="21"/>
                </a:cxn>
                <a:cxn ang="0">
                  <a:pos x="50" y="18"/>
                </a:cxn>
                <a:cxn ang="0">
                  <a:pos x="63" y="18"/>
                </a:cxn>
                <a:cxn ang="0">
                  <a:pos x="60" y="29"/>
                </a:cxn>
                <a:cxn ang="0">
                  <a:pos x="51" y="41"/>
                </a:cxn>
                <a:cxn ang="0">
                  <a:pos x="47" y="42"/>
                </a:cxn>
                <a:cxn ang="0">
                  <a:pos x="53" y="45"/>
                </a:cxn>
                <a:cxn ang="0">
                  <a:pos x="42" y="48"/>
                </a:cxn>
                <a:cxn ang="0">
                  <a:pos x="39" y="50"/>
                </a:cxn>
                <a:cxn ang="0">
                  <a:pos x="53" y="48"/>
                </a:cxn>
                <a:cxn ang="0">
                  <a:pos x="63" y="55"/>
                </a:cxn>
                <a:cxn ang="0">
                  <a:pos x="67" y="63"/>
                </a:cxn>
                <a:cxn ang="0">
                  <a:pos x="71" y="72"/>
                </a:cxn>
                <a:cxn ang="0">
                  <a:pos x="79" y="76"/>
                </a:cxn>
                <a:cxn ang="0">
                  <a:pos x="85" y="82"/>
                </a:cxn>
                <a:cxn ang="0">
                  <a:pos x="88" y="88"/>
                </a:cxn>
                <a:cxn ang="0">
                  <a:pos x="88" y="93"/>
                </a:cxn>
                <a:cxn ang="0">
                  <a:pos x="80" y="93"/>
                </a:cxn>
              </a:cxnLst>
              <a:rect l="0" t="0" r="r" b="b"/>
              <a:pathLst>
                <a:path w="92" h="133">
                  <a:moveTo>
                    <a:pt x="34" y="133"/>
                  </a:moveTo>
                  <a:lnTo>
                    <a:pt x="33" y="133"/>
                  </a:lnTo>
                  <a:lnTo>
                    <a:pt x="33" y="132"/>
                  </a:lnTo>
                  <a:lnTo>
                    <a:pt x="32" y="132"/>
                  </a:lnTo>
                  <a:lnTo>
                    <a:pt x="30" y="132"/>
                  </a:lnTo>
                  <a:lnTo>
                    <a:pt x="30" y="133"/>
                  </a:lnTo>
                  <a:lnTo>
                    <a:pt x="29" y="133"/>
                  </a:lnTo>
                  <a:lnTo>
                    <a:pt x="28" y="133"/>
                  </a:lnTo>
                  <a:lnTo>
                    <a:pt x="26" y="133"/>
                  </a:lnTo>
                  <a:lnTo>
                    <a:pt x="26" y="132"/>
                  </a:lnTo>
                  <a:lnTo>
                    <a:pt x="28" y="132"/>
                  </a:lnTo>
                  <a:lnTo>
                    <a:pt x="29" y="132"/>
                  </a:lnTo>
                  <a:lnTo>
                    <a:pt x="29" y="131"/>
                  </a:lnTo>
                  <a:lnTo>
                    <a:pt x="28" y="131"/>
                  </a:lnTo>
                  <a:lnTo>
                    <a:pt x="26" y="131"/>
                  </a:lnTo>
                  <a:lnTo>
                    <a:pt x="25" y="131"/>
                  </a:lnTo>
                  <a:lnTo>
                    <a:pt x="25" y="129"/>
                  </a:lnTo>
                  <a:lnTo>
                    <a:pt x="24" y="129"/>
                  </a:lnTo>
                  <a:lnTo>
                    <a:pt x="24" y="128"/>
                  </a:lnTo>
                  <a:lnTo>
                    <a:pt x="24" y="129"/>
                  </a:lnTo>
                  <a:lnTo>
                    <a:pt x="23" y="129"/>
                  </a:lnTo>
                  <a:lnTo>
                    <a:pt x="21" y="129"/>
                  </a:lnTo>
                  <a:lnTo>
                    <a:pt x="20" y="129"/>
                  </a:lnTo>
                  <a:lnTo>
                    <a:pt x="20" y="131"/>
                  </a:lnTo>
                  <a:lnTo>
                    <a:pt x="19" y="132"/>
                  </a:lnTo>
                  <a:lnTo>
                    <a:pt x="17" y="131"/>
                  </a:lnTo>
                  <a:lnTo>
                    <a:pt x="16" y="132"/>
                  </a:lnTo>
                  <a:lnTo>
                    <a:pt x="15" y="132"/>
                  </a:lnTo>
                  <a:lnTo>
                    <a:pt x="15" y="131"/>
                  </a:lnTo>
                  <a:lnTo>
                    <a:pt x="13" y="131"/>
                  </a:lnTo>
                  <a:lnTo>
                    <a:pt x="15" y="131"/>
                  </a:lnTo>
                  <a:lnTo>
                    <a:pt x="16" y="131"/>
                  </a:lnTo>
                  <a:lnTo>
                    <a:pt x="17" y="129"/>
                  </a:lnTo>
                  <a:lnTo>
                    <a:pt x="16" y="131"/>
                  </a:lnTo>
                  <a:lnTo>
                    <a:pt x="15" y="131"/>
                  </a:lnTo>
                  <a:lnTo>
                    <a:pt x="13" y="129"/>
                  </a:lnTo>
                  <a:lnTo>
                    <a:pt x="13" y="131"/>
                  </a:lnTo>
                  <a:lnTo>
                    <a:pt x="12" y="129"/>
                  </a:lnTo>
                  <a:lnTo>
                    <a:pt x="13" y="129"/>
                  </a:lnTo>
                  <a:lnTo>
                    <a:pt x="13" y="128"/>
                  </a:lnTo>
                  <a:lnTo>
                    <a:pt x="13" y="127"/>
                  </a:lnTo>
                  <a:lnTo>
                    <a:pt x="12" y="127"/>
                  </a:lnTo>
                  <a:lnTo>
                    <a:pt x="11" y="127"/>
                  </a:lnTo>
                  <a:lnTo>
                    <a:pt x="12" y="127"/>
                  </a:lnTo>
                  <a:lnTo>
                    <a:pt x="13" y="125"/>
                  </a:lnTo>
                  <a:lnTo>
                    <a:pt x="15" y="125"/>
                  </a:lnTo>
                  <a:lnTo>
                    <a:pt x="15" y="124"/>
                  </a:lnTo>
                  <a:lnTo>
                    <a:pt x="16" y="124"/>
                  </a:lnTo>
                  <a:lnTo>
                    <a:pt x="17" y="124"/>
                  </a:lnTo>
                  <a:lnTo>
                    <a:pt x="19" y="124"/>
                  </a:lnTo>
                  <a:lnTo>
                    <a:pt x="20" y="123"/>
                  </a:lnTo>
                  <a:lnTo>
                    <a:pt x="21" y="123"/>
                  </a:lnTo>
                  <a:lnTo>
                    <a:pt x="20" y="123"/>
                  </a:lnTo>
                  <a:lnTo>
                    <a:pt x="21" y="121"/>
                  </a:lnTo>
                  <a:lnTo>
                    <a:pt x="23" y="121"/>
                  </a:lnTo>
                  <a:lnTo>
                    <a:pt x="24" y="121"/>
                  </a:lnTo>
                  <a:lnTo>
                    <a:pt x="25" y="120"/>
                  </a:lnTo>
                  <a:lnTo>
                    <a:pt x="26" y="120"/>
                  </a:lnTo>
                  <a:lnTo>
                    <a:pt x="28" y="120"/>
                  </a:lnTo>
                  <a:lnTo>
                    <a:pt x="28" y="119"/>
                  </a:lnTo>
                  <a:lnTo>
                    <a:pt x="29" y="118"/>
                  </a:lnTo>
                  <a:lnTo>
                    <a:pt x="29" y="116"/>
                  </a:lnTo>
                  <a:lnTo>
                    <a:pt x="30" y="116"/>
                  </a:lnTo>
                  <a:lnTo>
                    <a:pt x="30" y="115"/>
                  </a:lnTo>
                  <a:lnTo>
                    <a:pt x="32" y="114"/>
                  </a:lnTo>
                  <a:lnTo>
                    <a:pt x="30" y="115"/>
                  </a:lnTo>
                  <a:lnTo>
                    <a:pt x="29" y="114"/>
                  </a:lnTo>
                  <a:lnTo>
                    <a:pt x="29" y="112"/>
                  </a:lnTo>
                  <a:lnTo>
                    <a:pt x="30" y="111"/>
                  </a:lnTo>
                  <a:lnTo>
                    <a:pt x="29" y="110"/>
                  </a:lnTo>
                  <a:lnTo>
                    <a:pt x="29" y="108"/>
                  </a:lnTo>
                  <a:lnTo>
                    <a:pt x="29" y="107"/>
                  </a:lnTo>
                  <a:lnTo>
                    <a:pt x="30" y="107"/>
                  </a:lnTo>
                  <a:lnTo>
                    <a:pt x="29" y="107"/>
                  </a:lnTo>
                  <a:lnTo>
                    <a:pt x="28" y="107"/>
                  </a:lnTo>
                  <a:lnTo>
                    <a:pt x="26" y="107"/>
                  </a:lnTo>
                  <a:lnTo>
                    <a:pt x="25" y="107"/>
                  </a:lnTo>
                  <a:lnTo>
                    <a:pt x="25" y="108"/>
                  </a:lnTo>
                  <a:lnTo>
                    <a:pt x="24" y="108"/>
                  </a:lnTo>
                  <a:lnTo>
                    <a:pt x="24" y="110"/>
                  </a:lnTo>
                  <a:lnTo>
                    <a:pt x="23" y="110"/>
                  </a:lnTo>
                  <a:lnTo>
                    <a:pt x="23" y="108"/>
                  </a:lnTo>
                  <a:lnTo>
                    <a:pt x="21" y="108"/>
                  </a:lnTo>
                  <a:lnTo>
                    <a:pt x="21" y="110"/>
                  </a:lnTo>
                  <a:lnTo>
                    <a:pt x="20" y="110"/>
                  </a:lnTo>
                  <a:lnTo>
                    <a:pt x="20" y="108"/>
                  </a:lnTo>
                  <a:lnTo>
                    <a:pt x="21" y="107"/>
                  </a:lnTo>
                  <a:lnTo>
                    <a:pt x="23" y="107"/>
                  </a:lnTo>
                  <a:lnTo>
                    <a:pt x="24" y="106"/>
                  </a:lnTo>
                  <a:lnTo>
                    <a:pt x="25" y="106"/>
                  </a:lnTo>
                  <a:lnTo>
                    <a:pt x="25" y="104"/>
                  </a:lnTo>
                  <a:lnTo>
                    <a:pt x="25" y="103"/>
                  </a:lnTo>
                  <a:lnTo>
                    <a:pt x="26" y="103"/>
                  </a:lnTo>
                  <a:lnTo>
                    <a:pt x="26" y="102"/>
                  </a:lnTo>
                  <a:lnTo>
                    <a:pt x="28" y="102"/>
                  </a:lnTo>
                  <a:lnTo>
                    <a:pt x="29" y="101"/>
                  </a:lnTo>
                  <a:lnTo>
                    <a:pt x="30" y="101"/>
                  </a:lnTo>
                  <a:lnTo>
                    <a:pt x="32" y="101"/>
                  </a:lnTo>
                  <a:lnTo>
                    <a:pt x="33" y="101"/>
                  </a:lnTo>
                  <a:lnTo>
                    <a:pt x="34" y="101"/>
                  </a:lnTo>
                  <a:lnTo>
                    <a:pt x="33" y="99"/>
                  </a:lnTo>
                  <a:lnTo>
                    <a:pt x="34" y="99"/>
                  </a:lnTo>
                  <a:lnTo>
                    <a:pt x="36" y="99"/>
                  </a:lnTo>
                  <a:lnTo>
                    <a:pt x="36" y="101"/>
                  </a:lnTo>
                  <a:lnTo>
                    <a:pt x="37" y="101"/>
                  </a:lnTo>
                  <a:lnTo>
                    <a:pt x="37" y="99"/>
                  </a:lnTo>
                  <a:lnTo>
                    <a:pt x="38" y="99"/>
                  </a:lnTo>
                  <a:lnTo>
                    <a:pt x="39" y="99"/>
                  </a:lnTo>
                  <a:lnTo>
                    <a:pt x="41" y="99"/>
                  </a:lnTo>
                  <a:lnTo>
                    <a:pt x="43" y="101"/>
                  </a:lnTo>
                  <a:lnTo>
                    <a:pt x="45" y="102"/>
                  </a:lnTo>
                  <a:lnTo>
                    <a:pt x="45" y="101"/>
                  </a:lnTo>
                  <a:lnTo>
                    <a:pt x="45" y="99"/>
                  </a:lnTo>
                  <a:lnTo>
                    <a:pt x="43" y="99"/>
                  </a:lnTo>
                  <a:lnTo>
                    <a:pt x="43" y="98"/>
                  </a:lnTo>
                  <a:lnTo>
                    <a:pt x="45" y="98"/>
                  </a:lnTo>
                  <a:lnTo>
                    <a:pt x="46" y="98"/>
                  </a:lnTo>
                  <a:lnTo>
                    <a:pt x="46" y="99"/>
                  </a:lnTo>
                  <a:lnTo>
                    <a:pt x="47" y="99"/>
                  </a:lnTo>
                  <a:lnTo>
                    <a:pt x="47" y="101"/>
                  </a:lnTo>
                  <a:lnTo>
                    <a:pt x="49" y="101"/>
                  </a:lnTo>
                  <a:lnTo>
                    <a:pt x="50" y="99"/>
                  </a:lnTo>
                  <a:lnTo>
                    <a:pt x="49" y="99"/>
                  </a:lnTo>
                  <a:lnTo>
                    <a:pt x="47" y="99"/>
                  </a:lnTo>
                  <a:lnTo>
                    <a:pt x="46" y="99"/>
                  </a:lnTo>
                  <a:lnTo>
                    <a:pt x="46" y="98"/>
                  </a:lnTo>
                  <a:lnTo>
                    <a:pt x="46" y="97"/>
                  </a:lnTo>
                  <a:lnTo>
                    <a:pt x="45" y="97"/>
                  </a:lnTo>
                  <a:lnTo>
                    <a:pt x="45" y="95"/>
                  </a:lnTo>
                  <a:lnTo>
                    <a:pt x="45" y="94"/>
                  </a:lnTo>
                  <a:lnTo>
                    <a:pt x="46" y="93"/>
                  </a:lnTo>
                  <a:lnTo>
                    <a:pt x="47" y="93"/>
                  </a:lnTo>
                  <a:lnTo>
                    <a:pt x="47" y="91"/>
                  </a:lnTo>
                  <a:lnTo>
                    <a:pt x="49" y="91"/>
                  </a:lnTo>
                  <a:lnTo>
                    <a:pt x="47" y="91"/>
                  </a:lnTo>
                  <a:lnTo>
                    <a:pt x="46" y="91"/>
                  </a:lnTo>
                  <a:lnTo>
                    <a:pt x="45" y="91"/>
                  </a:lnTo>
                  <a:lnTo>
                    <a:pt x="45" y="90"/>
                  </a:lnTo>
                  <a:lnTo>
                    <a:pt x="45" y="89"/>
                  </a:lnTo>
                  <a:lnTo>
                    <a:pt x="45" y="88"/>
                  </a:lnTo>
                  <a:lnTo>
                    <a:pt x="46" y="88"/>
                  </a:lnTo>
                  <a:lnTo>
                    <a:pt x="46" y="89"/>
                  </a:lnTo>
                  <a:lnTo>
                    <a:pt x="46" y="88"/>
                  </a:lnTo>
                  <a:lnTo>
                    <a:pt x="47" y="88"/>
                  </a:lnTo>
                  <a:lnTo>
                    <a:pt x="49" y="88"/>
                  </a:lnTo>
                  <a:lnTo>
                    <a:pt x="47" y="88"/>
                  </a:lnTo>
                  <a:lnTo>
                    <a:pt x="47" y="86"/>
                  </a:lnTo>
                  <a:lnTo>
                    <a:pt x="49" y="86"/>
                  </a:lnTo>
                  <a:lnTo>
                    <a:pt x="47" y="86"/>
                  </a:lnTo>
                  <a:lnTo>
                    <a:pt x="47" y="85"/>
                  </a:lnTo>
                  <a:lnTo>
                    <a:pt x="49" y="85"/>
                  </a:lnTo>
                  <a:lnTo>
                    <a:pt x="49" y="84"/>
                  </a:lnTo>
                  <a:lnTo>
                    <a:pt x="49" y="85"/>
                  </a:lnTo>
                  <a:lnTo>
                    <a:pt x="49" y="84"/>
                  </a:lnTo>
                  <a:lnTo>
                    <a:pt x="49" y="82"/>
                  </a:lnTo>
                  <a:lnTo>
                    <a:pt x="47" y="84"/>
                  </a:lnTo>
                  <a:lnTo>
                    <a:pt x="46" y="85"/>
                  </a:lnTo>
                  <a:lnTo>
                    <a:pt x="46" y="84"/>
                  </a:lnTo>
                  <a:lnTo>
                    <a:pt x="45" y="85"/>
                  </a:lnTo>
                  <a:lnTo>
                    <a:pt x="43" y="85"/>
                  </a:lnTo>
                  <a:lnTo>
                    <a:pt x="42" y="85"/>
                  </a:lnTo>
                  <a:lnTo>
                    <a:pt x="43" y="84"/>
                  </a:lnTo>
                  <a:lnTo>
                    <a:pt x="42" y="84"/>
                  </a:lnTo>
                  <a:lnTo>
                    <a:pt x="43" y="84"/>
                  </a:lnTo>
                  <a:lnTo>
                    <a:pt x="43" y="82"/>
                  </a:lnTo>
                  <a:lnTo>
                    <a:pt x="43" y="84"/>
                  </a:lnTo>
                  <a:lnTo>
                    <a:pt x="42" y="84"/>
                  </a:lnTo>
                  <a:lnTo>
                    <a:pt x="41" y="82"/>
                  </a:lnTo>
                  <a:lnTo>
                    <a:pt x="39" y="81"/>
                  </a:lnTo>
                  <a:lnTo>
                    <a:pt x="41" y="81"/>
                  </a:lnTo>
                  <a:lnTo>
                    <a:pt x="39" y="81"/>
                  </a:lnTo>
                  <a:lnTo>
                    <a:pt x="41" y="81"/>
                  </a:lnTo>
                  <a:lnTo>
                    <a:pt x="39" y="81"/>
                  </a:lnTo>
                  <a:lnTo>
                    <a:pt x="39" y="80"/>
                  </a:lnTo>
                  <a:lnTo>
                    <a:pt x="38" y="80"/>
                  </a:lnTo>
                  <a:lnTo>
                    <a:pt x="38" y="78"/>
                  </a:lnTo>
                  <a:lnTo>
                    <a:pt x="37" y="78"/>
                  </a:lnTo>
                  <a:lnTo>
                    <a:pt x="37" y="77"/>
                  </a:lnTo>
                  <a:lnTo>
                    <a:pt x="38" y="76"/>
                  </a:lnTo>
                  <a:lnTo>
                    <a:pt x="38" y="75"/>
                  </a:lnTo>
                  <a:lnTo>
                    <a:pt x="38" y="73"/>
                  </a:lnTo>
                  <a:lnTo>
                    <a:pt x="39" y="73"/>
                  </a:lnTo>
                  <a:lnTo>
                    <a:pt x="39" y="72"/>
                  </a:lnTo>
                  <a:lnTo>
                    <a:pt x="41" y="71"/>
                  </a:lnTo>
                  <a:lnTo>
                    <a:pt x="41" y="69"/>
                  </a:lnTo>
                  <a:lnTo>
                    <a:pt x="41" y="71"/>
                  </a:lnTo>
                  <a:lnTo>
                    <a:pt x="42" y="71"/>
                  </a:lnTo>
                  <a:lnTo>
                    <a:pt x="42" y="69"/>
                  </a:lnTo>
                  <a:lnTo>
                    <a:pt x="43" y="69"/>
                  </a:lnTo>
                  <a:lnTo>
                    <a:pt x="43" y="68"/>
                  </a:lnTo>
                  <a:lnTo>
                    <a:pt x="42" y="68"/>
                  </a:lnTo>
                  <a:lnTo>
                    <a:pt x="41" y="68"/>
                  </a:lnTo>
                  <a:lnTo>
                    <a:pt x="39" y="68"/>
                  </a:lnTo>
                  <a:lnTo>
                    <a:pt x="38" y="68"/>
                  </a:lnTo>
                  <a:lnTo>
                    <a:pt x="38" y="71"/>
                  </a:lnTo>
                  <a:lnTo>
                    <a:pt x="37" y="71"/>
                  </a:lnTo>
                  <a:lnTo>
                    <a:pt x="36" y="71"/>
                  </a:lnTo>
                  <a:lnTo>
                    <a:pt x="34" y="71"/>
                  </a:lnTo>
                  <a:lnTo>
                    <a:pt x="34" y="72"/>
                  </a:lnTo>
                  <a:lnTo>
                    <a:pt x="32" y="72"/>
                  </a:lnTo>
                  <a:lnTo>
                    <a:pt x="30" y="72"/>
                  </a:lnTo>
                  <a:lnTo>
                    <a:pt x="29" y="72"/>
                  </a:lnTo>
                  <a:lnTo>
                    <a:pt x="29" y="71"/>
                  </a:lnTo>
                  <a:lnTo>
                    <a:pt x="28" y="71"/>
                  </a:lnTo>
                  <a:lnTo>
                    <a:pt x="26" y="71"/>
                  </a:lnTo>
                  <a:lnTo>
                    <a:pt x="25" y="71"/>
                  </a:lnTo>
                  <a:lnTo>
                    <a:pt x="26" y="72"/>
                  </a:lnTo>
                  <a:lnTo>
                    <a:pt x="26" y="73"/>
                  </a:lnTo>
                  <a:lnTo>
                    <a:pt x="26" y="75"/>
                  </a:lnTo>
                  <a:lnTo>
                    <a:pt x="24" y="73"/>
                  </a:lnTo>
                  <a:lnTo>
                    <a:pt x="23" y="72"/>
                  </a:lnTo>
                  <a:lnTo>
                    <a:pt x="21" y="72"/>
                  </a:lnTo>
                  <a:lnTo>
                    <a:pt x="20" y="72"/>
                  </a:lnTo>
                  <a:lnTo>
                    <a:pt x="20" y="71"/>
                  </a:lnTo>
                  <a:lnTo>
                    <a:pt x="19" y="71"/>
                  </a:lnTo>
                  <a:lnTo>
                    <a:pt x="17" y="72"/>
                  </a:lnTo>
                  <a:lnTo>
                    <a:pt x="19" y="75"/>
                  </a:lnTo>
                  <a:lnTo>
                    <a:pt x="20" y="75"/>
                  </a:lnTo>
                  <a:lnTo>
                    <a:pt x="19" y="75"/>
                  </a:lnTo>
                  <a:lnTo>
                    <a:pt x="17" y="75"/>
                  </a:lnTo>
                  <a:lnTo>
                    <a:pt x="17" y="73"/>
                  </a:lnTo>
                  <a:lnTo>
                    <a:pt x="17" y="72"/>
                  </a:lnTo>
                  <a:lnTo>
                    <a:pt x="16" y="71"/>
                  </a:lnTo>
                  <a:lnTo>
                    <a:pt x="15" y="71"/>
                  </a:lnTo>
                  <a:lnTo>
                    <a:pt x="15" y="69"/>
                  </a:lnTo>
                  <a:lnTo>
                    <a:pt x="15" y="68"/>
                  </a:lnTo>
                  <a:lnTo>
                    <a:pt x="16" y="68"/>
                  </a:lnTo>
                  <a:lnTo>
                    <a:pt x="16" y="69"/>
                  </a:lnTo>
                  <a:lnTo>
                    <a:pt x="17" y="69"/>
                  </a:lnTo>
                  <a:lnTo>
                    <a:pt x="17" y="65"/>
                  </a:lnTo>
                  <a:lnTo>
                    <a:pt x="19" y="64"/>
                  </a:lnTo>
                  <a:lnTo>
                    <a:pt x="20" y="63"/>
                  </a:lnTo>
                  <a:lnTo>
                    <a:pt x="20" y="61"/>
                  </a:lnTo>
                  <a:lnTo>
                    <a:pt x="20" y="60"/>
                  </a:lnTo>
                  <a:lnTo>
                    <a:pt x="21" y="60"/>
                  </a:lnTo>
                  <a:lnTo>
                    <a:pt x="23" y="59"/>
                  </a:lnTo>
                  <a:lnTo>
                    <a:pt x="23" y="58"/>
                  </a:lnTo>
                  <a:lnTo>
                    <a:pt x="21" y="58"/>
                  </a:lnTo>
                  <a:lnTo>
                    <a:pt x="23" y="58"/>
                  </a:lnTo>
                  <a:lnTo>
                    <a:pt x="21" y="56"/>
                  </a:lnTo>
                  <a:lnTo>
                    <a:pt x="20" y="56"/>
                  </a:lnTo>
                  <a:lnTo>
                    <a:pt x="20" y="55"/>
                  </a:lnTo>
                  <a:lnTo>
                    <a:pt x="19" y="55"/>
                  </a:lnTo>
                  <a:lnTo>
                    <a:pt x="20" y="54"/>
                  </a:lnTo>
                  <a:lnTo>
                    <a:pt x="20" y="52"/>
                  </a:lnTo>
                  <a:lnTo>
                    <a:pt x="19" y="51"/>
                  </a:lnTo>
                  <a:lnTo>
                    <a:pt x="20" y="50"/>
                  </a:lnTo>
                  <a:lnTo>
                    <a:pt x="23" y="51"/>
                  </a:lnTo>
                  <a:lnTo>
                    <a:pt x="25" y="51"/>
                  </a:lnTo>
                  <a:lnTo>
                    <a:pt x="23" y="50"/>
                  </a:lnTo>
                  <a:lnTo>
                    <a:pt x="21" y="50"/>
                  </a:lnTo>
                  <a:lnTo>
                    <a:pt x="20" y="48"/>
                  </a:lnTo>
                  <a:lnTo>
                    <a:pt x="21" y="50"/>
                  </a:lnTo>
                  <a:lnTo>
                    <a:pt x="20" y="50"/>
                  </a:lnTo>
                  <a:lnTo>
                    <a:pt x="20" y="48"/>
                  </a:lnTo>
                  <a:lnTo>
                    <a:pt x="20" y="46"/>
                  </a:lnTo>
                  <a:lnTo>
                    <a:pt x="19" y="48"/>
                  </a:lnTo>
                  <a:lnTo>
                    <a:pt x="20" y="50"/>
                  </a:lnTo>
                  <a:lnTo>
                    <a:pt x="19" y="51"/>
                  </a:lnTo>
                  <a:lnTo>
                    <a:pt x="19" y="52"/>
                  </a:lnTo>
                  <a:lnTo>
                    <a:pt x="17" y="52"/>
                  </a:lnTo>
                  <a:lnTo>
                    <a:pt x="17" y="51"/>
                  </a:lnTo>
                  <a:lnTo>
                    <a:pt x="16" y="50"/>
                  </a:lnTo>
                  <a:lnTo>
                    <a:pt x="16" y="51"/>
                  </a:lnTo>
                  <a:lnTo>
                    <a:pt x="15" y="51"/>
                  </a:lnTo>
                  <a:lnTo>
                    <a:pt x="15" y="52"/>
                  </a:lnTo>
                  <a:lnTo>
                    <a:pt x="13" y="52"/>
                  </a:lnTo>
                  <a:lnTo>
                    <a:pt x="12" y="51"/>
                  </a:lnTo>
                  <a:lnTo>
                    <a:pt x="13" y="50"/>
                  </a:lnTo>
                  <a:lnTo>
                    <a:pt x="15" y="47"/>
                  </a:lnTo>
                  <a:lnTo>
                    <a:pt x="13" y="48"/>
                  </a:lnTo>
                  <a:lnTo>
                    <a:pt x="12" y="50"/>
                  </a:lnTo>
                  <a:lnTo>
                    <a:pt x="12" y="48"/>
                  </a:lnTo>
                  <a:lnTo>
                    <a:pt x="12" y="50"/>
                  </a:lnTo>
                  <a:lnTo>
                    <a:pt x="12" y="51"/>
                  </a:lnTo>
                  <a:lnTo>
                    <a:pt x="13" y="54"/>
                  </a:lnTo>
                  <a:lnTo>
                    <a:pt x="11" y="55"/>
                  </a:lnTo>
                  <a:lnTo>
                    <a:pt x="11" y="56"/>
                  </a:lnTo>
                  <a:lnTo>
                    <a:pt x="11" y="58"/>
                  </a:lnTo>
                  <a:lnTo>
                    <a:pt x="10" y="60"/>
                  </a:lnTo>
                  <a:lnTo>
                    <a:pt x="10" y="61"/>
                  </a:lnTo>
                  <a:lnTo>
                    <a:pt x="8" y="61"/>
                  </a:lnTo>
                  <a:lnTo>
                    <a:pt x="7" y="63"/>
                  </a:lnTo>
                  <a:lnTo>
                    <a:pt x="6" y="61"/>
                  </a:lnTo>
                  <a:lnTo>
                    <a:pt x="6" y="60"/>
                  </a:lnTo>
                  <a:lnTo>
                    <a:pt x="7" y="60"/>
                  </a:lnTo>
                  <a:lnTo>
                    <a:pt x="7" y="58"/>
                  </a:lnTo>
                  <a:lnTo>
                    <a:pt x="8" y="56"/>
                  </a:lnTo>
                  <a:lnTo>
                    <a:pt x="10" y="54"/>
                  </a:lnTo>
                  <a:lnTo>
                    <a:pt x="11" y="52"/>
                  </a:lnTo>
                  <a:lnTo>
                    <a:pt x="8" y="54"/>
                  </a:lnTo>
                  <a:lnTo>
                    <a:pt x="8" y="51"/>
                  </a:lnTo>
                  <a:lnTo>
                    <a:pt x="10" y="51"/>
                  </a:lnTo>
                  <a:lnTo>
                    <a:pt x="8" y="51"/>
                  </a:lnTo>
                  <a:lnTo>
                    <a:pt x="7" y="50"/>
                  </a:lnTo>
                  <a:lnTo>
                    <a:pt x="8" y="48"/>
                  </a:lnTo>
                  <a:lnTo>
                    <a:pt x="10" y="47"/>
                  </a:lnTo>
                  <a:lnTo>
                    <a:pt x="11" y="48"/>
                  </a:lnTo>
                  <a:lnTo>
                    <a:pt x="10" y="47"/>
                  </a:lnTo>
                  <a:lnTo>
                    <a:pt x="11" y="47"/>
                  </a:lnTo>
                  <a:lnTo>
                    <a:pt x="10" y="47"/>
                  </a:lnTo>
                  <a:lnTo>
                    <a:pt x="10" y="46"/>
                  </a:lnTo>
                  <a:lnTo>
                    <a:pt x="11" y="46"/>
                  </a:lnTo>
                  <a:lnTo>
                    <a:pt x="10" y="45"/>
                  </a:lnTo>
                  <a:lnTo>
                    <a:pt x="11" y="45"/>
                  </a:lnTo>
                  <a:lnTo>
                    <a:pt x="10" y="45"/>
                  </a:lnTo>
                  <a:lnTo>
                    <a:pt x="8" y="43"/>
                  </a:lnTo>
                  <a:lnTo>
                    <a:pt x="10" y="43"/>
                  </a:lnTo>
                  <a:lnTo>
                    <a:pt x="11" y="43"/>
                  </a:lnTo>
                  <a:lnTo>
                    <a:pt x="11" y="42"/>
                  </a:lnTo>
                  <a:lnTo>
                    <a:pt x="12" y="41"/>
                  </a:lnTo>
                  <a:lnTo>
                    <a:pt x="11" y="41"/>
                  </a:lnTo>
                  <a:lnTo>
                    <a:pt x="12" y="39"/>
                  </a:lnTo>
                  <a:lnTo>
                    <a:pt x="13" y="38"/>
                  </a:lnTo>
                  <a:lnTo>
                    <a:pt x="17" y="37"/>
                  </a:lnTo>
                  <a:lnTo>
                    <a:pt x="15" y="37"/>
                  </a:lnTo>
                  <a:lnTo>
                    <a:pt x="16" y="35"/>
                  </a:lnTo>
                  <a:lnTo>
                    <a:pt x="12" y="38"/>
                  </a:lnTo>
                  <a:lnTo>
                    <a:pt x="10" y="39"/>
                  </a:lnTo>
                  <a:lnTo>
                    <a:pt x="8" y="41"/>
                  </a:lnTo>
                  <a:lnTo>
                    <a:pt x="6" y="39"/>
                  </a:lnTo>
                  <a:lnTo>
                    <a:pt x="4" y="38"/>
                  </a:lnTo>
                  <a:lnTo>
                    <a:pt x="6" y="37"/>
                  </a:lnTo>
                  <a:lnTo>
                    <a:pt x="6" y="38"/>
                  </a:lnTo>
                  <a:lnTo>
                    <a:pt x="8" y="37"/>
                  </a:lnTo>
                  <a:lnTo>
                    <a:pt x="2" y="37"/>
                  </a:lnTo>
                  <a:lnTo>
                    <a:pt x="0" y="37"/>
                  </a:lnTo>
                  <a:lnTo>
                    <a:pt x="4" y="35"/>
                  </a:lnTo>
                  <a:lnTo>
                    <a:pt x="6" y="35"/>
                  </a:lnTo>
                  <a:lnTo>
                    <a:pt x="7" y="35"/>
                  </a:lnTo>
                  <a:lnTo>
                    <a:pt x="6" y="34"/>
                  </a:lnTo>
                  <a:lnTo>
                    <a:pt x="8" y="34"/>
                  </a:lnTo>
                  <a:lnTo>
                    <a:pt x="7" y="34"/>
                  </a:lnTo>
                  <a:lnTo>
                    <a:pt x="8" y="33"/>
                  </a:lnTo>
                  <a:lnTo>
                    <a:pt x="6" y="33"/>
                  </a:lnTo>
                  <a:lnTo>
                    <a:pt x="7" y="32"/>
                  </a:lnTo>
                  <a:lnTo>
                    <a:pt x="10" y="32"/>
                  </a:lnTo>
                  <a:lnTo>
                    <a:pt x="7" y="30"/>
                  </a:lnTo>
                  <a:lnTo>
                    <a:pt x="8" y="29"/>
                  </a:lnTo>
                  <a:lnTo>
                    <a:pt x="12" y="29"/>
                  </a:lnTo>
                  <a:lnTo>
                    <a:pt x="10" y="29"/>
                  </a:lnTo>
                  <a:lnTo>
                    <a:pt x="8" y="28"/>
                  </a:lnTo>
                  <a:lnTo>
                    <a:pt x="10" y="28"/>
                  </a:lnTo>
                  <a:lnTo>
                    <a:pt x="10" y="26"/>
                  </a:lnTo>
                  <a:lnTo>
                    <a:pt x="11" y="26"/>
                  </a:lnTo>
                  <a:lnTo>
                    <a:pt x="8" y="26"/>
                  </a:lnTo>
                  <a:lnTo>
                    <a:pt x="11" y="25"/>
                  </a:lnTo>
                  <a:lnTo>
                    <a:pt x="10" y="24"/>
                  </a:lnTo>
                  <a:lnTo>
                    <a:pt x="11" y="24"/>
                  </a:lnTo>
                  <a:lnTo>
                    <a:pt x="7" y="25"/>
                  </a:lnTo>
                  <a:lnTo>
                    <a:pt x="7" y="22"/>
                  </a:lnTo>
                  <a:lnTo>
                    <a:pt x="7" y="20"/>
                  </a:lnTo>
                  <a:lnTo>
                    <a:pt x="8" y="21"/>
                  </a:lnTo>
                  <a:lnTo>
                    <a:pt x="10" y="22"/>
                  </a:lnTo>
                  <a:lnTo>
                    <a:pt x="10" y="21"/>
                  </a:lnTo>
                  <a:lnTo>
                    <a:pt x="12" y="21"/>
                  </a:lnTo>
                  <a:lnTo>
                    <a:pt x="10" y="21"/>
                  </a:lnTo>
                  <a:lnTo>
                    <a:pt x="8" y="20"/>
                  </a:lnTo>
                  <a:lnTo>
                    <a:pt x="7" y="20"/>
                  </a:lnTo>
                  <a:lnTo>
                    <a:pt x="8" y="18"/>
                  </a:lnTo>
                  <a:lnTo>
                    <a:pt x="10" y="18"/>
                  </a:lnTo>
                  <a:lnTo>
                    <a:pt x="7" y="17"/>
                  </a:lnTo>
                  <a:lnTo>
                    <a:pt x="7" y="15"/>
                  </a:lnTo>
                  <a:lnTo>
                    <a:pt x="10" y="15"/>
                  </a:lnTo>
                  <a:lnTo>
                    <a:pt x="11" y="17"/>
                  </a:lnTo>
                  <a:lnTo>
                    <a:pt x="10" y="15"/>
                  </a:lnTo>
                  <a:lnTo>
                    <a:pt x="11" y="15"/>
                  </a:lnTo>
                  <a:lnTo>
                    <a:pt x="12" y="16"/>
                  </a:lnTo>
                  <a:lnTo>
                    <a:pt x="13" y="15"/>
                  </a:lnTo>
                  <a:lnTo>
                    <a:pt x="16" y="16"/>
                  </a:lnTo>
                  <a:lnTo>
                    <a:pt x="13" y="13"/>
                  </a:lnTo>
                  <a:lnTo>
                    <a:pt x="17" y="15"/>
                  </a:lnTo>
                  <a:lnTo>
                    <a:pt x="16" y="13"/>
                  </a:lnTo>
                  <a:lnTo>
                    <a:pt x="15" y="13"/>
                  </a:lnTo>
                  <a:lnTo>
                    <a:pt x="13" y="12"/>
                  </a:lnTo>
                  <a:lnTo>
                    <a:pt x="13" y="11"/>
                  </a:lnTo>
                  <a:lnTo>
                    <a:pt x="15" y="12"/>
                  </a:lnTo>
                  <a:lnTo>
                    <a:pt x="16" y="11"/>
                  </a:lnTo>
                  <a:lnTo>
                    <a:pt x="13" y="8"/>
                  </a:lnTo>
                  <a:lnTo>
                    <a:pt x="15" y="8"/>
                  </a:lnTo>
                  <a:lnTo>
                    <a:pt x="17" y="8"/>
                  </a:lnTo>
                  <a:lnTo>
                    <a:pt x="20" y="8"/>
                  </a:lnTo>
                  <a:lnTo>
                    <a:pt x="17" y="7"/>
                  </a:lnTo>
                  <a:lnTo>
                    <a:pt x="17" y="5"/>
                  </a:lnTo>
                  <a:lnTo>
                    <a:pt x="19" y="5"/>
                  </a:lnTo>
                  <a:lnTo>
                    <a:pt x="17" y="5"/>
                  </a:lnTo>
                  <a:lnTo>
                    <a:pt x="17" y="3"/>
                  </a:lnTo>
                  <a:lnTo>
                    <a:pt x="19" y="3"/>
                  </a:lnTo>
                  <a:lnTo>
                    <a:pt x="20" y="2"/>
                  </a:lnTo>
                  <a:lnTo>
                    <a:pt x="23" y="2"/>
                  </a:lnTo>
                  <a:lnTo>
                    <a:pt x="23" y="3"/>
                  </a:lnTo>
                  <a:lnTo>
                    <a:pt x="23" y="2"/>
                  </a:lnTo>
                  <a:lnTo>
                    <a:pt x="24" y="3"/>
                  </a:lnTo>
                  <a:lnTo>
                    <a:pt x="23" y="4"/>
                  </a:lnTo>
                  <a:lnTo>
                    <a:pt x="25" y="2"/>
                  </a:lnTo>
                  <a:lnTo>
                    <a:pt x="28" y="3"/>
                  </a:lnTo>
                  <a:lnTo>
                    <a:pt x="26" y="4"/>
                  </a:lnTo>
                  <a:lnTo>
                    <a:pt x="29" y="3"/>
                  </a:lnTo>
                  <a:lnTo>
                    <a:pt x="30" y="3"/>
                  </a:lnTo>
                  <a:lnTo>
                    <a:pt x="33" y="2"/>
                  </a:lnTo>
                  <a:lnTo>
                    <a:pt x="37" y="2"/>
                  </a:lnTo>
                  <a:lnTo>
                    <a:pt x="38" y="2"/>
                  </a:lnTo>
                  <a:lnTo>
                    <a:pt x="42" y="2"/>
                  </a:lnTo>
                  <a:lnTo>
                    <a:pt x="42" y="0"/>
                  </a:lnTo>
                  <a:lnTo>
                    <a:pt x="47" y="0"/>
                  </a:lnTo>
                  <a:lnTo>
                    <a:pt x="46" y="4"/>
                  </a:lnTo>
                  <a:lnTo>
                    <a:pt x="46" y="5"/>
                  </a:lnTo>
                  <a:lnTo>
                    <a:pt x="34" y="13"/>
                  </a:lnTo>
                  <a:lnTo>
                    <a:pt x="33" y="15"/>
                  </a:lnTo>
                  <a:lnTo>
                    <a:pt x="30" y="15"/>
                  </a:lnTo>
                  <a:lnTo>
                    <a:pt x="36" y="16"/>
                  </a:lnTo>
                  <a:lnTo>
                    <a:pt x="36" y="15"/>
                  </a:lnTo>
                  <a:lnTo>
                    <a:pt x="33" y="18"/>
                  </a:lnTo>
                  <a:lnTo>
                    <a:pt x="33" y="17"/>
                  </a:lnTo>
                  <a:lnTo>
                    <a:pt x="28" y="20"/>
                  </a:lnTo>
                  <a:lnTo>
                    <a:pt x="33" y="18"/>
                  </a:lnTo>
                  <a:lnTo>
                    <a:pt x="30" y="21"/>
                  </a:lnTo>
                  <a:lnTo>
                    <a:pt x="28" y="22"/>
                  </a:lnTo>
                  <a:lnTo>
                    <a:pt x="30" y="22"/>
                  </a:lnTo>
                  <a:lnTo>
                    <a:pt x="32" y="21"/>
                  </a:lnTo>
                  <a:lnTo>
                    <a:pt x="37" y="20"/>
                  </a:lnTo>
                  <a:lnTo>
                    <a:pt x="38" y="18"/>
                  </a:lnTo>
                  <a:lnTo>
                    <a:pt x="39" y="18"/>
                  </a:lnTo>
                  <a:lnTo>
                    <a:pt x="41" y="18"/>
                  </a:lnTo>
                  <a:lnTo>
                    <a:pt x="39" y="18"/>
                  </a:lnTo>
                  <a:lnTo>
                    <a:pt x="43" y="17"/>
                  </a:lnTo>
                  <a:lnTo>
                    <a:pt x="45" y="18"/>
                  </a:lnTo>
                  <a:lnTo>
                    <a:pt x="46" y="18"/>
                  </a:lnTo>
                  <a:lnTo>
                    <a:pt x="49" y="18"/>
                  </a:lnTo>
                  <a:lnTo>
                    <a:pt x="50" y="18"/>
                  </a:lnTo>
                  <a:lnTo>
                    <a:pt x="51" y="18"/>
                  </a:lnTo>
                  <a:lnTo>
                    <a:pt x="53" y="18"/>
                  </a:lnTo>
                  <a:lnTo>
                    <a:pt x="54" y="18"/>
                  </a:lnTo>
                  <a:lnTo>
                    <a:pt x="55" y="18"/>
                  </a:lnTo>
                  <a:lnTo>
                    <a:pt x="56" y="18"/>
                  </a:lnTo>
                  <a:lnTo>
                    <a:pt x="58" y="18"/>
                  </a:lnTo>
                  <a:lnTo>
                    <a:pt x="59" y="18"/>
                  </a:lnTo>
                  <a:lnTo>
                    <a:pt x="60" y="18"/>
                  </a:lnTo>
                  <a:lnTo>
                    <a:pt x="62" y="18"/>
                  </a:lnTo>
                  <a:lnTo>
                    <a:pt x="63" y="18"/>
                  </a:lnTo>
                  <a:lnTo>
                    <a:pt x="63" y="20"/>
                  </a:lnTo>
                  <a:lnTo>
                    <a:pt x="64" y="20"/>
                  </a:lnTo>
                  <a:lnTo>
                    <a:pt x="64" y="21"/>
                  </a:lnTo>
                  <a:lnTo>
                    <a:pt x="64" y="22"/>
                  </a:lnTo>
                  <a:lnTo>
                    <a:pt x="64" y="24"/>
                  </a:lnTo>
                  <a:lnTo>
                    <a:pt x="63" y="24"/>
                  </a:lnTo>
                  <a:lnTo>
                    <a:pt x="63" y="25"/>
                  </a:lnTo>
                  <a:lnTo>
                    <a:pt x="62" y="25"/>
                  </a:lnTo>
                  <a:lnTo>
                    <a:pt x="60" y="26"/>
                  </a:lnTo>
                  <a:lnTo>
                    <a:pt x="60" y="29"/>
                  </a:lnTo>
                  <a:lnTo>
                    <a:pt x="59" y="30"/>
                  </a:lnTo>
                  <a:lnTo>
                    <a:pt x="58" y="32"/>
                  </a:lnTo>
                  <a:lnTo>
                    <a:pt x="58" y="33"/>
                  </a:lnTo>
                  <a:lnTo>
                    <a:pt x="56" y="34"/>
                  </a:lnTo>
                  <a:lnTo>
                    <a:pt x="55" y="35"/>
                  </a:lnTo>
                  <a:lnTo>
                    <a:pt x="54" y="37"/>
                  </a:lnTo>
                  <a:lnTo>
                    <a:pt x="55" y="37"/>
                  </a:lnTo>
                  <a:lnTo>
                    <a:pt x="54" y="38"/>
                  </a:lnTo>
                  <a:lnTo>
                    <a:pt x="53" y="39"/>
                  </a:lnTo>
                  <a:lnTo>
                    <a:pt x="51" y="41"/>
                  </a:lnTo>
                  <a:lnTo>
                    <a:pt x="50" y="41"/>
                  </a:lnTo>
                  <a:lnTo>
                    <a:pt x="49" y="41"/>
                  </a:lnTo>
                  <a:lnTo>
                    <a:pt x="47" y="41"/>
                  </a:lnTo>
                  <a:lnTo>
                    <a:pt x="46" y="42"/>
                  </a:lnTo>
                  <a:lnTo>
                    <a:pt x="45" y="42"/>
                  </a:lnTo>
                  <a:lnTo>
                    <a:pt x="42" y="43"/>
                  </a:lnTo>
                  <a:lnTo>
                    <a:pt x="43" y="43"/>
                  </a:lnTo>
                  <a:lnTo>
                    <a:pt x="45" y="42"/>
                  </a:lnTo>
                  <a:lnTo>
                    <a:pt x="46" y="42"/>
                  </a:lnTo>
                  <a:lnTo>
                    <a:pt x="47" y="42"/>
                  </a:lnTo>
                  <a:lnTo>
                    <a:pt x="47" y="41"/>
                  </a:lnTo>
                  <a:lnTo>
                    <a:pt x="49" y="41"/>
                  </a:lnTo>
                  <a:lnTo>
                    <a:pt x="49" y="42"/>
                  </a:lnTo>
                  <a:lnTo>
                    <a:pt x="50" y="42"/>
                  </a:lnTo>
                  <a:lnTo>
                    <a:pt x="49" y="42"/>
                  </a:lnTo>
                  <a:lnTo>
                    <a:pt x="49" y="43"/>
                  </a:lnTo>
                  <a:lnTo>
                    <a:pt x="50" y="43"/>
                  </a:lnTo>
                  <a:lnTo>
                    <a:pt x="51" y="43"/>
                  </a:lnTo>
                  <a:lnTo>
                    <a:pt x="51" y="45"/>
                  </a:lnTo>
                  <a:lnTo>
                    <a:pt x="53" y="45"/>
                  </a:lnTo>
                  <a:lnTo>
                    <a:pt x="51" y="46"/>
                  </a:lnTo>
                  <a:lnTo>
                    <a:pt x="50" y="46"/>
                  </a:lnTo>
                  <a:lnTo>
                    <a:pt x="49" y="46"/>
                  </a:lnTo>
                  <a:lnTo>
                    <a:pt x="47" y="46"/>
                  </a:lnTo>
                  <a:lnTo>
                    <a:pt x="46" y="46"/>
                  </a:lnTo>
                  <a:lnTo>
                    <a:pt x="46" y="47"/>
                  </a:lnTo>
                  <a:lnTo>
                    <a:pt x="45" y="47"/>
                  </a:lnTo>
                  <a:lnTo>
                    <a:pt x="45" y="48"/>
                  </a:lnTo>
                  <a:lnTo>
                    <a:pt x="43" y="48"/>
                  </a:lnTo>
                  <a:lnTo>
                    <a:pt x="42" y="48"/>
                  </a:lnTo>
                  <a:lnTo>
                    <a:pt x="41" y="50"/>
                  </a:lnTo>
                  <a:lnTo>
                    <a:pt x="39" y="50"/>
                  </a:lnTo>
                  <a:lnTo>
                    <a:pt x="39" y="48"/>
                  </a:lnTo>
                  <a:lnTo>
                    <a:pt x="38" y="48"/>
                  </a:lnTo>
                  <a:lnTo>
                    <a:pt x="37" y="48"/>
                  </a:lnTo>
                  <a:lnTo>
                    <a:pt x="36" y="48"/>
                  </a:lnTo>
                  <a:lnTo>
                    <a:pt x="37" y="48"/>
                  </a:lnTo>
                  <a:lnTo>
                    <a:pt x="37" y="50"/>
                  </a:lnTo>
                  <a:lnTo>
                    <a:pt x="38" y="50"/>
                  </a:lnTo>
                  <a:lnTo>
                    <a:pt x="39" y="50"/>
                  </a:lnTo>
                  <a:lnTo>
                    <a:pt x="41" y="50"/>
                  </a:lnTo>
                  <a:lnTo>
                    <a:pt x="42" y="50"/>
                  </a:lnTo>
                  <a:lnTo>
                    <a:pt x="43" y="50"/>
                  </a:lnTo>
                  <a:lnTo>
                    <a:pt x="45" y="50"/>
                  </a:lnTo>
                  <a:lnTo>
                    <a:pt x="46" y="50"/>
                  </a:lnTo>
                  <a:lnTo>
                    <a:pt x="47" y="50"/>
                  </a:lnTo>
                  <a:lnTo>
                    <a:pt x="49" y="48"/>
                  </a:lnTo>
                  <a:lnTo>
                    <a:pt x="50" y="48"/>
                  </a:lnTo>
                  <a:lnTo>
                    <a:pt x="51" y="48"/>
                  </a:lnTo>
                  <a:lnTo>
                    <a:pt x="53" y="48"/>
                  </a:lnTo>
                  <a:lnTo>
                    <a:pt x="53" y="50"/>
                  </a:lnTo>
                  <a:lnTo>
                    <a:pt x="54" y="50"/>
                  </a:lnTo>
                  <a:lnTo>
                    <a:pt x="55" y="50"/>
                  </a:lnTo>
                  <a:lnTo>
                    <a:pt x="56" y="51"/>
                  </a:lnTo>
                  <a:lnTo>
                    <a:pt x="58" y="51"/>
                  </a:lnTo>
                  <a:lnTo>
                    <a:pt x="59" y="51"/>
                  </a:lnTo>
                  <a:lnTo>
                    <a:pt x="60" y="52"/>
                  </a:lnTo>
                  <a:lnTo>
                    <a:pt x="62" y="54"/>
                  </a:lnTo>
                  <a:lnTo>
                    <a:pt x="62" y="55"/>
                  </a:lnTo>
                  <a:lnTo>
                    <a:pt x="63" y="55"/>
                  </a:lnTo>
                  <a:lnTo>
                    <a:pt x="63" y="56"/>
                  </a:lnTo>
                  <a:lnTo>
                    <a:pt x="64" y="56"/>
                  </a:lnTo>
                  <a:lnTo>
                    <a:pt x="66" y="56"/>
                  </a:lnTo>
                  <a:lnTo>
                    <a:pt x="66" y="58"/>
                  </a:lnTo>
                  <a:lnTo>
                    <a:pt x="67" y="58"/>
                  </a:lnTo>
                  <a:lnTo>
                    <a:pt x="66" y="58"/>
                  </a:lnTo>
                  <a:lnTo>
                    <a:pt x="67" y="59"/>
                  </a:lnTo>
                  <a:lnTo>
                    <a:pt x="67" y="60"/>
                  </a:lnTo>
                  <a:lnTo>
                    <a:pt x="67" y="61"/>
                  </a:lnTo>
                  <a:lnTo>
                    <a:pt x="67" y="63"/>
                  </a:lnTo>
                  <a:lnTo>
                    <a:pt x="67" y="64"/>
                  </a:lnTo>
                  <a:lnTo>
                    <a:pt x="68" y="64"/>
                  </a:lnTo>
                  <a:lnTo>
                    <a:pt x="67" y="65"/>
                  </a:lnTo>
                  <a:lnTo>
                    <a:pt x="68" y="65"/>
                  </a:lnTo>
                  <a:lnTo>
                    <a:pt x="68" y="67"/>
                  </a:lnTo>
                  <a:lnTo>
                    <a:pt x="69" y="67"/>
                  </a:lnTo>
                  <a:lnTo>
                    <a:pt x="69" y="68"/>
                  </a:lnTo>
                  <a:lnTo>
                    <a:pt x="69" y="69"/>
                  </a:lnTo>
                  <a:lnTo>
                    <a:pt x="71" y="71"/>
                  </a:lnTo>
                  <a:lnTo>
                    <a:pt x="71" y="72"/>
                  </a:lnTo>
                  <a:lnTo>
                    <a:pt x="72" y="73"/>
                  </a:lnTo>
                  <a:lnTo>
                    <a:pt x="73" y="73"/>
                  </a:lnTo>
                  <a:lnTo>
                    <a:pt x="72" y="75"/>
                  </a:lnTo>
                  <a:lnTo>
                    <a:pt x="72" y="76"/>
                  </a:lnTo>
                  <a:lnTo>
                    <a:pt x="73" y="76"/>
                  </a:lnTo>
                  <a:lnTo>
                    <a:pt x="73" y="75"/>
                  </a:lnTo>
                  <a:lnTo>
                    <a:pt x="75" y="75"/>
                  </a:lnTo>
                  <a:lnTo>
                    <a:pt x="75" y="76"/>
                  </a:lnTo>
                  <a:lnTo>
                    <a:pt x="76" y="76"/>
                  </a:lnTo>
                  <a:lnTo>
                    <a:pt x="79" y="76"/>
                  </a:lnTo>
                  <a:lnTo>
                    <a:pt x="79" y="77"/>
                  </a:lnTo>
                  <a:lnTo>
                    <a:pt x="80" y="77"/>
                  </a:lnTo>
                  <a:lnTo>
                    <a:pt x="81" y="77"/>
                  </a:lnTo>
                  <a:lnTo>
                    <a:pt x="81" y="78"/>
                  </a:lnTo>
                  <a:lnTo>
                    <a:pt x="82" y="78"/>
                  </a:lnTo>
                  <a:lnTo>
                    <a:pt x="82" y="80"/>
                  </a:lnTo>
                  <a:lnTo>
                    <a:pt x="84" y="80"/>
                  </a:lnTo>
                  <a:lnTo>
                    <a:pt x="84" y="81"/>
                  </a:lnTo>
                  <a:lnTo>
                    <a:pt x="84" y="82"/>
                  </a:lnTo>
                  <a:lnTo>
                    <a:pt x="85" y="82"/>
                  </a:lnTo>
                  <a:lnTo>
                    <a:pt x="86" y="82"/>
                  </a:lnTo>
                  <a:lnTo>
                    <a:pt x="86" y="84"/>
                  </a:lnTo>
                  <a:lnTo>
                    <a:pt x="88" y="84"/>
                  </a:lnTo>
                  <a:lnTo>
                    <a:pt x="88" y="85"/>
                  </a:lnTo>
                  <a:lnTo>
                    <a:pt x="89" y="84"/>
                  </a:lnTo>
                  <a:lnTo>
                    <a:pt x="89" y="85"/>
                  </a:lnTo>
                  <a:lnTo>
                    <a:pt x="88" y="85"/>
                  </a:lnTo>
                  <a:lnTo>
                    <a:pt x="86" y="85"/>
                  </a:lnTo>
                  <a:lnTo>
                    <a:pt x="86" y="86"/>
                  </a:lnTo>
                  <a:lnTo>
                    <a:pt x="88" y="88"/>
                  </a:lnTo>
                  <a:lnTo>
                    <a:pt x="88" y="89"/>
                  </a:lnTo>
                  <a:lnTo>
                    <a:pt x="89" y="89"/>
                  </a:lnTo>
                  <a:lnTo>
                    <a:pt x="89" y="90"/>
                  </a:lnTo>
                  <a:lnTo>
                    <a:pt x="90" y="91"/>
                  </a:lnTo>
                  <a:lnTo>
                    <a:pt x="90" y="93"/>
                  </a:lnTo>
                  <a:lnTo>
                    <a:pt x="92" y="93"/>
                  </a:lnTo>
                  <a:lnTo>
                    <a:pt x="92" y="94"/>
                  </a:lnTo>
                  <a:lnTo>
                    <a:pt x="90" y="93"/>
                  </a:lnTo>
                  <a:lnTo>
                    <a:pt x="89" y="94"/>
                  </a:lnTo>
                  <a:lnTo>
                    <a:pt x="88" y="93"/>
                  </a:lnTo>
                  <a:lnTo>
                    <a:pt x="86" y="93"/>
                  </a:lnTo>
                  <a:lnTo>
                    <a:pt x="86" y="91"/>
                  </a:lnTo>
                  <a:lnTo>
                    <a:pt x="85" y="91"/>
                  </a:lnTo>
                  <a:lnTo>
                    <a:pt x="84" y="91"/>
                  </a:lnTo>
                  <a:lnTo>
                    <a:pt x="82" y="93"/>
                  </a:lnTo>
                  <a:lnTo>
                    <a:pt x="81" y="91"/>
                  </a:lnTo>
                  <a:lnTo>
                    <a:pt x="80" y="91"/>
                  </a:lnTo>
                  <a:lnTo>
                    <a:pt x="80" y="93"/>
                  </a:lnTo>
                  <a:lnTo>
                    <a:pt x="79" y="93"/>
                  </a:lnTo>
                  <a:lnTo>
                    <a:pt x="80" y="93"/>
                  </a:lnTo>
                  <a:lnTo>
                    <a:pt x="81" y="93"/>
                  </a:lnTo>
                  <a:lnTo>
                    <a:pt x="82" y="93"/>
                  </a:lnTo>
                  <a:lnTo>
                    <a:pt x="84" y="93"/>
                  </a:lnTo>
                  <a:lnTo>
                    <a:pt x="85" y="93"/>
                  </a:lnTo>
                  <a:lnTo>
                    <a:pt x="85" y="91"/>
                  </a:lnTo>
                  <a:lnTo>
                    <a:pt x="86" y="93"/>
                  </a:lnTo>
                  <a:lnTo>
                    <a:pt x="88" y="94"/>
                  </a:lnTo>
                  <a:lnTo>
                    <a:pt x="89" y="94"/>
                  </a:lnTo>
                  <a:lnTo>
                    <a:pt x="90" y="95"/>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6" name="Freeform 1825"/>
            <p:cNvSpPr>
              <a:spLocks/>
            </p:cNvSpPr>
            <p:nvPr/>
          </p:nvSpPr>
          <p:spPr bwMode="auto">
            <a:xfrm>
              <a:off x="4280213" y="2409825"/>
              <a:ext cx="177800" cy="107950"/>
            </a:xfrm>
            <a:custGeom>
              <a:avLst/>
              <a:gdLst/>
              <a:ahLst/>
              <a:cxnLst>
                <a:cxn ang="0">
                  <a:pos x="92" y="7"/>
                </a:cxn>
                <a:cxn ang="0">
                  <a:pos x="88" y="13"/>
                </a:cxn>
                <a:cxn ang="0">
                  <a:pos x="93" y="13"/>
                </a:cxn>
                <a:cxn ang="0">
                  <a:pos x="98" y="11"/>
                </a:cxn>
                <a:cxn ang="0">
                  <a:pos x="107" y="12"/>
                </a:cxn>
                <a:cxn ang="0">
                  <a:pos x="112" y="20"/>
                </a:cxn>
                <a:cxn ang="0">
                  <a:pos x="110" y="25"/>
                </a:cxn>
                <a:cxn ang="0">
                  <a:pos x="106" y="30"/>
                </a:cxn>
                <a:cxn ang="0">
                  <a:pos x="105" y="32"/>
                </a:cxn>
                <a:cxn ang="0">
                  <a:pos x="101" y="33"/>
                </a:cxn>
                <a:cxn ang="0">
                  <a:pos x="98" y="34"/>
                </a:cxn>
                <a:cxn ang="0">
                  <a:pos x="99" y="38"/>
                </a:cxn>
                <a:cxn ang="0">
                  <a:pos x="90" y="39"/>
                </a:cxn>
                <a:cxn ang="0">
                  <a:pos x="94" y="39"/>
                </a:cxn>
                <a:cxn ang="0">
                  <a:pos x="97" y="41"/>
                </a:cxn>
                <a:cxn ang="0">
                  <a:pos x="103" y="41"/>
                </a:cxn>
                <a:cxn ang="0">
                  <a:pos x="106" y="43"/>
                </a:cxn>
                <a:cxn ang="0">
                  <a:pos x="103" y="47"/>
                </a:cxn>
                <a:cxn ang="0">
                  <a:pos x="98" y="50"/>
                </a:cxn>
                <a:cxn ang="0">
                  <a:pos x="90" y="52"/>
                </a:cxn>
                <a:cxn ang="0">
                  <a:pos x="84" y="52"/>
                </a:cxn>
                <a:cxn ang="0">
                  <a:pos x="76" y="52"/>
                </a:cxn>
                <a:cxn ang="0">
                  <a:pos x="72" y="52"/>
                </a:cxn>
                <a:cxn ang="0">
                  <a:pos x="72" y="52"/>
                </a:cxn>
                <a:cxn ang="0">
                  <a:pos x="68" y="51"/>
                </a:cxn>
                <a:cxn ang="0">
                  <a:pos x="64" y="51"/>
                </a:cxn>
                <a:cxn ang="0">
                  <a:pos x="59" y="54"/>
                </a:cxn>
                <a:cxn ang="0">
                  <a:pos x="55" y="54"/>
                </a:cxn>
                <a:cxn ang="0">
                  <a:pos x="52" y="56"/>
                </a:cxn>
                <a:cxn ang="0">
                  <a:pos x="50" y="58"/>
                </a:cxn>
                <a:cxn ang="0">
                  <a:pos x="42" y="54"/>
                </a:cxn>
                <a:cxn ang="0">
                  <a:pos x="35" y="55"/>
                </a:cxn>
                <a:cxn ang="0">
                  <a:pos x="33" y="60"/>
                </a:cxn>
                <a:cxn ang="0">
                  <a:pos x="29" y="63"/>
                </a:cxn>
                <a:cxn ang="0">
                  <a:pos x="24" y="60"/>
                </a:cxn>
                <a:cxn ang="0">
                  <a:pos x="22" y="62"/>
                </a:cxn>
                <a:cxn ang="0">
                  <a:pos x="17" y="60"/>
                </a:cxn>
                <a:cxn ang="0">
                  <a:pos x="13" y="63"/>
                </a:cxn>
                <a:cxn ang="0">
                  <a:pos x="8" y="66"/>
                </a:cxn>
                <a:cxn ang="0">
                  <a:pos x="7" y="67"/>
                </a:cxn>
                <a:cxn ang="0">
                  <a:pos x="0" y="67"/>
                </a:cxn>
                <a:cxn ang="0">
                  <a:pos x="4" y="63"/>
                </a:cxn>
                <a:cxn ang="0">
                  <a:pos x="9" y="59"/>
                </a:cxn>
                <a:cxn ang="0">
                  <a:pos x="16" y="54"/>
                </a:cxn>
                <a:cxn ang="0">
                  <a:pos x="20" y="49"/>
                </a:cxn>
                <a:cxn ang="0">
                  <a:pos x="22" y="45"/>
                </a:cxn>
                <a:cxn ang="0">
                  <a:pos x="29" y="43"/>
                </a:cxn>
                <a:cxn ang="0">
                  <a:pos x="37" y="45"/>
                </a:cxn>
                <a:cxn ang="0">
                  <a:pos x="42" y="42"/>
                </a:cxn>
                <a:cxn ang="0">
                  <a:pos x="47" y="37"/>
                </a:cxn>
                <a:cxn ang="0">
                  <a:pos x="47" y="36"/>
                </a:cxn>
                <a:cxn ang="0">
                  <a:pos x="41" y="38"/>
                </a:cxn>
                <a:cxn ang="0">
                  <a:pos x="33" y="41"/>
                </a:cxn>
              </a:cxnLst>
              <a:rect l="0" t="0" r="r" b="b"/>
              <a:pathLst>
                <a:path w="112" h="68">
                  <a:moveTo>
                    <a:pt x="86" y="0"/>
                  </a:moveTo>
                  <a:lnTo>
                    <a:pt x="88" y="2"/>
                  </a:lnTo>
                  <a:lnTo>
                    <a:pt x="89" y="2"/>
                  </a:lnTo>
                  <a:lnTo>
                    <a:pt x="89" y="3"/>
                  </a:lnTo>
                  <a:lnTo>
                    <a:pt x="90" y="6"/>
                  </a:lnTo>
                  <a:lnTo>
                    <a:pt x="92" y="7"/>
                  </a:lnTo>
                  <a:lnTo>
                    <a:pt x="92" y="8"/>
                  </a:lnTo>
                  <a:lnTo>
                    <a:pt x="90" y="9"/>
                  </a:lnTo>
                  <a:lnTo>
                    <a:pt x="89" y="9"/>
                  </a:lnTo>
                  <a:lnTo>
                    <a:pt x="88" y="11"/>
                  </a:lnTo>
                  <a:lnTo>
                    <a:pt x="86" y="12"/>
                  </a:lnTo>
                  <a:lnTo>
                    <a:pt x="88" y="13"/>
                  </a:lnTo>
                  <a:lnTo>
                    <a:pt x="88" y="12"/>
                  </a:lnTo>
                  <a:lnTo>
                    <a:pt x="89" y="13"/>
                  </a:lnTo>
                  <a:lnTo>
                    <a:pt x="89" y="15"/>
                  </a:lnTo>
                  <a:lnTo>
                    <a:pt x="90" y="15"/>
                  </a:lnTo>
                  <a:lnTo>
                    <a:pt x="92" y="15"/>
                  </a:lnTo>
                  <a:lnTo>
                    <a:pt x="93" y="13"/>
                  </a:lnTo>
                  <a:lnTo>
                    <a:pt x="93" y="12"/>
                  </a:lnTo>
                  <a:lnTo>
                    <a:pt x="93" y="11"/>
                  </a:lnTo>
                  <a:lnTo>
                    <a:pt x="94" y="11"/>
                  </a:lnTo>
                  <a:lnTo>
                    <a:pt x="95" y="11"/>
                  </a:lnTo>
                  <a:lnTo>
                    <a:pt x="97" y="11"/>
                  </a:lnTo>
                  <a:lnTo>
                    <a:pt x="98" y="11"/>
                  </a:lnTo>
                  <a:lnTo>
                    <a:pt x="99" y="11"/>
                  </a:lnTo>
                  <a:lnTo>
                    <a:pt x="101" y="11"/>
                  </a:lnTo>
                  <a:lnTo>
                    <a:pt x="103" y="12"/>
                  </a:lnTo>
                  <a:lnTo>
                    <a:pt x="105" y="12"/>
                  </a:lnTo>
                  <a:lnTo>
                    <a:pt x="106" y="12"/>
                  </a:lnTo>
                  <a:lnTo>
                    <a:pt x="107" y="12"/>
                  </a:lnTo>
                  <a:lnTo>
                    <a:pt x="108" y="13"/>
                  </a:lnTo>
                  <a:lnTo>
                    <a:pt x="110" y="15"/>
                  </a:lnTo>
                  <a:lnTo>
                    <a:pt x="111" y="16"/>
                  </a:lnTo>
                  <a:lnTo>
                    <a:pt x="111" y="17"/>
                  </a:lnTo>
                  <a:lnTo>
                    <a:pt x="111" y="20"/>
                  </a:lnTo>
                  <a:lnTo>
                    <a:pt x="112" y="20"/>
                  </a:lnTo>
                  <a:lnTo>
                    <a:pt x="112" y="21"/>
                  </a:lnTo>
                  <a:lnTo>
                    <a:pt x="111" y="21"/>
                  </a:lnTo>
                  <a:lnTo>
                    <a:pt x="111" y="23"/>
                  </a:lnTo>
                  <a:lnTo>
                    <a:pt x="111" y="24"/>
                  </a:lnTo>
                  <a:lnTo>
                    <a:pt x="110" y="24"/>
                  </a:lnTo>
                  <a:lnTo>
                    <a:pt x="110" y="25"/>
                  </a:lnTo>
                  <a:lnTo>
                    <a:pt x="110" y="26"/>
                  </a:lnTo>
                  <a:lnTo>
                    <a:pt x="110" y="28"/>
                  </a:lnTo>
                  <a:lnTo>
                    <a:pt x="108" y="28"/>
                  </a:lnTo>
                  <a:lnTo>
                    <a:pt x="107" y="29"/>
                  </a:lnTo>
                  <a:lnTo>
                    <a:pt x="107" y="30"/>
                  </a:lnTo>
                  <a:lnTo>
                    <a:pt x="106" y="30"/>
                  </a:lnTo>
                  <a:lnTo>
                    <a:pt x="105" y="30"/>
                  </a:lnTo>
                  <a:lnTo>
                    <a:pt x="103" y="30"/>
                  </a:lnTo>
                  <a:lnTo>
                    <a:pt x="102" y="30"/>
                  </a:lnTo>
                  <a:lnTo>
                    <a:pt x="103" y="30"/>
                  </a:lnTo>
                  <a:lnTo>
                    <a:pt x="105" y="30"/>
                  </a:lnTo>
                  <a:lnTo>
                    <a:pt x="105" y="32"/>
                  </a:lnTo>
                  <a:lnTo>
                    <a:pt x="103" y="32"/>
                  </a:lnTo>
                  <a:lnTo>
                    <a:pt x="105" y="32"/>
                  </a:lnTo>
                  <a:lnTo>
                    <a:pt x="105" y="33"/>
                  </a:lnTo>
                  <a:lnTo>
                    <a:pt x="103" y="34"/>
                  </a:lnTo>
                  <a:lnTo>
                    <a:pt x="101" y="34"/>
                  </a:lnTo>
                  <a:lnTo>
                    <a:pt x="101" y="33"/>
                  </a:lnTo>
                  <a:lnTo>
                    <a:pt x="99" y="33"/>
                  </a:lnTo>
                  <a:lnTo>
                    <a:pt x="99" y="34"/>
                  </a:lnTo>
                  <a:lnTo>
                    <a:pt x="98" y="34"/>
                  </a:lnTo>
                  <a:lnTo>
                    <a:pt x="97" y="34"/>
                  </a:lnTo>
                  <a:lnTo>
                    <a:pt x="97" y="36"/>
                  </a:lnTo>
                  <a:lnTo>
                    <a:pt x="98" y="34"/>
                  </a:lnTo>
                  <a:lnTo>
                    <a:pt x="99" y="34"/>
                  </a:lnTo>
                  <a:lnTo>
                    <a:pt x="101" y="36"/>
                  </a:lnTo>
                  <a:lnTo>
                    <a:pt x="99" y="37"/>
                  </a:lnTo>
                  <a:lnTo>
                    <a:pt x="98" y="37"/>
                  </a:lnTo>
                  <a:lnTo>
                    <a:pt x="99" y="37"/>
                  </a:lnTo>
                  <a:lnTo>
                    <a:pt x="99" y="38"/>
                  </a:lnTo>
                  <a:lnTo>
                    <a:pt x="98" y="38"/>
                  </a:lnTo>
                  <a:lnTo>
                    <a:pt x="95" y="38"/>
                  </a:lnTo>
                  <a:lnTo>
                    <a:pt x="94" y="39"/>
                  </a:lnTo>
                  <a:lnTo>
                    <a:pt x="93" y="39"/>
                  </a:lnTo>
                  <a:lnTo>
                    <a:pt x="92" y="39"/>
                  </a:lnTo>
                  <a:lnTo>
                    <a:pt x="90" y="39"/>
                  </a:lnTo>
                  <a:lnTo>
                    <a:pt x="89" y="39"/>
                  </a:lnTo>
                  <a:lnTo>
                    <a:pt x="90" y="39"/>
                  </a:lnTo>
                  <a:lnTo>
                    <a:pt x="92" y="39"/>
                  </a:lnTo>
                  <a:lnTo>
                    <a:pt x="92" y="41"/>
                  </a:lnTo>
                  <a:lnTo>
                    <a:pt x="93" y="39"/>
                  </a:lnTo>
                  <a:lnTo>
                    <a:pt x="94" y="39"/>
                  </a:lnTo>
                  <a:lnTo>
                    <a:pt x="97" y="39"/>
                  </a:lnTo>
                  <a:lnTo>
                    <a:pt x="97" y="41"/>
                  </a:lnTo>
                  <a:lnTo>
                    <a:pt x="95" y="41"/>
                  </a:lnTo>
                  <a:lnTo>
                    <a:pt x="94" y="41"/>
                  </a:lnTo>
                  <a:lnTo>
                    <a:pt x="95" y="41"/>
                  </a:lnTo>
                  <a:lnTo>
                    <a:pt x="97" y="41"/>
                  </a:lnTo>
                  <a:lnTo>
                    <a:pt x="97" y="42"/>
                  </a:lnTo>
                  <a:lnTo>
                    <a:pt x="98" y="42"/>
                  </a:lnTo>
                  <a:lnTo>
                    <a:pt x="99" y="42"/>
                  </a:lnTo>
                  <a:lnTo>
                    <a:pt x="101" y="42"/>
                  </a:lnTo>
                  <a:lnTo>
                    <a:pt x="102" y="42"/>
                  </a:lnTo>
                  <a:lnTo>
                    <a:pt x="103" y="41"/>
                  </a:lnTo>
                  <a:lnTo>
                    <a:pt x="105" y="42"/>
                  </a:lnTo>
                  <a:lnTo>
                    <a:pt x="105" y="41"/>
                  </a:lnTo>
                  <a:lnTo>
                    <a:pt x="107" y="41"/>
                  </a:lnTo>
                  <a:lnTo>
                    <a:pt x="107" y="42"/>
                  </a:lnTo>
                  <a:lnTo>
                    <a:pt x="106" y="42"/>
                  </a:lnTo>
                  <a:lnTo>
                    <a:pt x="106" y="43"/>
                  </a:lnTo>
                  <a:lnTo>
                    <a:pt x="107" y="43"/>
                  </a:lnTo>
                  <a:lnTo>
                    <a:pt x="107" y="45"/>
                  </a:lnTo>
                  <a:lnTo>
                    <a:pt x="107" y="46"/>
                  </a:lnTo>
                  <a:lnTo>
                    <a:pt x="106" y="46"/>
                  </a:lnTo>
                  <a:lnTo>
                    <a:pt x="105" y="47"/>
                  </a:lnTo>
                  <a:lnTo>
                    <a:pt x="103" y="47"/>
                  </a:lnTo>
                  <a:lnTo>
                    <a:pt x="102" y="47"/>
                  </a:lnTo>
                  <a:lnTo>
                    <a:pt x="101" y="47"/>
                  </a:lnTo>
                  <a:lnTo>
                    <a:pt x="101" y="49"/>
                  </a:lnTo>
                  <a:lnTo>
                    <a:pt x="101" y="50"/>
                  </a:lnTo>
                  <a:lnTo>
                    <a:pt x="99" y="50"/>
                  </a:lnTo>
                  <a:lnTo>
                    <a:pt x="98" y="50"/>
                  </a:lnTo>
                  <a:lnTo>
                    <a:pt x="97" y="50"/>
                  </a:lnTo>
                  <a:lnTo>
                    <a:pt x="95" y="51"/>
                  </a:lnTo>
                  <a:lnTo>
                    <a:pt x="94" y="51"/>
                  </a:lnTo>
                  <a:lnTo>
                    <a:pt x="93" y="51"/>
                  </a:lnTo>
                  <a:lnTo>
                    <a:pt x="92" y="52"/>
                  </a:lnTo>
                  <a:lnTo>
                    <a:pt x="90" y="52"/>
                  </a:lnTo>
                  <a:lnTo>
                    <a:pt x="90" y="54"/>
                  </a:lnTo>
                  <a:lnTo>
                    <a:pt x="89" y="54"/>
                  </a:lnTo>
                  <a:lnTo>
                    <a:pt x="88" y="52"/>
                  </a:lnTo>
                  <a:lnTo>
                    <a:pt x="86" y="52"/>
                  </a:lnTo>
                  <a:lnTo>
                    <a:pt x="85" y="52"/>
                  </a:lnTo>
                  <a:lnTo>
                    <a:pt x="84" y="52"/>
                  </a:lnTo>
                  <a:lnTo>
                    <a:pt x="82" y="52"/>
                  </a:lnTo>
                  <a:lnTo>
                    <a:pt x="81" y="52"/>
                  </a:lnTo>
                  <a:lnTo>
                    <a:pt x="80" y="52"/>
                  </a:lnTo>
                  <a:lnTo>
                    <a:pt x="78" y="52"/>
                  </a:lnTo>
                  <a:lnTo>
                    <a:pt x="77" y="52"/>
                  </a:lnTo>
                  <a:lnTo>
                    <a:pt x="76" y="52"/>
                  </a:lnTo>
                  <a:lnTo>
                    <a:pt x="75" y="52"/>
                  </a:lnTo>
                  <a:lnTo>
                    <a:pt x="75" y="54"/>
                  </a:lnTo>
                  <a:lnTo>
                    <a:pt x="73" y="54"/>
                  </a:lnTo>
                  <a:lnTo>
                    <a:pt x="72" y="52"/>
                  </a:lnTo>
                  <a:lnTo>
                    <a:pt x="73" y="52"/>
                  </a:lnTo>
                  <a:lnTo>
                    <a:pt x="72" y="52"/>
                  </a:lnTo>
                  <a:lnTo>
                    <a:pt x="72" y="51"/>
                  </a:lnTo>
                  <a:lnTo>
                    <a:pt x="72" y="52"/>
                  </a:lnTo>
                  <a:lnTo>
                    <a:pt x="72" y="51"/>
                  </a:lnTo>
                  <a:lnTo>
                    <a:pt x="71" y="51"/>
                  </a:lnTo>
                  <a:lnTo>
                    <a:pt x="72" y="51"/>
                  </a:lnTo>
                  <a:lnTo>
                    <a:pt x="72" y="52"/>
                  </a:lnTo>
                  <a:lnTo>
                    <a:pt x="71" y="52"/>
                  </a:lnTo>
                  <a:lnTo>
                    <a:pt x="71" y="51"/>
                  </a:lnTo>
                  <a:lnTo>
                    <a:pt x="71" y="52"/>
                  </a:lnTo>
                  <a:lnTo>
                    <a:pt x="69" y="52"/>
                  </a:lnTo>
                  <a:lnTo>
                    <a:pt x="69" y="51"/>
                  </a:lnTo>
                  <a:lnTo>
                    <a:pt x="68" y="51"/>
                  </a:lnTo>
                  <a:lnTo>
                    <a:pt x="69" y="52"/>
                  </a:lnTo>
                  <a:lnTo>
                    <a:pt x="68" y="52"/>
                  </a:lnTo>
                  <a:lnTo>
                    <a:pt x="67" y="52"/>
                  </a:lnTo>
                  <a:lnTo>
                    <a:pt x="67" y="51"/>
                  </a:lnTo>
                  <a:lnTo>
                    <a:pt x="65" y="51"/>
                  </a:lnTo>
                  <a:lnTo>
                    <a:pt x="64" y="51"/>
                  </a:lnTo>
                  <a:lnTo>
                    <a:pt x="65" y="52"/>
                  </a:lnTo>
                  <a:lnTo>
                    <a:pt x="64" y="52"/>
                  </a:lnTo>
                  <a:lnTo>
                    <a:pt x="63" y="54"/>
                  </a:lnTo>
                  <a:lnTo>
                    <a:pt x="62" y="54"/>
                  </a:lnTo>
                  <a:lnTo>
                    <a:pt x="60" y="54"/>
                  </a:lnTo>
                  <a:lnTo>
                    <a:pt x="59" y="54"/>
                  </a:lnTo>
                  <a:lnTo>
                    <a:pt x="60" y="54"/>
                  </a:lnTo>
                  <a:lnTo>
                    <a:pt x="59" y="54"/>
                  </a:lnTo>
                  <a:lnTo>
                    <a:pt x="58" y="54"/>
                  </a:lnTo>
                  <a:lnTo>
                    <a:pt x="56" y="55"/>
                  </a:lnTo>
                  <a:lnTo>
                    <a:pt x="56" y="54"/>
                  </a:lnTo>
                  <a:lnTo>
                    <a:pt x="55" y="54"/>
                  </a:lnTo>
                  <a:lnTo>
                    <a:pt x="55" y="55"/>
                  </a:lnTo>
                  <a:lnTo>
                    <a:pt x="56" y="55"/>
                  </a:lnTo>
                  <a:lnTo>
                    <a:pt x="56" y="56"/>
                  </a:lnTo>
                  <a:lnTo>
                    <a:pt x="55" y="56"/>
                  </a:lnTo>
                  <a:lnTo>
                    <a:pt x="54" y="56"/>
                  </a:lnTo>
                  <a:lnTo>
                    <a:pt x="52" y="56"/>
                  </a:lnTo>
                  <a:lnTo>
                    <a:pt x="52" y="55"/>
                  </a:lnTo>
                  <a:lnTo>
                    <a:pt x="51" y="55"/>
                  </a:lnTo>
                  <a:lnTo>
                    <a:pt x="50" y="55"/>
                  </a:lnTo>
                  <a:lnTo>
                    <a:pt x="49" y="56"/>
                  </a:lnTo>
                  <a:lnTo>
                    <a:pt x="50" y="56"/>
                  </a:lnTo>
                  <a:lnTo>
                    <a:pt x="50" y="58"/>
                  </a:lnTo>
                  <a:lnTo>
                    <a:pt x="49" y="58"/>
                  </a:lnTo>
                  <a:lnTo>
                    <a:pt x="49" y="56"/>
                  </a:lnTo>
                  <a:lnTo>
                    <a:pt x="46" y="55"/>
                  </a:lnTo>
                  <a:lnTo>
                    <a:pt x="45" y="54"/>
                  </a:lnTo>
                  <a:lnTo>
                    <a:pt x="43" y="54"/>
                  </a:lnTo>
                  <a:lnTo>
                    <a:pt x="42" y="54"/>
                  </a:lnTo>
                  <a:lnTo>
                    <a:pt x="41" y="54"/>
                  </a:lnTo>
                  <a:lnTo>
                    <a:pt x="39" y="54"/>
                  </a:lnTo>
                  <a:lnTo>
                    <a:pt x="39" y="55"/>
                  </a:lnTo>
                  <a:lnTo>
                    <a:pt x="38" y="55"/>
                  </a:lnTo>
                  <a:lnTo>
                    <a:pt x="37" y="55"/>
                  </a:lnTo>
                  <a:lnTo>
                    <a:pt x="35" y="55"/>
                  </a:lnTo>
                  <a:lnTo>
                    <a:pt x="35" y="56"/>
                  </a:lnTo>
                  <a:lnTo>
                    <a:pt x="34" y="55"/>
                  </a:lnTo>
                  <a:lnTo>
                    <a:pt x="34" y="56"/>
                  </a:lnTo>
                  <a:lnTo>
                    <a:pt x="33" y="58"/>
                  </a:lnTo>
                  <a:lnTo>
                    <a:pt x="33" y="59"/>
                  </a:lnTo>
                  <a:lnTo>
                    <a:pt x="33" y="60"/>
                  </a:lnTo>
                  <a:lnTo>
                    <a:pt x="32" y="60"/>
                  </a:lnTo>
                  <a:lnTo>
                    <a:pt x="32" y="62"/>
                  </a:lnTo>
                  <a:lnTo>
                    <a:pt x="30" y="63"/>
                  </a:lnTo>
                  <a:lnTo>
                    <a:pt x="32" y="63"/>
                  </a:lnTo>
                  <a:lnTo>
                    <a:pt x="30" y="63"/>
                  </a:lnTo>
                  <a:lnTo>
                    <a:pt x="29" y="63"/>
                  </a:lnTo>
                  <a:lnTo>
                    <a:pt x="28" y="63"/>
                  </a:lnTo>
                  <a:lnTo>
                    <a:pt x="28" y="62"/>
                  </a:lnTo>
                  <a:lnTo>
                    <a:pt x="26" y="62"/>
                  </a:lnTo>
                  <a:lnTo>
                    <a:pt x="25" y="62"/>
                  </a:lnTo>
                  <a:lnTo>
                    <a:pt x="24" y="62"/>
                  </a:lnTo>
                  <a:lnTo>
                    <a:pt x="24" y="60"/>
                  </a:lnTo>
                  <a:lnTo>
                    <a:pt x="22" y="60"/>
                  </a:lnTo>
                  <a:lnTo>
                    <a:pt x="22" y="59"/>
                  </a:lnTo>
                  <a:lnTo>
                    <a:pt x="22" y="60"/>
                  </a:lnTo>
                  <a:lnTo>
                    <a:pt x="24" y="60"/>
                  </a:lnTo>
                  <a:lnTo>
                    <a:pt x="22" y="60"/>
                  </a:lnTo>
                  <a:lnTo>
                    <a:pt x="22" y="62"/>
                  </a:lnTo>
                  <a:lnTo>
                    <a:pt x="22" y="60"/>
                  </a:lnTo>
                  <a:lnTo>
                    <a:pt x="21" y="60"/>
                  </a:lnTo>
                  <a:lnTo>
                    <a:pt x="20" y="60"/>
                  </a:lnTo>
                  <a:lnTo>
                    <a:pt x="19" y="60"/>
                  </a:lnTo>
                  <a:lnTo>
                    <a:pt x="17" y="62"/>
                  </a:lnTo>
                  <a:lnTo>
                    <a:pt x="17" y="60"/>
                  </a:lnTo>
                  <a:lnTo>
                    <a:pt x="17" y="62"/>
                  </a:lnTo>
                  <a:lnTo>
                    <a:pt x="16" y="62"/>
                  </a:lnTo>
                  <a:lnTo>
                    <a:pt x="16" y="60"/>
                  </a:lnTo>
                  <a:lnTo>
                    <a:pt x="15" y="62"/>
                  </a:lnTo>
                  <a:lnTo>
                    <a:pt x="15" y="63"/>
                  </a:lnTo>
                  <a:lnTo>
                    <a:pt x="13" y="63"/>
                  </a:lnTo>
                  <a:lnTo>
                    <a:pt x="12" y="63"/>
                  </a:lnTo>
                  <a:lnTo>
                    <a:pt x="11" y="64"/>
                  </a:lnTo>
                  <a:lnTo>
                    <a:pt x="11" y="63"/>
                  </a:lnTo>
                  <a:lnTo>
                    <a:pt x="9" y="64"/>
                  </a:lnTo>
                  <a:lnTo>
                    <a:pt x="9" y="66"/>
                  </a:lnTo>
                  <a:lnTo>
                    <a:pt x="8" y="66"/>
                  </a:lnTo>
                  <a:lnTo>
                    <a:pt x="9" y="66"/>
                  </a:lnTo>
                  <a:lnTo>
                    <a:pt x="9" y="67"/>
                  </a:lnTo>
                  <a:lnTo>
                    <a:pt x="8" y="67"/>
                  </a:lnTo>
                  <a:lnTo>
                    <a:pt x="8" y="68"/>
                  </a:lnTo>
                  <a:lnTo>
                    <a:pt x="7" y="68"/>
                  </a:lnTo>
                  <a:lnTo>
                    <a:pt x="7" y="67"/>
                  </a:lnTo>
                  <a:lnTo>
                    <a:pt x="7" y="66"/>
                  </a:lnTo>
                  <a:lnTo>
                    <a:pt x="6" y="66"/>
                  </a:lnTo>
                  <a:lnTo>
                    <a:pt x="4" y="66"/>
                  </a:lnTo>
                  <a:lnTo>
                    <a:pt x="3" y="66"/>
                  </a:lnTo>
                  <a:lnTo>
                    <a:pt x="2" y="66"/>
                  </a:lnTo>
                  <a:lnTo>
                    <a:pt x="0" y="67"/>
                  </a:lnTo>
                  <a:lnTo>
                    <a:pt x="0" y="66"/>
                  </a:lnTo>
                  <a:lnTo>
                    <a:pt x="0" y="64"/>
                  </a:lnTo>
                  <a:lnTo>
                    <a:pt x="2" y="64"/>
                  </a:lnTo>
                  <a:lnTo>
                    <a:pt x="2" y="63"/>
                  </a:lnTo>
                  <a:lnTo>
                    <a:pt x="3" y="63"/>
                  </a:lnTo>
                  <a:lnTo>
                    <a:pt x="4" y="63"/>
                  </a:lnTo>
                  <a:lnTo>
                    <a:pt x="6" y="63"/>
                  </a:lnTo>
                  <a:lnTo>
                    <a:pt x="6" y="62"/>
                  </a:lnTo>
                  <a:lnTo>
                    <a:pt x="7" y="62"/>
                  </a:lnTo>
                  <a:lnTo>
                    <a:pt x="8" y="60"/>
                  </a:lnTo>
                  <a:lnTo>
                    <a:pt x="8" y="59"/>
                  </a:lnTo>
                  <a:lnTo>
                    <a:pt x="9" y="59"/>
                  </a:lnTo>
                  <a:lnTo>
                    <a:pt x="11" y="58"/>
                  </a:lnTo>
                  <a:lnTo>
                    <a:pt x="11" y="56"/>
                  </a:lnTo>
                  <a:lnTo>
                    <a:pt x="12" y="56"/>
                  </a:lnTo>
                  <a:lnTo>
                    <a:pt x="13" y="56"/>
                  </a:lnTo>
                  <a:lnTo>
                    <a:pt x="15" y="55"/>
                  </a:lnTo>
                  <a:lnTo>
                    <a:pt x="16" y="54"/>
                  </a:lnTo>
                  <a:lnTo>
                    <a:pt x="17" y="52"/>
                  </a:lnTo>
                  <a:lnTo>
                    <a:pt x="17" y="51"/>
                  </a:lnTo>
                  <a:lnTo>
                    <a:pt x="17" y="50"/>
                  </a:lnTo>
                  <a:lnTo>
                    <a:pt x="19" y="50"/>
                  </a:lnTo>
                  <a:lnTo>
                    <a:pt x="19" y="49"/>
                  </a:lnTo>
                  <a:lnTo>
                    <a:pt x="20" y="49"/>
                  </a:lnTo>
                  <a:lnTo>
                    <a:pt x="21" y="49"/>
                  </a:lnTo>
                  <a:lnTo>
                    <a:pt x="22" y="47"/>
                  </a:lnTo>
                  <a:lnTo>
                    <a:pt x="24" y="47"/>
                  </a:lnTo>
                  <a:lnTo>
                    <a:pt x="22" y="47"/>
                  </a:lnTo>
                  <a:lnTo>
                    <a:pt x="22" y="46"/>
                  </a:lnTo>
                  <a:lnTo>
                    <a:pt x="22" y="45"/>
                  </a:lnTo>
                  <a:lnTo>
                    <a:pt x="24" y="45"/>
                  </a:lnTo>
                  <a:lnTo>
                    <a:pt x="25" y="45"/>
                  </a:lnTo>
                  <a:lnTo>
                    <a:pt x="28" y="45"/>
                  </a:lnTo>
                  <a:lnTo>
                    <a:pt x="28" y="43"/>
                  </a:lnTo>
                  <a:lnTo>
                    <a:pt x="28" y="45"/>
                  </a:lnTo>
                  <a:lnTo>
                    <a:pt x="29" y="43"/>
                  </a:lnTo>
                  <a:lnTo>
                    <a:pt x="30" y="43"/>
                  </a:lnTo>
                  <a:lnTo>
                    <a:pt x="32" y="45"/>
                  </a:lnTo>
                  <a:lnTo>
                    <a:pt x="33" y="43"/>
                  </a:lnTo>
                  <a:lnTo>
                    <a:pt x="34" y="45"/>
                  </a:lnTo>
                  <a:lnTo>
                    <a:pt x="35" y="45"/>
                  </a:lnTo>
                  <a:lnTo>
                    <a:pt x="37" y="45"/>
                  </a:lnTo>
                  <a:lnTo>
                    <a:pt x="38" y="45"/>
                  </a:lnTo>
                  <a:lnTo>
                    <a:pt x="39" y="45"/>
                  </a:lnTo>
                  <a:lnTo>
                    <a:pt x="41" y="45"/>
                  </a:lnTo>
                  <a:lnTo>
                    <a:pt x="41" y="43"/>
                  </a:lnTo>
                  <a:lnTo>
                    <a:pt x="41" y="42"/>
                  </a:lnTo>
                  <a:lnTo>
                    <a:pt x="42" y="42"/>
                  </a:lnTo>
                  <a:lnTo>
                    <a:pt x="42" y="41"/>
                  </a:lnTo>
                  <a:lnTo>
                    <a:pt x="43" y="41"/>
                  </a:lnTo>
                  <a:lnTo>
                    <a:pt x="45" y="39"/>
                  </a:lnTo>
                  <a:lnTo>
                    <a:pt x="46" y="38"/>
                  </a:lnTo>
                  <a:lnTo>
                    <a:pt x="46" y="37"/>
                  </a:lnTo>
                  <a:lnTo>
                    <a:pt x="47" y="37"/>
                  </a:lnTo>
                  <a:lnTo>
                    <a:pt x="47" y="36"/>
                  </a:lnTo>
                  <a:lnTo>
                    <a:pt x="49" y="36"/>
                  </a:lnTo>
                  <a:lnTo>
                    <a:pt x="50" y="34"/>
                  </a:lnTo>
                  <a:lnTo>
                    <a:pt x="49" y="34"/>
                  </a:lnTo>
                  <a:lnTo>
                    <a:pt x="49" y="36"/>
                  </a:lnTo>
                  <a:lnTo>
                    <a:pt x="47" y="36"/>
                  </a:lnTo>
                  <a:lnTo>
                    <a:pt x="47" y="37"/>
                  </a:lnTo>
                  <a:lnTo>
                    <a:pt x="46" y="37"/>
                  </a:lnTo>
                  <a:lnTo>
                    <a:pt x="45" y="38"/>
                  </a:lnTo>
                  <a:lnTo>
                    <a:pt x="43" y="38"/>
                  </a:lnTo>
                  <a:lnTo>
                    <a:pt x="42" y="38"/>
                  </a:lnTo>
                  <a:lnTo>
                    <a:pt x="41" y="38"/>
                  </a:lnTo>
                  <a:lnTo>
                    <a:pt x="39" y="39"/>
                  </a:lnTo>
                  <a:lnTo>
                    <a:pt x="38" y="41"/>
                  </a:lnTo>
                  <a:lnTo>
                    <a:pt x="37" y="41"/>
                  </a:lnTo>
                  <a:lnTo>
                    <a:pt x="35" y="41"/>
                  </a:lnTo>
                  <a:lnTo>
                    <a:pt x="34" y="41"/>
                  </a:lnTo>
                  <a:lnTo>
                    <a:pt x="33" y="41"/>
                  </a:lnTo>
                  <a:lnTo>
                    <a:pt x="32" y="41"/>
                  </a:lnTo>
                  <a:lnTo>
                    <a:pt x="32" y="39"/>
                  </a:lnTo>
                  <a:lnTo>
                    <a:pt x="30" y="39"/>
                  </a:lnTo>
                  <a:lnTo>
                    <a:pt x="30" y="38"/>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7" name="Freeform 1826"/>
            <p:cNvSpPr>
              <a:spLocks/>
            </p:cNvSpPr>
            <p:nvPr/>
          </p:nvSpPr>
          <p:spPr bwMode="auto">
            <a:xfrm>
              <a:off x="4226238" y="2359025"/>
              <a:ext cx="65087" cy="36513"/>
            </a:xfrm>
            <a:custGeom>
              <a:avLst/>
              <a:gdLst/>
              <a:ahLst/>
              <a:cxnLst>
                <a:cxn ang="0">
                  <a:pos x="4" y="18"/>
                </a:cxn>
                <a:cxn ang="0">
                  <a:pos x="7" y="21"/>
                </a:cxn>
                <a:cxn ang="0">
                  <a:pos x="11" y="21"/>
                </a:cxn>
                <a:cxn ang="0">
                  <a:pos x="12" y="21"/>
                </a:cxn>
                <a:cxn ang="0">
                  <a:pos x="15" y="21"/>
                </a:cxn>
                <a:cxn ang="0">
                  <a:pos x="15" y="18"/>
                </a:cxn>
                <a:cxn ang="0">
                  <a:pos x="21" y="21"/>
                </a:cxn>
                <a:cxn ang="0">
                  <a:pos x="23" y="22"/>
                </a:cxn>
                <a:cxn ang="0">
                  <a:pos x="28" y="22"/>
                </a:cxn>
                <a:cxn ang="0">
                  <a:pos x="30" y="22"/>
                </a:cxn>
                <a:cxn ang="0">
                  <a:pos x="32" y="22"/>
                </a:cxn>
                <a:cxn ang="0">
                  <a:pos x="34" y="22"/>
                </a:cxn>
                <a:cxn ang="0">
                  <a:pos x="34" y="19"/>
                </a:cxn>
                <a:cxn ang="0">
                  <a:pos x="34" y="19"/>
                </a:cxn>
                <a:cxn ang="0">
                  <a:pos x="37" y="19"/>
                </a:cxn>
                <a:cxn ang="0">
                  <a:pos x="40" y="18"/>
                </a:cxn>
                <a:cxn ang="0">
                  <a:pos x="37" y="17"/>
                </a:cxn>
                <a:cxn ang="0">
                  <a:pos x="37" y="14"/>
                </a:cxn>
                <a:cxn ang="0">
                  <a:pos x="38" y="14"/>
                </a:cxn>
                <a:cxn ang="0">
                  <a:pos x="38" y="14"/>
                </a:cxn>
                <a:cxn ang="0">
                  <a:pos x="38" y="17"/>
                </a:cxn>
                <a:cxn ang="0">
                  <a:pos x="40" y="18"/>
                </a:cxn>
                <a:cxn ang="0">
                  <a:pos x="40" y="15"/>
                </a:cxn>
                <a:cxn ang="0">
                  <a:pos x="40" y="14"/>
                </a:cxn>
                <a:cxn ang="0">
                  <a:pos x="40" y="12"/>
                </a:cxn>
                <a:cxn ang="0">
                  <a:pos x="38" y="10"/>
                </a:cxn>
                <a:cxn ang="0">
                  <a:pos x="36" y="10"/>
                </a:cxn>
                <a:cxn ang="0">
                  <a:pos x="34" y="12"/>
                </a:cxn>
                <a:cxn ang="0">
                  <a:pos x="36" y="10"/>
                </a:cxn>
                <a:cxn ang="0">
                  <a:pos x="37" y="8"/>
                </a:cxn>
                <a:cxn ang="0">
                  <a:pos x="34" y="6"/>
                </a:cxn>
                <a:cxn ang="0">
                  <a:pos x="33" y="4"/>
                </a:cxn>
                <a:cxn ang="0">
                  <a:pos x="32" y="2"/>
                </a:cxn>
                <a:cxn ang="0">
                  <a:pos x="30" y="1"/>
                </a:cxn>
                <a:cxn ang="0">
                  <a:pos x="28" y="0"/>
                </a:cxn>
                <a:cxn ang="0">
                  <a:pos x="25" y="0"/>
                </a:cxn>
                <a:cxn ang="0">
                  <a:pos x="23" y="1"/>
                </a:cxn>
                <a:cxn ang="0">
                  <a:pos x="20" y="1"/>
                </a:cxn>
                <a:cxn ang="0">
                  <a:pos x="19" y="2"/>
                </a:cxn>
                <a:cxn ang="0">
                  <a:pos x="17" y="4"/>
                </a:cxn>
                <a:cxn ang="0">
                  <a:pos x="15" y="4"/>
                </a:cxn>
                <a:cxn ang="0">
                  <a:pos x="11" y="9"/>
                </a:cxn>
                <a:cxn ang="0">
                  <a:pos x="10" y="10"/>
                </a:cxn>
                <a:cxn ang="0">
                  <a:pos x="7" y="10"/>
                </a:cxn>
                <a:cxn ang="0">
                  <a:pos x="6" y="12"/>
                </a:cxn>
                <a:cxn ang="0">
                  <a:pos x="6" y="14"/>
                </a:cxn>
                <a:cxn ang="0">
                  <a:pos x="0" y="15"/>
                </a:cxn>
              </a:cxnLst>
              <a:rect l="0" t="0" r="r" b="b"/>
              <a:pathLst>
                <a:path w="41" h="23">
                  <a:moveTo>
                    <a:pt x="0" y="15"/>
                  </a:moveTo>
                  <a:lnTo>
                    <a:pt x="4" y="18"/>
                  </a:lnTo>
                  <a:lnTo>
                    <a:pt x="6" y="21"/>
                  </a:lnTo>
                  <a:lnTo>
                    <a:pt x="7" y="21"/>
                  </a:lnTo>
                  <a:lnTo>
                    <a:pt x="8" y="21"/>
                  </a:lnTo>
                  <a:lnTo>
                    <a:pt x="11" y="21"/>
                  </a:lnTo>
                  <a:lnTo>
                    <a:pt x="13" y="22"/>
                  </a:lnTo>
                  <a:lnTo>
                    <a:pt x="12" y="21"/>
                  </a:lnTo>
                  <a:lnTo>
                    <a:pt x="13" y="21"/>
                  </a:lnTo>
                  <a:lnTo>
                    <a:pt x="15" y="21"/>
                  </a:lnTo>
                  <a:lnTo>
                    <a:pt x="15" y="19"/>
                  </a:lnTo>
                  <a:lnTo>
                    <a:pt x="15" y="18"/>
                  </a:lnTo>
                  <a:lnTo>
                    <a:pt x="17" y="15"/>
                  </a:lnTo>
                  <a:lnTo>
                    <a:pt x="21" y="21"/>
                  </a:lnTo>
                  <a:lnTo>
                    <a:pt x="23" y="21"/>
                  </a:lnTo>
                  <a:lnTo>
                    <a:pt x="23" y="22"/>
                  </a:lnTo>
                  <a:lnTo>
                    <a:pt x="26" y="22"/>
                  </a:lnTo>
                  <a:lnTo>
                    <a:pt x="28" y="22"/>
                  </a:lnTo>
                  <a:lnTo>
                    <a:pt x="29" y="22"/>
                  </a:lnTo>
                  <a:lnTo>
                    <a:pt x="30" y="22"/>
                  </a:lnTo>
                  <a:lnTo>
                    <a:pt x="30" y="23"/>
                  </a:lnTo>
                  <a:lnTo>
                    <a:pt x="32" y="22"/>
                  </a:lnTo>
                  <a:lnTo>
                    <a:pt x="33" y="22"/>
                  </a:lnTo>
                  <a:lnTo>
                    <a:pt x="34" y="22"/>
                  </a:lnTo>
                  <a:lnTo>
                    <a:pt x="34" y="21"/>
                  </a:lnTo>
                  <a:lnTo>
                    <a:pt x="34" y="19"/>
                  </a:lnTo>
                  <a:lnTo>
                    <a:pt x="34" y="18"/>
                  </a:lnTo>
                  <a:lnTo>
                    <a:pt x="34" y="19"/>
                  </a:lnTo>
                  <a:lnTo>
                    <a:pt x="36" y="19"/>
                  </a:lnTo>
                  <a:lnTo>
                    <a:pt x="37" y="19"/>
                  </a:lnTo>
                  <a:lnTo>
                    <a:pt x="38" y="19"/>
                  </a:lnTo>
                  <a:lnTo>
                    <a:pt x="40" y="18"/>
                  </a:lnTo>
                  <a:lnTo>
                    <a:pt x="38" y="17"/>
                  </a:lnTo>
                  <a:lnTo>
                    <a:pt x="37" y="17"/>
                  </a:lnTo>
                  <a:lnTo>
                    <a:pt x="37" y="15"/>
                  </a:lnTo>
                  <a:lnTo>
                    <a:pt x="37" y="14"/>
                  </a:lnTo>
                  <a:lnTo>
                    <a:pt x="37" y="13"/>
                  </a:lnTo>
                  <a:lnTo>
                    <a:pt x="38" y="14"/>
                  </a:lnTo>
                  <a:lnTo>
                    <a:pt x="38" y="13"/>
                  </a:lnTo>
                  <a:lnTo>
                    <a:pt x="38" y="14"/>
                  </a:lnTo>
                  <a:lnTo>
                    <a:pt x="38" y="15"/>
                  </a:lnTo>
                  <a:lnTo>
                    <a:pt x="38" y="17"/>
                  </a:lnTo>
                  <a:lnTo>
                    <a:pt x="40" y="17"/>
                  </a:lnTo>
                  <a:lnTo>
                    <a:pt x="40" y="18"/>
                  </a:lnTo>
                  <a:lnTo>
                    <a:pt x="40" y="17"/>
                  </a:lnTo>
                  <a:lnTo>
                    <a:pt x="40" y="15"/>
                  </a:lnTo>
                  <a:lnTo>
                    <a:pt x="41" y="14"/>
                  </a:lnTo>
                  <a:lnTo>
                    <a:pt x="40" y="14"/>
                  </a:lnTo>
                  <a:lnTo>
                    <a:pt x="40" y="13"/>
                  </a:lnTo>
                  <a:lnTo>
                    <a:pt x="40" y="12"/>
                  </a:lnTo>
                  <a:lnTo>
                    <a:pt x="38" y="12"/>
                  </a:lnTo>
                  <a:lnTo>
                    <a:pt x="38" y="10"/>
                  </a:lnTo>
                  <a:lnTo>
                    <a:pt x="37" y="12"/>
                  </a:lnTo>
                  <a:lnTo>
                    <a:pt x="36" y="10"/>
                  </a:lnTo>
                  <a:lnTo>
                    <a:pt x="36" y="12"/>
                  </a:lnTo>
                  <a:lnTo>
                    <a:pt x="34" y="12"/>
                  </a:lnTo>
                  <a:lnTo>
                    <a:pt x="34" y="10"/>
                  </a:lnTo>
                  <a:lnTo>
                    <a:pt x="36" y="10"/>
                  </a:lnTo>
                  <a:lnTo>
                    <a:pt x="37" y="9"/>
                  </a:lnTo>
                  <a:lnTo>
                    <a:pt x="37" y="8"/>
                  </a:lnTo>
                  <a:lnTo>
                    <a:pt x="36" y="8"/>
                  </a:lnTo>
                  <a:lnTo>
                    <a:pt x="34" y="6"/>
                  </a:lnTo>
                  <a:lnTo>
                    <a:pt x="33" y="5"/>
                  </a:lnTo>
                  <a:lnTo>
                    <a:pt x="33" y="4"/>
                  </a:lnTo>
                  <a:lnTo>
                    <a:pt x="32" y="4"/>
                  </a:lnTo>
                  <a:lnTo>
                    <a:pt x="32" y="2"/>
                  </a:lnTo>
                  <a:lnTo>
                    <a:pt x="32" y="1"/>
                  </a:lnTo>
                  <a:lnTo>
                    <a:pt x="30" y="1"/>
                  </a:lnTo>
                  <a:lnTo>
                    <a:pt x="29" y="1"/>
                  </a:lnTo>
                  <a:lnTo>
                    <a:pt x="28" y="0"/>
                  </a:lnTo>
                  <a:lnTo>
                    <a:pt x="26" y="0"/>
                  </a:lnTo>
                  <a:lnTo>
                    <a:pt x="25" y="0"/>
                  </a:lnTo>
                  <a:lnTo>
                    <a:pt x="24" y="1"/>
                  </a:lnTo>
                  <a:lnTo>
                    <a:pt x="23" y="1"/>
                  </a:lnTo>
                  <a:lnTo>
                    <a:pt x="21" y="1"/>
                  </a:lnTo>
                  <a:lnTo>
                    <a:pt x="20" y="1"/>
                  </a:lnTo>
                  <a:lnTo>
                    <a:pt x="19" y="1"/>
                  </a:lnTo>
                  <a:lnTo>
                    <a:pt x="19" y="2"/>
                  </a:lnTo>
                  <a:lnTo>
                    <a:pt x="17" y="2"/>
                  </a:lnTo>
                  <a:lnTo>
                    <a:pt x="17" y="4"/>
                  </a:lnTo>
                  <a:lnTo>
                    <a:pt x="16" y="4"/>
                  </a:lnTo>
                  <a:lnTo>
                    <a:pt x="15" y="4"/>
                  </a:lnTo>
                  <a:lnTo>
                    <a:pt x="12" y="6"/>
                  </a:lnTo>
                  <a:lnTo>
                    <a:pt x="11" y="9"/>
                  </a:lnTo>
                  <a:lnTo>
                    <a:pt x="10" y="9"/>
                  </a:lnTo>
                  <a:lnTo>
                    <a:pt x="10" y="10"/>
                  </a:lnTo>
                  <a:lnTo>
                    <a:pt x="8" y="10"/>
                  </a:lnTo>
                  <a:lnTo>
                    <a:pt x="7" y="10"/>
                  </a:lnTo>
                  <a:lnTo>
                    <a:pt x="6" y="10"/>
                  </a:lnTo>
                  <a:lnTo>
                    <a:pt x="6" y="12"/>
                  </a:lnTo>
                  <a:lnTo>
                    <a:pt x="7" y="12"/>
                  </a:lnTo>
                  <a:lnTo>
                    <a:pt x="6" y="14"/>
                  </a:lnTo>
                  <a:lnTo>
                    <a:pt x="3" y="14"/>
                  </a:lnTo>
                  <a:lnTo>
                    <a:pt x="0" y="1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8" name="Freeform 1827"/>
            <p:cNvSpPr>
              <a:spLocks/>
            </p:cNvSpPr>
            <p:nvPr/>
          </p:nvSpPr>
          <p:spPr bwMode="auto">
            <a:xfrm>
              <a:off x="4256400" y="2263775"/>
              <a:ext cx="22225" cy="22225"/>
            </a:xfrm>
            <a:custGeom>
              <a:avLst/>
              <a:gdLst/>
              <a:ahLst/>
              <a:cxnLst>
                <a:cxn ang="0">
                  <a:pos x="0" y="13"/>
                </a:cxn>
                <a:cxn ang="0">
                  <a:pos x="2" y="14"/>
                </a:cxn>
                <a:cxn ang="0">
                  <a:pos x="5" y="13"/>
                </a:cxn>
                <a:cxn ang="0">
                  <a:pos x="5" y="12"/>
                </a:cxn>
                <a:cxn ang="0">
                  <a:pos x="6" y="12"/>
                </a:cxn>
                <a:cxn ang="0">
                  <a:pos x="6" y="10"/>
                </a:cxn>
                <a:cxn ang="0">
                  <a:pos x="7" y="10"/>
                </a:cxn>
                <a:cxn ang="0">
                  <a:pos x="6" y="10"/>
                </a:cxn>
                <a:cxn ang="0">
                  <a:pos x="7" y="12"/>
                </a:cxn>
                <a:cxn ang="0">
                  <a:pos x="7" y="10"/>
                </a:cxn>
                <a:cxn ang="0">
                  <a:pos x="9" y="10"/>
                </a:cxn>
                <a:cxn ang="0">
                  <a:pos x="9" y="8"/>
                </a:cxn>
                <a:cxn ang="0">
                  <a:pos x="10" y="8"/>
                </a:cxn>
                <a:cxn ang="0">
                  <a:pos x="10" y="6"/>
                </a:cxn>
                <a:cxn ang="0">
                  <a:pos x="13" y="6"/>
                </a:cxn>
                <a:cxn ang="0">
                  <a:pos x="14" y="5"/>
                </a:cxn>
                <a:cxn ang="0">
                  <a:pos x="11" y="5"/>
                </a:cxn>
                <a:cxn ang="0">
                  <a:pos x="14" y="4"/>
                </a:cxn>
                <a:cxn ang="0">
                  <a:pos x="14" y="1"/>
                </a:cxn>
                <a:cxn ang="0">
                  <a:pos x="13" y="0"/>
                </a:cxn>
                <a:cxn ang="0">
                  <a:pos x="6" y="4"/>
                </a:cxn>
                <a:cxn ang="0">
                  <a:pos x="6" y="6"/>
                </a:cxn>
                <a:cxn ang="0">
                  <a:pos x="5" y="6"/>
                </a:cxn>
                <a:cxn ang="0">
                  <a:pos x="4" y="6"/>
                </a:cxn>
                <a:cxn ang="0">
                  <a:pos x="1" y="5"/>
                </a:cxn>
                <a:cxn ang="0">
                  <a:pos x="1" y="9"/>
                </a:cxn>
                <a:cxn ang="0">
                  <a:pos x="1" y="10"/>
                </a:cxn>
                <a:cxn ang="0">
                  <a:pos x="4" y="12"/>
                </a:cxn>
                <a:cxn ang="0">
                  <a:pos x="2" y="12"/>
                </a:cxn>
                <a:cxn ang="0">
                  <a:pos x="0" y="13"/>
                </a:cxn>
              </a:cxnLst>
              <a:rect l="0" t="0" r="r" b="b"/>
              <a:pathLst>
                <a:path w="14" h="14">
                  <a:moveTo>
                    <a:pt x="0" y="13"/>
                  </a:moveTo>
                  <a:lnTo>
                    <a:pt x="2" y="14"/>
                  </a:lnTo>
                  <a:lnTo>
                    <a:pt x="5" y="13"/>
                  </a:lnTo>
                  <a:lnTo>
                    <a:pt x="5" y="12"/>
                  </a:lnTo>
                  <a:lnTo>
                    <a:pt x="6" y="12"/>
                  </a:lnTo>
                  <a:lnTo>
                    <a:pt x="6" y="10"/>
                  </a:lnTo>
                  <a:lnTo>
                    <a:pt x="7" y="10"/>
                  </a:lnTo>
                  <a:lnTo>
                    <a:pt x="6" y="10"/>
                  </a:lnTo>
                  <a:lnTo>
                    <a:pt x="7" y="12"/>
                  </a:lnTo>
                  <a:lnTo>
                    <a:pt x="7" y="10"/>
                  </a:lnTo>
                  <a:lnTo>
                    <a:pt x="9" y="10"/>
                  </a:lnTo>
                  <a:lnTo>
                    <a:pt x="9" y="8"/>
                  </a:lnTo>
                  <a:lnTo>
                    <a:pt x="10" y="8"/>
                  </a:lnTo>
                  <a:lnTo>
                    <a:pt x="10" y="6"/>
                  </a:lnTo>
                  <a:lnTo>
                    <a:pt x="13" y="6"/>
                  </a:lnTo>
                  <a:lnTo>
                    <a:pt x="14" y="5"/>
                  </a:lnTo>
                  <a:lnTo>
                    <a:pt x="11" y="5"/>
                  </a:lnTo>
                  <a:lnTo>
                    <a:pt x="14" y="4"/>
                  </a:lnTo>
                  <a:lnTo>
                    <a:pt x="14" y="1"/>
                  </a:lnTo>
                  <a:lnTo>
                    <a:pt x="13" y="0"/>
                  </a:lnTo>
                  <a:lnTo>
                    <a:pt x="6" y="4"/>
                  </a:lnTo>
                  <a:lnTo>
                    <a:pt x="6" y="6"/>
                  </a:lnTo>
                  <a:lnTo>
                    <a:pt x="5" y="6"/>
                  </a:lnTo>
                  <a:lnTo>
                    <a:pt x="4" y="6"/>
                  </a:lnTo>
                  <a:lnTo>
                    <a:pt x="1" y="5"/>
                  </a:lnTo>
                  <a:lnTo>
                    <a:pt x="1" y="9"/>
                  </a:lnTo>
                  <a:lnTo>
                    <a:pt x="1" y="10"/>
                  </a:lnTo>
                  <a:lnTo>
                    <a:pt x="4" y="12"/>
                  </a:lnTo>
                  <a:lnTo>
                    <a:pt x="2" y="12"/>
                  </a:lnTo>
                  <a:lnTo>
                    <a:pt x="0"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29" name="Freeform 1828"/>
            <p:cNvSpPr>
              <a:spLocks/>
            </p:cNvSpPr>
            <p:nvPr/>
          </p:nvSpPr>
          <p:spPr bwMode="auto">
            <a:xfrm>
              <a:off x="4264338" y="2286000"/>
              <a:ext cx="22225" cy="20638"/>
            </a:xfrm>
            <a:custGeom>
              <a:avLst/>
              <a:gdLst/>
              <a:ahLst/>
              <a:cxnLst>
                <a:cxn ang="0">
                  <a:pos x="0" y="6"/>
                </a:cxn>
                <a:cxn ang="0">
                  <a:pos x="2" y="7"/>
                </a:cxn>
                <a:cxn ang="0">
                  <a:pos x="2" y="6"/>
                </a:cxn>
                <a:cxn ang="0">
                  <a:pos x="5" y="7"/>
                </a:cxn>
                <a:cxn ang="0">
                  <a:pos x="4" y="7"/>
                </a:cxn>
                <a:cxn ang="0">
                  <a:pos x="5" y="8"/>
                </a:cxn>
                <a:cxn ang="0">
                  <a:pos x="6" y="10"/>
                </a:cxn>
                <a:cxn ang="0">
                  <a:pos x="8" y="10"/>
                </a:cxn>
                <a:cxn ang="0">
                  <a:pos x="9" y="11"/>
                </a:cxn>
                <a:cxn ang="0">
                  <a:pos x="10" y="8"/>
                </a:cxn>
                <a:cxn ang="0">
                  <a:pos x="13" y="10"/>
                </a:cxn>
                <a:cxn ang="0">
                  <a:pos x="10" y="11"/>
                </a:cxn>
                <a:cxn ang="0">
                  <a:pos x="10" y="12"/>
                </a:cxn>
                <a:cxn ang="0">
                  <a:pos x="12" y="12"/>
                </a:cxn>
                <a:cxn ang="0">
                  <a:pos x="14" y="8"/>
                </a:cxn>
                <a:cxn ang="0">
                  <a:pos x="8" y="7"/>
                </a:cxn>
                <a:cxn ang="0">
                  <a:pos x="8" y="6"/>
                </a:cxn>
                <a:cxn ang="0">
                  <a:pos x="9" y="2"/>
                </a:cxn>
                <a:cxn ang="0">
                  <a:pos x="5" y="0"/>
                </a:cxn>
                <a:cxn ang="0">
                  <a:pos x="5" y="2"/>
                </a:cxn>
                <a:cxn ang="0">
                  <a:pos x="6" y="4"/>
                </a:cxn>
                <a:cxn ang="0">
                  <a:pos x="1" y="2"/>
                </a:cxn>
                <a:cxn ang="0">
                  <a:pos x="2" y="4"/>
                </a:cxn>
                <a:cxn ang="0">
                  <a:pos x="1" y="3"/>
                </a:cxn>
                <a:cxn ang="0">
                  <a:pos x="1" y="4"/>
                </a:cxn>
                <a:cxn ang="0">
                  <a:pos x="0" y="4"/>
                </a:cxn>
                <a:cxn ang="0">
                  <a:pos x="0" y="6"/>
                </a:cxn>
              </a:cxnLst>
              <a:rect l="0" t="0" r="r" b="b"/>
              <a:pathLst>
                <a:path w="14" h="12">
                  <a:moveTo>
                    <a:pt x="0" y="6"/>
                  </a:moveTo>
                  <a:lnTo>
                    <a:pt x="2" y="7"/>
                  </a:lnTo>
                  <a:lnTo>
                    <a:pt x="2" y="6"/>
                  </a:lnTo>
                  <a:lnTo>
                    <a:pt x="5" y="7"/>
                  </a:lnTo>
                  <a:lnTo>
                    <a:pt x="4" y="7"/>
                  </a:lnTo>
                  <a:lnTo>
                    <a:pt x="5" y="8"/>
                  </a:lnTo>
                  <a:lnTo>
                    <a:pt x="6" y="10"/>
                  </a:lnTo>
                  <a:lnTo>
                    <a:pt x="8" y="10"/>
                  </a:lnTo>
                  <a:lnTo>
                    <a:pt x="9" y="11"/>
                  </a:lnTo>
                  <a:lnTo>
                    <a:pt x="10" y="8"/>
                  </a:lnTo>
                  <a:lnTo>
                    <a:pt x="13" y="10"/>
                  </a:lnTo>
                  <a:lnTo>
                    <a:pt x="10" y="11"/>
                  </a:lnTo>
                  <a:lnTo>
                    <a:pt x="10" y="12"/>
                  </a:lnTo>
                  <a:lnTo>
                    <a:pt x="12" y="12"/>
                  </a:lnTo>
                  <a:lnTo>
                    <a:pt x="14" y="8"/>
                  </a:lnTo>
                  <a:lnTo>
                    <a:pt x="8" y="7"/>
                  </a:lnTo>
                  <a:lnTo>
                    <a:pt x="8" y="6"/>
                  </a:lnTo>
                  <a:lnTo>
                    <a:pt x="9" y="2"/>
                  </a:lnTo>
                  <a:lnTo>
                    <a:pt x="5" y="0"/>
                  </a:lnTo>
                  <a:lnTo>
                    <a:pt x="5" y="2"/>
                  </a:lnTo>
                  <a:lnTo>
                    <a:pt x="6" y="4"/>
                  </a:lnTo>
                  <a:lnTo>
                    <a:pt x="1" y="2"/>
                  </a:lnTo>
                  <a:lnTo>
                    <a:pt x="2" y="4"/>
                  </a:lnTo>
                  <a:lnTo>
                    <a:pt x="1" y="3"/>
                  </a:lnTo>
                  <a:lnTo>
                    <a:pt x="1" y="4"/>
                  </a:lnTo>
                  <a:lnTo>
                    <a:pt x="0" y="4"/>
                  </a:lnTo>
                  <a:lnTo>
                    <a:pt x="0"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0" name="Freeform 1829"/>
            <p:cNvSpPr>
              <a:spLocks/>
            </p:cNvSpPr>
            <p:nvPr/>
          </p:nvSpPr>
          <p:spPr bwMode="auto">
            <a:xfrm>
              <a:off x="4380225" y="2203450"/>
              <a:ext cx="14288" cy="20638"/>
            </a:xfrm>
            <a:custGeom>
              <a:avLst/>
              <a:gdLst/>
              <a:ahLst/>
              <a:cxnLst>
                <a:cxn ang="0">
                  <a:pos x="0" y="5"/>
                </a:cxn>
                <a:cxn ang="0">
                  <a:pos x="5" y="4"/>
                </a:cxn>
                <a:cxn ang="0">
                  <a:pos x="4" y="3"/>
                </a:cxn>
                <a:cxn ang="0">
                  <a:pos x="2" y="3"/>
                </a:cxn>
                <a:cxn ang="0">
                  <a:pos x="0" y="3"/>
                </a:cxn>
                <a:cxn ang="0">
                  <a:pos x="2" y="1"/>
                </a:cxn>
                <a:cxn ang="0">
                  <a:pos x="4" y="0"/>
                </a:cxn>
                <a:cxn ang="0">
                  <a:pos x="5" y="0"/>
                </a:cxn>
                <a:cxn ang="0">
                  <a:pos x="4" y="3"/>
                </a:cxn>
                <a:cxn ang="0">
                  <a:pos x="5" y="3"/>
                </a:cxn>
                <a:cxn ang="0">
                  <a:pos x="6" y="3"/>
                </a:cxn>
                <a:cxn ang="0">
                  <a:pos x="6" y="4"/>
                </a:cxn>
                <a:cxn ang="0">
                  <a:pos x="9" y="4"/>
                </a:cxn>
                <a:cxn ang="0">
                  <a:pos x="8" y="4"/>
                </a:cxn>
                <a:cxn ang="0">
                  <a:pos x="6" y="5"/>
                </a:cxn>
                <a:cxn ang="0">
                  <a:pos x="8" y="5"/>
                </a:cxn>
                <a:cxn ang="0">
                  <a:pos x="8" y="7"/>
                </a:cxn>
                <a:cxn ang="0">
                  <a:pos x="6" y="7"/>
                </a:cxn>
                <a:cxn ang="0">
                  <a:pos x="6" y="8"/>
                </a:cxn>
                <a:cxn ang="0">
                  <a:pos x="8" y="8"/>
                </a:cxn>
                <a:cxn ang="0">
                  <a:pos x="6" y="9"/>
                </a:cxn>
                <a:cxn ang="0">
                  <a:pos x="6" y="10"/>
                </a:cxn>
                <a:cxn ang="0">
                  <a:pos x="6" y="12"/>
                </a:cxn>
                <a:cxn ang="0">
                  <a:pos x="5" y="12"/>
                </a:cxn>
                <a:cxn ang="0">
                  <a:pos x="5" y="13"/>
                </a:cxn>
                <a:cxn ang="0">
                  <a:pos x="4" y="13"/>
                </a:cxn>
                <a:cxn ang="0">
                  <a:pos x="4" y="12"/>
                </a:cxn>
                <a:cxn ang="0">
                  <a:pos x="5" y="8"/>
                </a:cxn>
                <a:cxn ang="0">
                  <a:pos x="5" y="7"/>
                </a:cxn>
                <a:cxn ang="0">
                  <a:pos x="5" y="8"/>
                </a:cxn>
                <a:cxn ang="0">
                  <a:pos x="5" y="7"/>
                </a:cxn>
                <a:cxn ang="0">
                  <a:pos x="4" y="8"/>
                </a:cxn>
                <a:cxn ang="0">
                  <a:pos x="2" y="8"/>
                </a:cxn>
                <a:cxn ang="0">
                  <a:pos x="1" y="8"/>
                </a:cxn>
                <a:cxn ang="0">
                  <a:pos x="2" y="7"/>
                </a:cxn>
                <a:cxn ang="0">
                  <a:pos x="1" y="8"/>
                </a:cxn>
                <a:cxn ang="0">
                  <a:pos x="1" y="7"/>
                </a:cxn>
                <a:cxn ang="0">
                  <a:pos x="0" y="7"/>
                </a:cxn>
                <a:cxn ang="0">
                  <a:pos x="0" y="5"/>
                </a:cxn>
              </a:cxnLst>
              <a:rect l="0" t="0" r="r" b="b"/>
              <a:pathLst>
                <a:path w="9" h="13">
                  <a:moveTo>
                    <a:pt x="0" y="5"/>
                  </a:moveTo>
                  <a:lnTo>
                    <a:pt x="5" y="4"/>
                  </a:lnTo>
                  <a:lnTo>
                    <a:pt x="4" y="3"/>
                  </a:lnTo>
                  <a:lnTo>
                    <a:pt x="2" y="3"/>
                  </a:lnTo>
                  <a:lnTo>
                    <a:pt x="0" y="3"/>
                  </a:lnTo>
                  <a:lnTo>
                    <a:pt x="2" y="1"/>
                  </a:lnTo>
                  <a:lnTo>
                    <a:pt x="4" y="0"/>
                  </a:lnTo>
                  <a:lnTo>
                    <a:pt x="5" y="0"/>
                  </a:lnTo>
                  <a:lnTo>
                    <a:pt x="4" y="3"/>
                  </a:lnTo>
                  <a:lnTo>
                    <a:pt x="5" y="3"/>
                  </a:lnTo>
                  <a:lnTo>
                    <a:pt x="6" y="3"/>
                  </a:lnTo>
                  <a:lnTo>
                    <a:pt x="6" y="4"/>
                  </a:lnTo>
                  <a:lnTo>
                    <a:pt x="9" y="4"/>
                  </a:lnTo>
                  <a:lnTo>
                    <a:pt x="8" y="4"/>
                  </a:lnTo>
                  <a:lnTo>
                    <a:pt x="6" y="5"/>
                  </a:lnTo>
                  <a:lnTo>
                    <a:pt x="8" y="5"/>
                  </a:lnTo>
                  <a:lnTo>
                    <a:pt x="8" y="7"/>
                  </a:lnTo>
                  <a:lnTo>
                    <a:pt x="6" y="7"/>
                  </a:lnTo>
                  <a:lnTo>
                    <a:pt x="6" y="8"/>
                  </a:lnTo>
                  <a:lnTo>
                    <a:pt x="8" y="8"/>
                  </a:lnTo>
                  <a:lnTo>
                    <a:pt x="6" y="9"/>
                  </a:lnTo>
                  <a:lnTo>
                    <a:pt x="6" y="10"/>
                  </a:lnTo>
                  <a:lnTo>
                    <a:pt x="6" y="12"/>
                  </a:lnTo>
                  <a:lnTo>
                    <a:pt x="5" y="12"/>
                  </a:lnTo>
                  <a:lnTo>
                    <a:pt x="5" y="13"/>
                  </a:lnTo>
                  <a:lnTo>
                    <a:pt x="4" y="13"/>
                  </a:lnTo>
                  <a:lnTo>
                    <a:pt x="4" y="12"/>
                  </a:lnTo>
                  <a:lnTo>
                    <a:pt x="5" y="8"/>
                  </a:lnTo>
                  <a:lnTo>
                    <a:pt x="5" y="7"/>
                  </a:lnTo>
                  <a:lnTo>
                    <a:pt x="5" y="8"/>
                  </a:lnTo>
                  <a:lnTo>
                    <a:pt x="5" y="7"/>
                  </a:lnTo>
                  <a:lnTo>
                    <a:pt x="4" y="8"/>
                  </a:lnTo>
                  <a:lnTo>
                    <a:pt x="2" y="8"/>
                  </a:lnTo>
                  <a:lnTo>
                    <a:pt x="1" y="8"/>
                  </a:lnTo>
                  <a:lnTo>
                    <a:pt x="2" y="7"/>
                  </a:lnTo>
                  <a:lnTo>
                    <a:pt x="1" y="8"/>
                  </a:lnTo>
                  <a:lnTo>
                    <a:pt x="1" y="7"/>
                  </a:lnTo>
                  <a:lnTo>
                    <a:pt x="0" y="7"/>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1" name="Freeform 1830"/>
            <p:cNvSpPr>
              <a:spLocks/>
            </p:cNvSpPr>
            <p:nvPr/>
          </p:nvSpPr>
          <p:spPr bwMode="auto">
            <a:xfrm>
              <a:off x="4270688" y="2319338"/>
              <a:ext cx="19050" cy="11112"/>
            </a:xfrm>
            <a:custGeom>
              <a:avLst/>
              <a:gdLst/>
              <a:ahLst/>
              <a:cxnLst>
                <a:cxn ang="0">
                  <a:pos x="0" y="5"/>
                </a:cxn>
                <a:cxn ang="0">
                  <a:pos x="1" y="5"/>
                </a:cxn>
                <a:cxn ang="0">
                  <a:pos x="2" y="5"/>
                </a:cxn>
                <a:cxn ang="0">
                  <a:pos x="4" y="5"/>
                </a:cxn>
                <a:cxn ang="0">
                  <a:pos x="5" y="4"/>
                </a:cxn>
                <a:cxn ang="0">
                  <a:pos x="5" y="5"/>
                </a:cxn>
                <a:cxn ang="0">
                  <a:pos x="2" y="5"/>
                </a:cxn>
                <a:cxn ang="0">
                  <a:pos x="2" y="4"/>
                </a:cxn>
                <a:cxn ang="0">
                  <a:pos x="4" y="4"/>
                </a:cxn>
                <a:cxn ang="0">
                  <a:pos x="4" y="3"/>
                </a:cxn>
                <a:cxn ang="0">
                  <a:pos x="5" y="3"/>
                </a:cxn>
                <a:cxn ang="0">
                  <a:pos x="6" y="3"/>
                </a:cxn>
                <a:cxn ang="0">
                  <a:pos x="5" y="3"/>
                </a:cxn>
                <a:cxn ang="0">
                  <a:pos x="4" y="3"/>
                </a:cxn>
                <a:cxn ang="0">
                  <a:pos x="2" y="1"/>
                </a:cxn>
                <a:cxn ang="0">
                  <a:pos x="1" y="1"/>
                </a:cxn>
                <a:cxn ang="0">
                  <a:pos x="1" y="0"/>
                </a:cxn>
                <a:cxn ang="0">
                  <a:pos x="2" y="0"/>
                </a:cxn>
                <a:cxn ang="0">
                  <a:pos x="4" y="0"/>
                </a:cxn>
                <a:cxn ang="0">
                  <a:pos x="5" y="0"/>
                </a:cxn>
                <a:cxn ang="0">
                  <a:pos x="6" y="1"/>
                </a:cxn>
                <a:cxn ang="0">
                  <a:pos x="9" y="3"/>
                </a:cxn>
                <a:cxn ang="0">
                  <a:pos x="12" y="3"/>
                </a:cxn>
                <a:cxn ang="0">
                  <a:pos x="10" y="4"/>
                </a:cxn>
                <a:cxn ang="0">
                  <a:pos x="10" y="5"/>
                </a:cxn>
                <a:cxn ang="0">
                  <a:pos x="8" y="5"/>
                </a:cxn>
                <a:cxn ang="0">
                  <a:pos x="6" y="5"/>
                </a:cxn>
                <a:cxn ang="0">
                  <a:pos x="5" y="7"/>
                </a:cxn>
                <a:cxn ang="0">
                  <a:pos x="4" y="5"/>
                </a:cxn>
                <a:cxn ang="0">
                  <a:pos x="4" y="7"/>
                </a:cxn>
                <a:cxn ang="0">
                  <a:pos x="2" y="7"/>
                </a:cxn>
                <a:cxn ang="0">
                  <a:pos x="1" y="7"/>
                </a:cxn>
                <a:cxn ang="0">
                  <a:pos x="0" y="5"/>
                </a:cxn>
              </a:cxnLst>
              <a:rect l="0" t="0" r="r" b="b"/>
              <a:pathLst>
                <a:path w="12" h="7">
                  <a:moveTo>
                    <a:pt x="0" y="5"/>
                  </a:moveTo>
                  <a:lnTo>
                    <a:pt x="1" y="5"/>
                  </a:lnTo>
                  <a:lnTo>
                    <a:pt x="2" y="5"/>
                  </a:lnTo>
                  <a:lnTo>
                    <a:pt x="4" y="5"/>
                  </a:lnTo>
                  <a:lnTo>
                    <a:pt x="5" y="4"/>
                  </a:lnTo>
                  <a:lnTo>
                    <a:pt x="5" y="5"/>
                  </a:lnTo>
                  <a:lnTo>
                    <a:pt x="2" y="5"/>
                  </a:lnTo>
                  <a:lnTo>
                    <a:pt x="2" y="4"/>
                  </a:lnTo>
                  <a:lnTo>
                    <a:pt x="4" y="4"/>
                  </a:lnTo>
                  <a:lnTo>
                    <a:pt x="4" y="3"/>
                  </a:lnTo>
                  <a:lnTo>
                    <a:pt x="5" y="3"/>
                  </a:lnTo>
                  <a:lnTo>
                    <a:pt x="6" y="3"/>
                  </a:lnTo>
                  <a:lnTo>
                    <a:pt x="5" y="3"/>
                  </a:lnTo>
                  <a:lnTo>
                    <a:pt x="4" y="3"/>
                  </a:lnTo>
                  <a:lnTo>
                    <a:pt x="2" y="1"/>
                  </a:lnTo>
                  <a:lnTo>
                    <a:pt x="1" y="1"/>
                  </a:lnTo>
                  <a:lnTo>
                    <a:pt x="1" y="0"/>
                  </a:lnTo>
                  <a:lnTo>
                    <a:pt x="2" y="0"/>
                  </a:lnTo>
                  <a:lnTo>
                    <a:pt x="4" y="0"/>
                  </a:lnTo>
                  <a:lnTo>
                    <a:pt x="5" y="0"/>
                  </a:lnTo>
                  <a:lnTo>
                    <a:pt x="6" y="1"/>
                  </a:lnTo>
                  <a:lnTo>
                    <a:pt x="9" y="3"/>
                  </a:lnTo>
                  <a:lnTo>
                    <a:pt x="12" y="3"/>
                  </a:lnTo>
                  <a:lnTo>
                    <a:pt x="10" y="4"/>
                  </a:lnTo>
                  <a:lnTo>
                    <a:pt x="10" y="5"/>
                  </a:lnTo>
                  <a:lnTo>
                    <a:pt x="8" y="5"/>
                  </a:lnTo>
                  <a:lnTo>
                    <a:pt x="6" y="5"/>
                  </a:lnTo>
                  <a:lnTo>
                    <a:pt x="5" y="7"/>
                  </a:lnTo>
                  <a:lnTo>
                    <a:pt x="4" y="5"/>
                  </a:lnTo>
                  <a:lnTo>
                    <a:pt x="4" y="7"/>
                  </a:lnTo>
                  <a:lnTo>
                    <a:pt x="2" y="7"/>
                  </a:lnTo>
                  <a:lnTo>
                    <a:pt x="1" y="7"/>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2" name="Freeform 1831"/>
            <p:cNvSpPr>
              <a:spLocks/>
            </p:cNvSpPr>
            <p:nvPr/>
          </p:nvSpPr>
          <p:spPr bwMode="auto">
            <a:xfrm>
              <a:off x="4310375" y="2414588"/>
              <a:ext cx="11113" cy="7937"/>
            </a:xfrm>
            <a:custGeom>
              <a:avLst/>
              <a:gdLst/>
              <a:ahLst/>
              <a:cxnLst>
                <a:cxn ang="0">
                  <a:pos x="0" y="3"/>
                </a:cxn>
                <a:cxn ang="0">
                  <a:pos x="0" y="1"/>
                </a:cxn>
                <a:cxn ang="0">
                  <a:pos x="0" y="0"/>
                </a:cxn>
                <a:cxn ang="0">
                  <a:pos x="1" y="0"/>
                </a:cxn>
                <a:cxn ang="0">
                  <a:pos x="2" y="0"/>
                </a:cxn>
                <a:cxn ang="0">
                  <a:pos x="3" y="0"/>
                </a:cxn>
                <a:cxn ang="0">
                  <a:pos x="3" y="1"/>
                </a:cxn>
                <a:cxn ang="0">
                  <a:pos x="5" y="1"/>
                </a:cxn>
                <a:cxn ang="0">
                  <a:pos x="6" y="1"/>
                </a:cxn>
                <a:cxn ang="0">
                  <a:pos x="7" y="1"/>
                </a:cxn>
                <a:cxn ang="0">
                  <a:pos x="7" y="3"/>
                </a:cxn>
                <a:cxn ang="0">
                  <a:pos x="6" y="3"/>
                </a:cxn>
                <a:cxn ang="0">
                  <a:pos x="5" y="3"/>
                </a:cxn>
                <a:cxn ang="0">
                  <a:pos x="5" y="4"/>
                </a:cxn>
                <a:cxn ang="0">
                  <a:pos x="3" y="4"/>
                </a:cxn>
                <a:cxn ang="0">
                  <a:pos x="3" y="5"/>
                </a:cxn>
                <a:cxn ang="0">
                  <a:pos x="2" y="5"/>
                </a:cxn>
                <a:cxn ang="0">
                  <a:pos x="2" y="4"/>
                </a:cxn>
                <a:cxn ang="0">
                  <a:pos x="1" y="4"/>
                </a:cxn>
                <a:cxn ang="0">
                  <a:pos x="0" y="3"/>
                </a:cxn>
              </a:cxnLst>
              <a:rect l="0" t="0" r="r" b="b"/>
              <a:pathLst>
                <a:path w="7" h="5">
                  <a:moveTo>
                    <a:pt x="0" y="3"/>
                  </a:moveTo>
                  <a:lnTo>
                    <a:pt x="0" y="1"/>
                  </a:lnTo>
                  <a:lnTo>
                    <a:pt x="0" y="0"/>
                  </a:lnTo>
                  <a:lnTo>
                    <a:pt x="1" y="0"/>
                  </a:lnTo>
                  <a:lnTo>
                    <a:pt x="2" y="0"/>
                  </a:lnTo>
                  <a:lnTo>
                    <a:pt x="3" y="0"/>
                  </a:lnTo>
                  <a:lnTo>
                    <a:pt x="3" y="1"/>
                  </a:lnTo>
                  <a:lnTo>
                    <a:pt x="5" y="1"/>
                  </a:lnTo>
                  <a:lnTo>
                    <a:pt x="6" y="1"/>
                  </a:lnTo>
                  <a:lnTo>
                    <a:pt x="7" y="1"/>
                  </a:lnTo>
                  <a:lnTo>
                    <a:pt x="7" y="3"/>
                  </a:lnTo>
                  <a:lnTo>
                    <a:pt x="6" y="3"/>
                  </a:lnTo>
                  <a:lnTo>
                    <a:pt x="5" y="3"/>
                  </a:lnTo>
                  <a:lnTo>
                    <a:pt x="5" y="4"/>
                  </a:lnTo>
                  <a:lnTo>
                    <a:pt x="3" y="4"/>
                  </a:lnTo>
                  <a:lnTo>
                    <a:pt x="3" y="5"/>
                  </a:lnTo>
                  <a:lnTo>
                    <a:pt x="2" y="5"/>
                  </a:lnTo>
                  <a:lnTo>
                    <a:pt x="2" y="4"/>
                  </a:lnTo>
                  <a:lnTo>
                    <a:pt x="1"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3" name="Freeform 1832"/>
            <p:cNvSpPr>
              <a:spLocks/>
            </p:cNvSpPr>
            <p:nvPr/>
          </p:nvSpPr>
          <p:spPr bwMode="auto">
            <a:xfrm>
              <a:off x="4265925" y="2339975"/>
              <a:ext cx="12700" cy="11113"/>
            </a:xfrm>
            <a:custGeom>
              <a:avLst/>
              <a:gdLst/>
              <a:ahLst/>
              <a:cxnLst>
                <a:cxn ang="0">
                  <a:pos x="0" y="4"/>
                </a:cxn>
                <a:cxn ang="0">
                  <a:pos x="1" y="4"/>
                </a:cxn>
                <a:cxn ang="0">
                  <a:pos x="3" y="4"/>
                </a:cxn>
                <a:cxn ang="0">
                  <a:pos x="3" y="3"/>
                </a:cxn>
                <a:cxn ang="0">
                  <a:pos x="4" y="3"/>
                </a:cxn>
                <a:cxn ang="0">
                  <a:pos x="4" y="4"/>
                </a:cxn>
                <a:cxn ang="0">
                  <a:pos x="4" y="5"/>
                </a:cxn>
                <a:cxn ang="0">
                  <a:pos x="3" y="5"/>
                </a:cxn>
                <a:cxn ang="0">
                  <a:pos x="4" y="7"/>
                </a:cxn>
                <a:cxn ang="0">
                  <a:pos x="5" y="5"/>
                </a:cxn>
                <a:cxn ang="0">
                  <a:pos x="7" y="5"/>
                </a:cxn>
                <a:cxn ang="0">
                  <a:pos x="8" y="4"/>
                </a:cxn>
                <a:cxn ang="0">
                  <a:pos x="8" y="3"/>
                </a:cxn>
                <a:cxn ang="0">
                  <a:pos x="7" y="3"/>
                </a:cxn>
                <a:cxn ang="0">
                  <a:pos x="7" y="0"/>
                </a:cxn>
                <a:cxn ang="0">
                  <a:pos x="5" y="0"/>
                </a:cxn>
                <a:cxn ang="0">
                  <a:pos x="4" y="1"/>
                </a:cxn>
                <a:cxn ang="0">
                  <a:pos x="3" y="1"/>
                </a:cxn>
                <a:cxn ang="0">
                  <a:pos x="4" y="0"/>
                </a:cxn>
                <a:cxn ang="0">
                  <a:pos x="3" y="1"/>
                </a:cxn>
                <a:cxn ang="0">
                  <a:pos x="1" y="1"/>
                </a:cxn>
                <a:cxn ang="0">
                  <a:pos x="1" y="3"/>
                </a:cxn>
                <a:cxn ang="0">
                  <a:pos x="1" y="4"/>
                </a:cxn>
                <a:cxn ang="0">
                  <a:pos x="0" y="4"/>
                </a:cxn>
              </a:cxnLst>
              <a:rect l="0" t="0" r="r" b="b"/>
              <a:pathLst>
                <a:path w="8" h="7">
                  <a:moveTo>
                    <a:pt x="0" y="4"/>
                  </a:moveTo>
                  <a:lnTo>
                    <a:pt x="1" y="4"/>
                  </a:lnTo>
                  <a:lnTo>
                    <a:pt x="3" y="4"/>
                  </a:lnTo>
                  <a:lnTo>
                    <a:pt x="3" y="3"/>
                  </a:lnTo>
                  <a:lnTo>
                    <a:pt x="4" y="3"/>
                  </a:lnTo>
                  <a:lnTo>
                    <a:pt x="4" y="4"/>
                  </a:lnTo>
                  <a:lnTo>
                    <a:pt x="4" y="5"/>
                  </a:lnTo>
                  <a:lnTo>
                    <a:pt x="3" y="5"/>
                  </a:lnTo>
                  <a:lnTo>
                    <a:pt x="4" y="7"/>
                  </a:lnTo>
                  <a:lnTo>
                    <a:pt x="5" y="5"/>
                  </a:lnTo>
                  <a:lnTo>
                    <a:pt x="7" y="5"/>
                  </a:lnTo>
                  <a:lnTo>
                    <a:pt x="8" y="4"/>
                  </a:lnTo>
                  <a:lnTo>
                    <a:pt x="8" y="3"/>
                  </a:lnTo>
                  <a:lnTo>
                    <a:pt x="7" y="3"/>
                  </a:lnTo>
                  <a:lnTo>
                    <a:pt x="7" y="0"/>
                  </a:lnTo>
                  <a:lnTo>
                    <a:pt x="5" y="0"/>
                  </a:lnTo>
                  <a:lnTo>
                    <a:pt x="4" y="1"/>
                  </a:lnTo>
                  <a:lnTo>
                    <a:pt x="3" y="1"/>
                  </a:lnTo>
                  <a:lnTo>
                    <a:pt x="4" y="0"/>
                  </a:lnTo>
                  <a:lnTo>
                    <a:pt x="3" y="1"/>
                  </a:lnTo>
                  <a:lnTo>
                    <a:pt x="1" y="1"/>
                  </a:lnTo>
                  <a:lnTo>
                    <a:pt x="1" y="3"/>
                  </a:lnTo>
                  <a:lnTo>
                    <a:pt x="1" y="4"/>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4" name="Freeform 1833"/>
            <p:cNvSpPr>
              <a:spLocks/>
            </p:cNvSpPr>
            <p:nvPr/>
          </p:nvSpPr>
          <p:spPr bwMode="auto">
            <a:xfrm>
              <a:off x="4342125" y="2244725"/>
              <a:ext cx="12700" cy="7938"/>
            </a:xfrm>
            <a:custGeom>
              <a:avLst/>
              <a:gdLst/>
              <a:ahLst/>
              <a:cxnLst>
                <a:cxn ang="0">
                  <a:pos x="8" y="5"/>
                </a:cxn>
                <a:cxn ang="0">
                  <a:pos x="7" y="5"/>
                </a:cxn>
                <a:cxn ang="0">
                  <a:pos x="6" y="5"/>
                </a:cxn>
                <a:cxn ang="0">
                  <a:pos x="4" y="5"/>
                </a:cxn>
                <a:cxn ang="0">
                  <a:pos x="2" y="5"/>
                </a:cxn>
                <a:cxn ang="0">
                  <a:pos x="2" y="4"/>
                </a:cxn>
                <a:cxn ang="0">
                  <a:pos x="0" y="4"/>
                </a:cxn>
                <a:cxn ang="0">
                  <a:pos x="0" y="1"/>
                </a:cxn>
                <a:cxn ang="0">
                  <a:pos x="2" y="0"/>
                </a:cxn>
                <a:cxn ang="0">
                  <a:pos x="4" y="3"/>
                </a:cxn>
                <a:cxn ang="0">
                  <a:pos x="3" y="4"/>
                </a:cxn>
                <a:cxn ang="0">
                  <a:pos x="4" y="4"/>
                </a:cxn>
                <a:cxn ang="0">
                  <a:pos x="7" y="4"/>
                </a:cxn>
                <a:cxn ang="0">
                  <a:pos x="6" y="4"/>
                </a:cxn>
                <a:cxn ang="0">
                  <a:pos x="8" y="4"/>
                </a:cxn>
                <a:cxn ang="0">
                  <a:pos x="7" y="4"/>
                </a:cxn>
                <a:cxn ang="0">
                  <a:pos x="8" y="5"/>
                </a:cxn>
              </a:cxnLst>
              <a:rect l="0" t="0" r="r" b="b"/>
              <a:pathLst>
                <a:path w="8" h="5">
                  <a:moveTo>
                    <a:pt x="8" y="5"/>
                  </a:moveTo>
                  <a:lnTo>
                    <a:pt x="7" y="5"/>
                  </a:lnTo>
                  <a:lnTo>
                    <a:pt x="6" y="5"/>
                  </a:lnTo>
                  <a:lnTo>
                    <a:pt x="4" y="5"/>
                  </a:lnTo>
                  <a:lnTo>
                    <a:pt x="2" y="5"/>
                  </a:lnTo>
                  <a:lnTo>
                    <a:pt x="2" y="4"/>
                  </a:lnTo>
                  <a:lnTo>
                    <a:pt x="0" y="4"/>
                  </a:lnTo>
                  <a:lnTo>
                    <a:pt x="0" y="1"/>
                  </a:lnTo>
                  <a:lnTo>
                    <a:pt x="2" y="0"/>
                  </a:lnTo>
                  <a:lnTo>
                    <a:pt x="4" y="3"/>
                  </a:lnTo>
                  <a:lnTo>
                    <a:pt x="3" y="4"/>
                  </a:lnTo>
                  <a:lnTo>
                    <a:pt x="4" y="4"/>
                  </a:lnTo>
                  <a:lnTo>
                    <a:pt x="7" y="4"/>
                  </a:lnTo>
                  <a:lnTo>
                    <a:pt x="6" y="4"/>
                  </a:lnTo>
                  <a:lnTo>
                    <a:pt x="8" y="4"/>
                  </a:lnTo>
                  <a:lnTo>
                    <a:pt x="7" y="4"/>
                  </a:lnTo>
                  <a:lnTo>
                    <a:pt x="8"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5" name="Freeform 1834"/>
            <p:cNvSpPr>
              <a:spLocks/>
            </p:cNvSpPr>
            <p:nvPr/>
          </p:nvSpPr>
          <p:spPr bwMode="auto">
            <a:xfrm>
              <a:off x="4292913" y="2346325"/>
              <a:ext cx="6350" cy="7938"/>
            </a:xfrm>
            <a:custGeom>
              <a:avLst/>
              <a:gdLst/>
              <a:ahLst/>
              <a:cxnLst>
                <a:cxn ang="0">
                  <a:pos x="0" y="1"/>
                </a:cxn>
                <a:cxn ang="0">
                  <a:pos x="0" y="3"/>
                </a:cxn>
                <a:cxn ang="0">
                  <a:pos x="0" y="4"/>
                </a:cxn>
                <a:cxn ang="0">
                  <a:pos x="1" y="5"/>
                </a:cxn>
                <a:cxn ang="0">
                  <a:pos x="4" y="5"/>
                </a:cxn>
                <a:cxn ang="0">
                  <a:pos x="4" y="4"/>
                </a:cxn>
                <a:cxn ang="0">
                  <a:pos x="4" y="3"/>
                </a:cxn>
                <a:cxn ang="0">
                  <a:pos x="4" y="1"/>
                </a:cxn>
                <a:cxn ang="0">
                  <a:pos x="4" y="0"/>
                </a:cxn>
                <a:cxn ang="0">
                  <a:pos x="3" y="0"/>
                </a:cxn>
                <a:cxn ang="0">
                  <a:pos x="1" y="0"/>
                </a:cxn>
                <a:cxn ang="0">
                  <a:pos x="0" y="0"/>
                </a:cxn>
                <a:cxn ang="0">
                  <a:pos x="0" y="1"/>
                </a:cxn>
              </a:cxnLst>
              <a:rect l="0" t="0" r="r" b="b"/>
              <a:pathLst>
                <a:path w="4" h="5">
                  <a:moveTo>
                    <a:pt x="0" y="1"/>
                  </a:moveTo>
                  <a:lnTo>
                    <a:pt x="0" y="3"/>
                  </a:lnTo>
                  <a:lnTo>
                    <a:pt x="0" y="4"/>
                  </a:lnTo>
                  <a:lnTo>
                    <a:pt x="1" y="5"/>
                  </a:lnTo>
                  <a:lnTo>
                    <a:pt x="4" y="5"/>
                  </a:lnTo>
                  <a:lnTo>
                    <a:pt x="4" y="4"/>
                  </a:lnTo>
                  <a:lnTo>
                    <a:pt x="4" y="3"/>
                  </a:lnTo>
                  <a:lnTo>
                    <a:pt x="4" y="1"/>
                  </a:lnTo>
                  <a:lnTo>
                    <a:pt x="4" y="0"/>
                  </a:lnTo>
                  <a:lnTo>
                    <a:pt x="3" y="0"/>
                  </a:lnTo>
                  <a:lnTo>
                    <a:pt x="1" y="0"/>
                  </a:ln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6" name="Freeform 1835"/>
            <p:cNvSpPr>
              <a:spLocks/>
            </p:cNvSpPr>
            <p:nvPr/>
          </p:nvSpPr>
          <p:spPr bwMode="auto">
            <a:xfrm>
              <a:off x="4378638" y="2492375"/>
              <a:ext cx="11112" cy="6350"/>
            </a:xfrm>
            <a:custGeom>
              <a:avLst/>
              <a:gdLst/>
              <a:ahLst/>
              <a:cxnLst>
                <a:cxn ang="0">
                  <a:pos x="0" y="3"/>
                </a:cxn>
                <a:cxn ang="0">
                  <a:pos x="1" y="3"/>
                </a:cxn>
                <a:cxn ang="0">
                  <a:pos x="2" y="3"/>
                </a:cxn>
                <a:cxn ang="0">
                  <a:pos x="3" y="4"/>
                </a:cxn>
                <a:cxn ang="0">
                  <a:pos x="5" y="4"/>
                </a:cxn>
                <a:cxn ang="0">
                  <a:pos x="6" y="4"/>
                </a:cxn>
                <a:cxn ang="0">
                  <a:pos x="6" y="3"/>
                </a:cxn>
                <a:cxn ang="0">
                  <a:pos x="7" y="3"/>
                </a:cxn>
                <a:cxn ang="0">
                  <a:pos x="7" y="2"/>
                </a:cxn>
                <a:cxn ang="0">
                  <a:pos x="6" y="2"/>
                </a:cxn>
                <a:cxn ang="0">
                  <a:pos x="5" y="0"/>
                </a:cxn>
                <a:cxn ang="0">
                  <a:pos x="3" y="0"/>
                </a:cxn>
                <a:cxn ang="0">
                  <a:pos x="3" y="2"/>
                </a:cxn>
                <a:cxn ang="0">
                  <a:pos x="2" y="2"/>
                </a:cxn>
                <a:cxn ang="0">
                  <a:pos x="3" y="2"/>
                </a:cxn>
                <a:cxn ang="0">
                  <a:pos x="2" y="2"/>
                </a:cxn>
                <a:cxn ang="0">
                  <a:pos x="1" y="2"/>
                </a:cxn>
                <a:cxn ang="0">
                  <a:pos x="1" y="3"/>
                </a:cxn>
                <a:cxn ang="0">
                  <a:pos x="0" y="3"/>
                </a:cxn>
              </a:cxnLst>
              <a:rect l="0" t="0" r="r" b="b"/>
              <a:pathLst>
                <a:path w="7" h="4">
                  <a:moveTo>
                    <a:pt x="0" y="3"/>
                  </a:moveTo>
                  <a:lnTo>
                    <a:pt x="1" y="3"/>
                  </a:lnTo>
                  <a:lnTo>
                    <a:pt x="2" y="3"/>
                  </a:lnTo>
                  <a:lnTo>
                    <a:pt x="3" y="4"/>
                  </a:lnTo>
                  <a:lnTo>
                    <a:pt x="5" y="4"/>
                  </a:lnTo>
                  <a:lnTo>
                    <a:pt x="6" y="4"/>
                  </a:lnTo>
                  <a:lnTo>
                    <a:pt x="6" y="3"/>
                  </a:lnTo>
                  <a:lnTo>
                    <a:pt x="7" y="3"/>
                  </a:lnTo>
                  <a:lnTo>
                    <a:pt x="7" y="2"/>
                  </a:lnTo>
                  <a:lnTo>
                    <a:pt x="6" y="2"/>
                  </a:lnTo>
                  <a:lnTo>
                    <a:pt x="5" y="0"/>
                  </a:lnTo>
                  <a:lnTo>
                    <a:pt x="3" y="0"/>
                  </a:lnTo>
                  <a:lnTo>
                    <a:pt x="3" y="2"/>
                  </a:lnTo>
                  <a:lnTo>
                    <a:pt x="2" y="2"/>
                  </a:lnTo>
                  <a:lnTo>
                    <a:pt x="3" y="2"/>
                  </a:lnTo>
                  <a:lnTo>
                    <a:pt x="2" y="2"/>
                  </a:lnTo>
                  <a:lnTo>
                    <a:pt x="1" y="2"/>
                  </a:lnTo>
                  <a:lnTo>
                    <a:pt x="1"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7" name="Freeform 1836"/>
            <p:cNvSpPr>
              <a:spLocks/>
            </p:cNvSpPr>
            <p:nvPr/>
          </p:nvSpPr>
          <p:spPr bwMode="auto">
            <a:xfrm>
              <a:off x="4245288" y="2286000"/>
              <a:ext cx="12700" cy="7938"/>
            </a:xfrm>
            <a:custGeom>
              <a:avLst/>
              <a:gdLst/>
              <a:ahLst/>
              <a:cxnLst>
                <a:cxn ang="0">
                  <a:pos x="0" y="2"/>
                </a:cxn>
                <a:cxn ang="0">
                  <a:pos x="1" y="0"/>
                </a:cxn>
                <a:cxn ang="0">
                  <a:pos x="4" y="0"/>
                </a:cxn>
                <a:cxn ang="0">
                  <a:pos x="5" y="0"/>
                </a:cxn>
                <a:cxn ang="0">
                  <a:pos x="8" y="0"/>
                </a:cxn>
                <a:cxn ang="0">
                  <a:pos x="7" y="2"/>
                </a:cxn>
                <a:cxn ang="0">
                  <a:pos x="5" y="2"/>
                </a:cxn>
                <a:cxn ang="0">
                  <a:pos x="7" y="2"/>
                </a:cxn>
                <a:cxn ang="0">
                  <a:pos x="4" y="3"/>
                </a:cxn>
                <a:cxn ang="0">
                  <a:pos x="7" y="3"/>
                </a:cxn>
                <a:cxn ang="0">
                  <a:pos x="5" y="4"/>
                </a:cxn>
                <a:cxn ang="0">
                  <a:pos x="4" y="4"/>
                </a:cxn>
                <a:cxn ang="0">
                  <a:pos x="0" y="2"/>
                </a:cxn>
              </a:cxnLst>
              <a:rect l="0" t="0" r="r" b="b"/>
              <a:pathLst>
                <a:path w="8" h="4">
                  <a:moveTo>
                    <a:pt x="0" y="2"/>
                  </a:moveTo>
                  <a:lnTo>
                    <a:pt x="1" y="0"/>
                  </a:lnTo>
                  <a:lnTo>
                    <a:pt x="4" y="0"/>
                  </a:lnTo>
                  <a:lnTo>
                    <a:pt x="5" y="0"/>
                  </a:lnTo>
                  <a:lnTo>
                    <a:pt x="8" y="0"/>
                  </a:lnTo>
                  <a:lnTo>
                    <a:pt x="7" y="2"/>
                  </a:lnTo>
                  <a:lnTo>
                    <a:pt x="5" y="2"/>
                  </a:lnTo>
                  <a:lnTo>
                    <a:pt x="7" y="2"/>
                  </a:lnTo>
                  <a:lnTo>
                    <a:pt x="4" y="3"/>
                  </a:lnTo>
                  <a:lnTo>
                    <a:pt x="7" y="3"/>
                  </a:lnTo>
                  <a:lnTo>
                    <a:pt x="5" y="4"/>
                  </a:lnTo>
                  <a:lnTo>
                    <a:pt x="4" y="4"/>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8" name="Freeform 1837"/>
            <p:cNvSpPr>
              <a:spLocks/>
            </p:cNvSpPr>
            <p:nvPr/>
          </p:nvSpPr>
          <p:spPr bwMode="auto">
            <a:xfrm>
              <a:off x="4277038" y="2333625"/>
              <a:ext cx="9525" cy="7938"/>
            </a:xfrm>
            <a:custGeom>
              <a:avLst/>
              <a:gdLst/>
              <a:ahLst/>
              <a:cxnLst>
                <a:cxn ang="0">
                  <a:pos x="0" y="4"/>
                </a:cxn>
                <a:cxn ang="0">
                  <a:pos x="1" y="5"/>
                </a:cxn>
                <a:cxn ang="0">
                  <a:pos x="4" y="4"/>
                </a:cxn>
                <a:cxn ang="0">
                  <a:pos x="4" y="3"/>
                </a:cxn>
                <a:cxn ang="0">
                  <a:pos x="5" y="3"/>
                </a:cxn>
                <a:cxn ang="0">
                  <a:pos x="6" y="1"/>
                </a:cxn>
                <a:cxn ang="0">
                  <a:pos x="6" y="0"/>
                </a:cxn>
                <a:cxn ang="0">
                  <a:pos x="5" y="0"/>
                </a:cxn>
                <a:cxn ang="0">
                  <a:pos x="2" y="1"/>
                </a:cxn>
                <a:cxn ang="0">
                  <a:pos x="2" y="3"/>
                </a:cxn>
                <a:cxn ang="0">
                  <a:pos x="1" y="3"/>
                </a:cxn>
                <a:cxn ang="0">
                  <a:pos x="2" y="3"/>
                </a:cxn>
                <a:cxn ang="0">
                  <a:pos x="4" y="3"/>
                </a:cxn>
                <a:cxn ang="0">
                  <a:pos x="2" y="3"/>
                </a:cxn>
                <a:cxn ang="0">
                  <a:pos x="1" y="3"/>
                </a:cxn>
                <a:cxn ang="0">
                  <a:pos x="1" y="4"/>
                </a:cxn>
                <a:cxn ang="0">
                  <a:pos x="0" y="4"/>
                </a:cxn>
              </a:cxnLst>
              <a:rect l="0" t="0" r="r" b="b"/>
              <a:pathLst>
                <a:path w="6" h="5">
                  <a:moveTo>
                    <a:pt x="0" y="4"/>
                  </a:moveTo>
                  <a:lnTo>
                    <a:pt x="1" y="5"/>
                  </a:lnTo>
                  <a:lnTo>
                    <a:pt x="4" y="4"/>
                  </a:lnTo>
                  <a:lnTo>
                    <a:pt x="4" y="3"/>
                  </a:lnTo>
                  <a:lnTo>
                    <a:pt x="5" y="3"/>
                  </a:lnTo>
                  <a:lnTo>
                    <a:pt x="6" y="1"/>
                  </a:lnTo>
                  <a:lnTo>
                    <a:pt x="6" y="0"/>
                  </a:lnTo>
                  <a:lnTo>
                    <a:pt x="5" y="0"/>
                  </a:lnTo>
                  <a:lnTo>
                    <a:pt x="2" y="1"/>
                  </a:lnTo>
                  <a:lnTo>
                    <a:pt x="2" y="3"/>
                  </a:lnTo>
                  <a:lnTo>
                    <a:pt x="1" y="3"/>
                  </a:lnTo>
                  <a:lnTo>
                    <a:pt x="2" y="3"/>
                  </a:lnTo>
                  <a:lnTo>
                    <a:pt x="4" y="3"/>
                  </a:lnTo>
                  <a:lnTo>
                    <a:pt x="2" y="3"/>
                  </a:lnTo>
                  <a:lnTo>
                    <a:pt x="1" y="3"/>
                  </a:lnTo>
                  <a:lnTo>
                    <a:pt x="1" y="4"/>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39" name="Freeform 1838"/>
            <p:cNvSpPr>
              <a:spLocks/>
            </p:cNvSpPr>
            <p:nvPr/>
          </p:nvSpPr>
          <p:spPr bwMode="auto">
            <a:xfrm>
              <a:off x="4246875" y="2297113"/>
              <a:ext cx="6350" cy="7937"/>
            </a:xfrm>
            <a:custGeom>
              <a:avLst/>
              <a:gdLst/>
              <a:ahLst/>
              <a:cxnLst>
                <a:cxn ang="0">
                  <a:pos x="0" y="2"/>
                </a:cxn>
                <a:cxn ang="0">
                  <a:pos x="2" y="5"/>
                </a:cxn>
                <a:cxn ang="0">
                  <a:pos x="4" y="5"/>
                </a:cxn>
                <a:cxn ang="0">
                  <a:pos x="3" y="5"/>
                </a:cxn>
                <a:cxn ang="0">
                  <a:pos x="2" y="5"/>
                </a:cxn>
                <a:cxn ang="0">
                  <a:pos x="3" y="4"/>
                </a:cxn>
                <a:cxn ang="0">
                  <a:pos x="2" y="4"/>
                </a:cxn>
                <a:cxn ang="0">
                  <a:pos x="3" y="4"/>
                </a:cxn>
                <a:cxn ang="0">
                  <a:pos x="4" y="2"/>
                </a:cxn>
                <a:cxn ang="0">
                  <a:pos x="2" y="0"/>
                </a:cxn>
                <a:cxn ang="0">
                  <a:pos x="0" y="2"/>
                </a:cxn>
              </a:cxnLst>
              <a:rect l="0" t="0" r="r" b="b"/>
              <a:pathLst>
                <a:path w="4" h="5">
                  <a:moveTo>
                    <a:pt x="0" y="2"/>
                  </a:moveTo>
                  <a:lnTo>
                    <a:pt x="2" y="5"/>
                  </a:lnTo>
                  <a:lnTo>
                    <a:pt x="4" y="5"/>
                  </a:lnTo>
                  <a:lnTo>
                    <a:pt x="3" y="5"/>
                  </a:lnTo>
                  <a:lnTo>
                    <a:pt x="2" y="5"/>
                  </a:lnTo>
                  <a:lnTo>
                    <a:pt x="3" y="4"/>
                  </a:lnTo>
                  <a:lnTo>
                    <a:pt x="2" y="4"/>
                  </a:lnTo>
                  <a:lnTo>
                    <a:pt x="3" y="4"/>
                  </a:lnTo>
                  <a:lnTo>
                    <a:pt x="4" y="2"/>
                  </a:lnTo>
                  <a:lnTo>
                    <a:pt x="2"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0" name="Freeform 1839"/>
            <p:cNvSpPr>
              <a:spLocks/>
            </p:cNvSpPr>
            <p:nvPr/>
          </p:nvSpPr>
          <p:spPr bwMode="auto">
            <a:xfrm>
              <a:off x="4389750" y="2198688"/>
              <a:ext cx="4763" cy="9525"/>
            </a:xfrm>
            <a:custGeom>
              <a:avLst/>
              <a:gdLst/>
              <a:ahLst/>
              <a:cxnLst>
                <a:cxn ang="0">
                  <a:pos x="0" y="3"/>
                </a:cxn>
                <a:cxn ang="0">
                  <a:pos x="0" y="6"/>
                </a:cxn>
                <a:cxn ang="0">
                  <a:pos x="3" y="6"/>
                </a:cxn>
                <a:cxn ang="0">
                  <a:pos x="3" y="4"/>
                </a:cxn>
                <a:cxn ang="0">
                  <a:pos x="3" y="3"/>
                </a:cxn>
                <a:cxn ang="0">
                  <a:pos x="3" y="2"/>
                </a:cxn>
                <a:cxn ang="0">
                  <a:pos x="2" y="0"/>
                </a:cxn>
                <a:cxn ang="0">
                  <a:pos x="0" y="3"/>
                </a:cxn>
              </a:cxnLst>
              <a:rect l="0" t="0" r="r" b="b"/>
              <a:pathLst>
                <a:path w="3" h="6">
                  <a:moveTo>
                    <a:pt x="0" y="3"/>
                  </a:moveTo>
                  <a:lnTo>
                    <a:pt x="0" y="6"/>
                  </a:lnTo>
                  <a:lnTo>
                    <a:pt x="3" y="6"/>
                  </a:lnTo>
                  <a:lnTo>
                    <a:pt x="3" y="4"/>
                  </a:lnTo>
                  <a:lnTo>
                    <a:pt x="3" y="3"/>
                  </a:lnTo>
                  <a:lnTo>
                    <a:pt x="3" y="2"/>
                  </a:lnTo>
                  <a:lnTo>
                    <a:pt x="2" y="0"/>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1" name="Freeform 1840"/>
            <p:cNvSpPr>
              <a:spLocks/>
            </p:cNvSpPr>
            <p:nvPr/>
          </p:nvSpPr>
          <p:spPr bwMode="auto">
            <a:xfrm>
              <a:off x="4396100" y="2197100"/>
              <a:ext cx="4763" cy="4763"/>
            </a:xfrm>
            <a:custGeom>
              <a:avLst/>
              <a:gdLst/>
              <a:ahLst/>
              <a:cxnLst>
                <a:cxn ang="0">
                  <a:pos x="0" y="3"/>
                </a:cxn>
                <a:cxn ang="0">
                  <a:pos x="2" y="3"/>
                </a:cxn>
                <a:cxn ang="0">
                  <a:pos x="0" y="3"/>
                </a:cxn>
                <a:cxn ang="0">
                  <a:pos x="2" y="1"/>
                </a:cxn>
                <a:cxn ang="0">
                  <a:pos x="3" y="1"/>
                </a:cxn>
                <a:cxn ang="0">
                  <a:pos x="2" y="0"/>
                </a:cxn>
                <a:cxn ang="0">
                  <a:pos x="0" y="0"/>
                </a:cxn>
                <a:cxn ang="0">
                  <a:pos x="0" y="1"/>
                </a:cxn>
                <a:cxn ang="0">
                  <a:pos x="0" y="3"/>
                </a:cxn>
              </a:cxnLst>
              <a:rect l="0" t="0" r="r" b="b"/>
              <a:pathLst>
                <a:path w="3" h="3">
                  <a:moveTo>
                    <a:pt x="0" y="3"/>
                  </a:moveTo>
                  <a:lnTo>
                    <a:pt x="2" y="3"/>
                  </a:lnTo>
                  <a:lnTo>
                    <a:pt x="0" y="3"/>
                  </a:lnTo>
                  <a:lnTo>
                    <a:pt x="2" y="1"/>
                  </a:lnTo>
                  <a:lnTo>
                    <a:pt x="3" y="1"/>
                  </a:lnTo>
                  <a:lnTo>
                    <a:pt x="2" y="0"/>
                  </a:lnTo>
                  <a:lnTo>
                    <a:pt x="0" y="0"/>
                  </a:lnTo>
                  <a:lnTo>
                    <a:pt x="0" y="1"/>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2" name="Freeform 1841"/>
            <p:cNvSpPr>
              <a:spLocks/>
            </p:cNvSpPr>
            <p:nvPr/>
          </p:nvSpPr>
          <p:spPr bwMode="auto">
            <a:xfrm>
              <a:off x="4297675" y="2339975"/>
              <a:ext cx="3175" cy="6350"/>
            </a:xfrm>
            <a:custGeom>
              <a:avLst/>
              <a:gdLst/>
              <a:ahLst/>
              <a:cxnLst>
                <a:cxn ang="0">
                  <a:pos x="0" y="0"/>
                </a:cxn>
                <a:cxn ang="0">
                  <a:pos x="1" y="0"/>
                </a:cxn>
                <a:cxn ang="0">
                  <a:pos x="2" y="1"/>
                </a:cxn>
                <a:cxn ang="0">
                  <a:pos x="2" y="3"/>
                </a:cxn>
                <a:cxn ang="0">
                  <a:pos x="2" y="4"/>
                </a:cxn>
                <a:cxn ang="0">
                  <a:pos x="1" y="3"/>
                </a:cxn>
                <a:cxn ang="0">
                  <a:pos x="0" y="1"/>
                </a:cxn>
                <a:cxn ang="0">
                  <a:pos x="0" y="0"/>
                </a:cxn>
              </a:cxnLst>
              <a:rect l="0" t="0" r="r" b="b"/>
              <a:pathLst>
                <a:path w="2" h="4">
                  <a:moveTo>
                    <a:pt x="0" y="0"/>
                  </a:moveTo>
                  <a:lnTo>
                    <a:pt x="1" y="0"/>
                  </a:lnTo>
                  <a:lnTo>
                    <a:pt x="2" y="1"/>
                  </a:lnTo>
                  <a:lnTo>
                    <a:pt x="2" y="3"/>
                  </a:lnTo>
                  <a:lnTo>
                    <a:pt x="2" y="4"/>
                  </a:lnTo>
                  <a:lnTo>
                    <a:pt x="1" y="3"/>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3" name="Freeform 1842"/>
            <p:cNvSpPr>
              <a:spLocks/>
            </p:cNvSpPr>
            <p:nvPr/>
          </p:nvSpPr>
          <p:spPr bwMode="auto">
            <a:xfrm>
              <a:off x="4434200" y="2474913"/>
              <a:ext cx="3175" cy="1587"/>
            </a:xfrm>
            <a:custGeom>
              <a:avLst/>
              <a:gdLst/>
              <a:ahLst/>
              <a:cxnLst>
                <a:cxn ang="0">
                  <a:pos x="0" y="0"/>
                </a:cxn>
                <a:cxn ang="0">
                  <a:pos x="1" y="1"/>
                </a:cxn>
                <a:cxn ang="0">
                  <a:pos x="2" y="1"/>
                </a:cxn>
                <a:cxn ang="0">
                  <a:pos x="2" y="0"/>
                </a:cxn>
                <a:cxn ang="0">
                  <a:pos x="1" y="0"/>
                </a:cxn>
                <a:cxn ang="0">
                  <a:pos x="0" y="0"/>
                </a:cxn>
              </a:cxnLst>
              <a:rect l="0" t="0" r="r" b="b"/>
              <a:pathLst>
                <a:path w="2" h="1">
                  <a:moveTo>
                    <a:pt x="0" y="0"/>
                  </a:moveTo>
                  <a:lnTo>
                    <a:pt x="1" y="1"/>
                  </a:lnTo>
                  <a:lnTo>
                    <a:pt x="2" y="1"/>
                  </a:lnTo>
                  <a:lnTo>
                    <a:pt x="2"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4" name="Freeform 1843"/>
            <p:cNvSpPr>
              <a:spLocks/>
            </p:cNvSpPr>
            <p:nvPr/>
          </p:nvSpPr>
          <p:spPr bwMode="auto">
            <a:xfrm>
              <a:off x="4340538" y="2252663"/>
              <a:ext cx="6350" cy="4762"/>
            </a:xfrm>
            <a:custGeom>
              <a:avLst/>
              <a:gdLst/>
              <a:ahLst/>
              <a:cxnLst>
                <a:cxn ang="0">
                  <a:pos x="0" y="0"/>
                </a:cxn>
                <a:cxn ang="0">
                  <a:pos x="1" y="0"/>
                </a:cxn>
                <a:cxn ang="0">
                  <a:pos x="3" y="0"/>
                </a:cxn>
                <a:cxn ang="0">
                  <a:pos x="3" y="3"/>
                </a:cxn>
                <a:cxn ang="0">
                  <a:pos x="4" y="2"/>
                </a:cxn>
                <a:cxn ang="0">
                  <a:pos x="3" y="3"/>
                </a:cxn>
                <a:cxn ang="0">
                  <a:pos x="0" y="0"/>
                </a:cxn>
              </a:cxnLst>
              <a:rect l="0" t="0" r="r" b="b"/>
              <a:pathLst>
                <a:path w="4" h="3">
                  <a:moveTo>
                    <a:pt x="0" y="0"/>
                  </a:moveTo>
                  <a:lnTo>
                    <a:pt x="1" y="0"/>
                  </a:lnTo>
                  <a:lnTo>
                    <a:pt x="3" y="0"/>
                  </a:lnTo>
                  <a:lnTo>
                    <a:pt x="3" y="3"/>
                  </a:lnTo>
                  <a:lnTo>
                    <a:pt x="4" y="2"/>
                  </a:lnTo>
                  <a:lnTo>
                    <a:pt x="3" y="3"/>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5" name="Freeform 1844"/>
            <p:cNvSpPr>
              <a:spLocks/>
            </p:cNvSpPr>
            <p:nvPr/>
          </p:nvSpPr>
          <p:spPr bwMode="auto">
            <a:xfrm>
              <a:off x="4270688" y="2306638"/>
              <a:ext cx="3175" cy="3175"/>
            </a:xfrm>
            <a:custGeom>
              <a:avLst/>
              <a:gdLst/>
              <a:ahLst/>
              <a:cxnLst>
                <a:cxn ang="0">
                  <a:pos x="0" y="0"/>
                </a:cxn>
                <a:cxn ang="0">
                  <a:pos x="1" y="2"/>
                </a:cxn>
                <a:cxn ang="0">
                  <a:pos x="2" y="2"/>
                </a:cxn>
                <a:cxn ang="0">
                  <a:pos x="2" y="0"/>
                </a:cxn>
                <a:cxn ang="0">
                  <a:pos x="0" y="0"/>
                </a:cxn>
              </a:cxnLst>
              <a:rect l="0" t="0" r="r" b="b"/>
              <a:pathLst>
                <a:path w="2" h="2">
                  <a:moveTo>
                    <a:pt x="0" y="0"/>
                  </a:moveTo>
                  <a:lnTo>
                    <a:pt x="1" y="2"/>
                  </a:lnTo>
                  <a:lnTo>
                    <a:pt x="2" y="2"/>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6" name="Freeform 1845"/>
            <p:cNvSpPr>
              <a:spLocks/>
            </p:cNvSpPr>
            <p:nvPr/>
          </p:nvSpPr>
          <p:spPr bwMode="auto">
            <a:xfrm>
              <a:off x="4257988" y="2320925"/>
              <a:ext cx="6350" cy="3175"/>
            </a:xfrm>
            <a:custGeom>
              <a:avLst/>
              <a:gdLst/>
              <a:ahLst/>
              <a:cxnLst>
                <a:cxn ang="0">
                  <a:pos x="0" y="2"/>
                </a:cxn>
                <a:cxn ang="0">
                  <a:pos x="0" y="0"/>
                </a:cxn>
                <a:cxn ang="0">
                  <a:pos x="1" y="0"/>
                </a:cxn>
                <a:cxn ang="0">
                  <a:pos x="3" y="0"/>
                </a:cxn>
                <a:cxn ang="0">
                  <a:pos x="4" y="0"/>
                </a:cxn>
                <a:cxn ang="0">
                  <a:pos x="3" y="0"/>
                </a:cxn>
                <a:cxn ang="0">
                  <a:pos x="3" y="2"/>
                </a:cxn>
                <a:cxn ang="0">
                  <a:pos x="1" y="2"/>
                </a:cxn>
                <a:cxn ang="0">
                  <a:pos x="0" y="2"/>
                </a:cxn>
              </a:cxnLst>
              <a:rect l="0" t="0" r="r" b="b"/>
              <a:pathLst>
                <a:path w="4" h="2">
                  <a:moveTo>
                    <a:pt x="0" y="2"/>
                  </a:moveTo>
                  <a:lnTo>
                    <a:pt x="0" y="0"/>
                  </a:lnTo>
                  <a:lnTo>
                    <a:pt x="1" y="0"/>
                  </a:lnTo>
                  <a:lnTo>
                    <a:pt x="3" y="0"/>
                  </a:lnTo>
                  <a:lnTo>
                    <a:pt x="4" y="0"/>
                  </a:lnTo>
                  <a:lnTo>
                    <a:pt x="3" y="0"/>
                  </a:lnTo>
                  <a:lnTo>
                    <a:pt x="3" y="2"/>
                  </a:lnTo>
                  <a:lnTo>
                    <a:pt x="1"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7" name="Freeform 1846"/>
            <p:cNvSpPr>
              <a:spLocks/>
            </p:cNvSpPr>
            <p:nvPr/>
          </p:nvSpPr>
          <p:spPr bwMode="auto">
            <a:xfrm>
              <a:off x="4358000" y="2243138"/>
              <a:ext cx="4763" cy="1587"/>
            </a:xfrm>
            <a:custGeom>
              <a:avLst/>
              <a:gdLst/>
              <a:ahLst/>
              <a:cxnLst>
                <a:cxn ang="0">
                  <a:pos x="0" y="1"/>
                </a:cxn>
                <a:cxn ang="0">
                  <a:pos x="1" y="0"/>
                </a:cxn>
                <a:cxn ang="0">
                  <a:pos x="2" y="0"/>
                </a:cxn>
                <a:cxn ang="0">
                  <a:pos x="1" y="0"/>
                </a:cxn>
                <a:cxn ang="0">
                  <a:pos x="3" y="0"/>
                </a:cxn>
                <a:cxn ang="0">
                  <a:pos x="2" y="0"/>
                </a:cxn>
                <a:cxn ang="0">
                  <a:pos x="2" y="1"/>
                </a:cxn>
                <a:cxn ang="0">
                  <a:pos x="1" y="1"/>
                </a:cxn>
                <a:cxn ang="0">
                  <a:pos x="0" y="1"/>
                </a:cxn>
              </a:cxnLst>
              <a:rect l="0" t="0" r="r" b="b"/>
              <a:pathLst>
                <a:path w="3" h="1">
                  <a:moveTo>
                    <a:pt x="0" y="1"/>
                  </a:moveTo>
                  <a:lnTo>
                    <a:pt x="1" y="0"/>
                  </a:lnTo>
                  <a:lnTo>
                    <a:pt x="2" y="0"/>
                  </a:lnTo>
                  <a:lnTo>
                    <a:pt x="1" y="0"/>
                  </a:lnTo>
                  <a:lnTo>
                    <a:pt x="3" y="0"/>
                  </a:lnTo>
                  <a:lnTo>
                    <a:pt x="2" y="0"/>
                  </a:lnTo>
                  <a:lnTo>
                    <a:pt x="2" y="1"/>
                  </a:lnTo>
                  <a:lnTo>
                    <a:pt x="1"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8" name="Freeform 1847"/>
            <p:cNvSpPr>
              <a:spLocks/>
            </p:cNvSpPr>
            <p:nvPr/>
          </p:nvSpPr>
          <p:spPr bwMode="auto">
            <a:xfrm>
              <a:off x="4348475" y="2241550"/>
              <a:ext cx="4763" cy="3175"/>
            </a:xfrm>
            <a:custGeom>
              <a:avLst/>
              <a:gdLst/>
              <a:ahLst/>
              <a:cxnLst>
                <a:cxn ang="0">
                  <a:pos x="0" y="0"/>
                </a:cxn>
                <a:cxn ang="0">
                  <a:pos x="0" y="1"/>
                </a:cxn>
                <a:cxn ang="0">
                  <a:pos x="2" y="1"/>
                </a:cxn>
                <a:cxn ang="0">
                  <a:pos x="3" y="2"/>
                </a:cxn>
                <a:cxn ang="0">
                  <a:pos x="3" y="1"/>
                </a:cxn>
                <a:cxn ang="0">
                  <a:pos x="2" y="0"/>
                </a:cxn>
                <a:cxn ang="0">
                  <a:pos x="0" y="0"/>
                </a:cxn>
              </a:cxnLst>
              <a:rect l="0" t="0" r="r" b="b"/>
              <a:pathLst>
                <a:path w="3" h="2">
                  <a:moveTo>
                    <a:pt x="0" y="0"/>
                  </a:moveTo>
                  <a:lnTo>
                    <a:pt x="0" y="1"/>
                  </a:lnTo>
                  <a:lnTo>
                    <a:pt x="2" y="1"/>
                  </a:lnTo>
                  <a:lnTo>
                    <a:pt x="3" y="2"/>
                  </a:lnTo>
                  <a:lnTo>
                    <a:pt x="3" y="1"/>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49" name="Freeform 1848"/>
            <p:cNvSpPr>
              <a:spLocks/>
            </p:cNvSpPr>
            <p:nvPr/>
          </p:nvSpPr>
          <p:spPr bwMode="auto">
            <a:xfrm>
              <a:off x="4250050" y="2293938"/>
              <a:ext cx="3175" cy="3175"/>
            </a:xfrm>
            <a:custGeom>
              <a:avLst/>
              <a:gdLst/>
              <a:ahLst/>
              <a:cxnLst>
                <a:cxn ang="0">
                  <a:pos x="0" y="0"/>
                </a:cxn>
                <a:cxn ang="0">
                  <a:pos x="2" y="0"/>
                </a:cxn>
                <a:cxn ang="0">
                  <a:pos x="1" y="2"/>
                </a:cxn>
                <a:cxn ang="0">
                  <a:pos x="2" y="2"/>
                </a:cxn>
                <a:cxn ang="0">
                  <a:pos x="1" y="2"/>
                </a:cxn>
                <a:cxn ang="0">
                  <a:pos x="0" y="2"/>
                </a:cxn>
                <a:cxn ang="0">
                  <a:pos x="0" y="0"/>
                </a:cxn>
              </a:cxnLst>
              <a:rect l="0" t="0" r="r" b="b"/>
              <a:pathLst>
                <a:path w="2" h="2">
                  <a:moveTo>
                    <a:pt x="0" y="0"/>
                  </a:moveTo>
                  <a:lnTo>
                    <a:pt x="2" y="0"/>
                  </a:lnTo>
                  <a:lnTo>
                    <a:pt x="1" y="2"/>
                  </a:lnTo>
                  <a:lnTo>
                    <a:pt x="2" y="2"/>
                  </a:lnTo>
                  <a:lnTo>
                    <a:pt x="1" y="2"/>
                  </a:lnTo>
                  <a:lnTo>
                    <a:pt x="0"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0" name="Freeform 1849"/>
            <p:cNvSpPr>
              <a:spLocks/>
            </p:cNvSpPr>
            <p:nvPr/>
          </p:nvSpPr>
          <p:spPr bwMode="auto">
            <a:xfrm>
              <a:off x="4264338" y="2317750"/>
              <a:ext cx="6350" cy="3175"/>
            </a:xfrm>
            <a:custGeom>
              <a:avLst/>
              <a:gdLst/>
              <a:ahLst/>
              <a:cxnLst>
                <a:cxn ang="0">
                  <a:pos x="0" y="2"/>
                </a:cxn>
                <a:cxn ang="0">
                  <a:pos x="2" y="0"/>
                </a:cxn>
                <a:cxn ang="0">
                  <a:pos x="4" y="0"/>
                </a:cxn>
                <a:cxn ang="0">
                  <a:pos x="2" y="1"/>
                </a:cxn>
                <a:cxn ang="0">
                  <a:pos x="0" y="2"/>
                </a:cxn>
              </a:cxnLst>
              <a:rect l="0" t="0" r="r" b="b"/>
              <a:pathLst>
                <a:path w="4" h="2">
                  <a:moveTo>
                    <a:pt x="0" y="2"/>
                  </a:moveTo>
                  <a:lnTo>
                    <a:pt x="2" y="0"/>
                  </a:lnTo>
                  <a:lnTo>
                    <a:pt x="4" y="0"/>
                  </a:lnTo>
                  <a:lnTo>
                    <a:pt x="2" y="1"/>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1" name="Freeform 1850"/>
            <p:cNvSpPr>
              <a:spLocks/>
            </p:cNvSpPr>
            <p:nvPr/>
          </p:nvSpPr>
          <p:spPr bwMode="auto">
            <a:xfrm>
              <a:off x="4245288" y="2306638"/>
              <a:ext cx="4762" cy="3175"/>
            </a:xfrm>
            <a:custGeom>
              <a:avLst/>
              <a:gdLst/>
              <a:ahLst/>
              <a:cxnLst>
                <a:cxn ang="0">
                  <a:pos x="0" y="2"/>
                </a:cxn>
                <a:cxn ang="0">
                  <a:pos x="1" y="0"/>
                </a:cxn>
                <a:cxn ang="0">
                  <a:pos x="3" y="2"/>
                </a:cxn>
                <a:cxn ang="0">
                  <a:pos x="0" y="2"/>
                </a:cxn>
              </a:cxnLst>
              <a:rect l="0" t="0" r="r" b="b"/>
              <a:pathLst>
                <a:path w="3" h="2">
                  <a:moveTo>
                    <a:pt x="0" y="2"/>
                  </a:moveTo>
                  <a:lnTo>
                    <a:pt x="1" y="0"/>
                  </a:lnTo>
                  <a:lnTo>
                    <a:pt x="3" y="2"/>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2" name="Freeform 1851"/>
            <p:cNvSpPr>
              <a:spLocks/>
            </p:cNvSpPr>
            <p:nvPr/>
          </p:nvSpPr>
          <p:spPr bwMode="auto">
            <a:xfrm>
              <a:off x="4348475" y="2255838"/>
              <a:ext cx="4763" cy="1587"/>
            </a:xfrm>
            <a:custGeom>
              <a:avLst/>
              <a:gdLst/>
              <a:ahLst/>
              <a:cxnLst>
                <a:cxn ang="0">
                  <a:pos x="0" y="0"/>
                </a:cxn>
                <a:cxn ang="0">
                  <a:pos x="2" y="1"/>
                </a:cxn>
                <a:cxn ang="0">
                  <a:pos x="2" y="0"/>
                </a:cxn>
                <a:cxn ang="0">
                  <a:pos x="3" y="0"/>
                </a:cxn>
                <a:cxn ang="0">
                  <a:pos x="2" y="0"/>
                </a:cxn>
                <a:cxn ang="0">
                  <a:pos x="0" y="0"/>
                </a:cxn>
              </a:cxnLst>
              <a:rect l="0" t="0" r="r" b="b"/>
              <a:pathLst>
                <a:path w="3" h="1">
                  <a:moveTo>
                    <a:pt x="0" y="0"/>
                  </a:moveTo>
                  <a:lnTo>
                    <a:pt x="2" y="1"/>
                  </a:lnTo>
                  <a:lnTo>
                    <a:pt x="2" y="0"/>
                  </a:lnTo>
                  <a:lnTo>
                    <a:pt x="3" y="0"/>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3" name="Freeform 1852"/>
            <p:cNvSpPr>
              <a:spLocks/>
            </p:cNvSpPr>
            <p:nvPr/>
          </p:nvSpPr>
          <p:spPr bwMode="auto">
            <a:xfrm>
              <a:off x="4346888" y="2244725"/>
              <a:ext cx="4762" cy="1588"/>
            </a:xfrm>
            <a:custGeom>
              <a:avLst/>
              <a:gdLst/>
              <a:ahLst/>
              <a:cxnLst>
                <a:cxn ang="0">
                  <a:pos x="0" y="0"/>
                </a:cxn>
                <a:cxn ang="0">
                  <a:pos x="3" y="1"/>
                </a:cxn>
                <a:cxn ang="0">
                  <a:pos x="3" y="0"/>
                </a:cxn>
                <a:cxn ang="0">
                  <a:pos x="1" y="0"/>
                </a:cxn>
                <a:cxn ang="0">
                  <a:pos x="0" y="0"/>
                </a:cxn>
              </a:cxnLst>
              <a:rect l="0" t="0" r="r" b="b"/>
              <a:pathLst>
                <a:path w="3" h="1">
                  <a:moveTo>
                    <a:pt x="0" y="0"/>
                  </a:moveTo>
                  <a:lnTo>
                    <a:pt x="3" y="1"/>
                  </a:lnTo>
                  <a:lnTo>
                    <a:pt x="3" y="0"/>
                  </a:ln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4" name="Freeform 1853"/>
            <p:cNvSpPr>
              <a:spLocks/>
            </p:cNvSpPr>
            <p:nvPr/>
          </p:nvSpPr>
          <p:spPr bwMode="auto">
            <a:xfrm>
              <a:off x="4278625" y="2293938"/>
              <a:ext cx="1588" cy="4762"/>
            </a:xfrm>
            <a:custGeom>
              <a:avLst/>
              <a:gdLst/>
              <a:ahLst/>
              <a:cxnLst>
                <a:cxn ang="0">
                  <a:pos x="0" y="3"/>
                </a:cxn>
                <a:cxn ang="0">
                  <a:pos x="1" y="0"/>
                </a:cxn>
                <a:cxn ang="0">
                  <a:pos x="1" y="3"/>
                </a:cxn>
                <a:cxn ang="0">
                  <a:pos x="0" y="3"/>
                </a:cxn>
              </a:cxnLst>
              <a:rect l="0" t="0" r="r" b="b"/>
              <a:pathLst>
                <a:path w="1" h="3">
                  <a:moveTo>
                    <a:pt x="0" y="3"/>
                  </a:moveTo>
                  <a:lnTo>
                    <a:pt x="1" y="0"/>
                  </a:lnTo>
                  <a:lnTo>
                    <a:pt x="1"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5" name="Freeform 1854"/>
            <p:cNvSpPr>
              <a:spLocks/>
            </p:cNvSpPr>
            <p:nvPr/>
          </p:nvSpPr>
          <p:spPr bwMode="auto">
            <a:xfrm>
              <a:off x="4358000" y="2246313"/>
              <a:ext cx="3175" cy="3175"/>
            </a:xfrm>
            <a:custGeom>
              <a:avLst/>
              <a:gdLst/>
              <a:ahLst/>
              <a:cxnLst>
                <a:cxn ang="0">
                  <a:pos x="0" y="2"/>
                </a:cxn>
                <a:cxn ang="0">
                  <a:pos x="0" y="0"/>
                </a:cxn>
                <a:cxn ang="0">
                  <a:pos x="1" y="2"/>
                </a:cxn>
                <a:cxn ang="0">
                  <a:pos x="2" y="2"/>
                </a:cxn>
                <a:cxn ang="0">
                  <a:pos x="1" y="0"/>
                </a:cxn>
                <a:cxn ang="0">
                  <a:pos x="0" y="0"/>
                </a:cxn>
                <a:cxn ang="0">
                  <a:pos x="1" y="0"/>
                </a:cxn>
                <a:cxn ang="0">
                  <a:pos x="0" y="2"/>
                </a:cxn>
              </a:cxnLst>
              <a:rect l="0" t="0" r="r" b="b"/>
              <a:pathLst>
                <a:path w="2" h="2">
                  <a:moveTo>
                    <a:pt x="0" y="2"/>
                  </a:moveTo>
                  <a:lnTo>
                    <a:pt x="0" y="0"/>
                  </a:lnTo>
                  <a:lnTo>
                    <a:pt x="1" y="2"/>
                  </a:lnTo>
                  <a:lnTo>
                    <a:pt x="2" y="2"/>
                  </a:lnTo>
                  <a:lnTo>
                    <a:pt x="1" y="0"/>
                  </a:lnTo>
                  <a:lnTo>
                    <a:pt x="0" y="0"/>
                  </a:lnTo>
                  <a:lnTo>
                    <a:pt x="1" y="0"/>
                  </a:lnTo>
                  <a:lnTo>
                    <a:pt x="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6" name="Freeform 1855"/>
            <p:cNvSpPr>
              <a:spLocks/>
            </p:cNvSpPr>
            <p:nvPr/>
          </p:nvSpPr>
          <p:spPr bwMode="auto">
            <a:xfrm>
              <a:off x="4272275" y="2333625"/>
              <a:ext cx="4763" cy="1588"/>
            </a:xfrm>
            <a:custGeom>
              <a:avLst/>
              <a:gdLst/>
              <a:ahLst/>
              <a:cxnLst>
                <a:cxn ang="0">
                  <a:pos x="0" y="1"/>
                </a:cxn>
                <a:cxn ang="0">
                  <a:pos x="1" y="1"/>
                </a:cxn>
                <a:cxn ang="0">
                  <a:pos x="3" y="0"/>
                </a:cxn>
                <a:cxn ang="0">
                  <a:pos x="1" y="0"/>
                </a:cxn>
                <a:cxn ang="0">
                  <a:pos x="1" y="1"/>
                </a:cxn>
                <a:cxn ang="0">
                  <a:pos x="0" y="1"/>
                </a:cxn>
              </a:cxnLst>
              <a:rect l="0" t="0" r="r" b="b"/>
              <a:pathLst>
                <a:path w="3" h="1">
                  <a:moveTo>
                    <a:pt x="0" y="1"/>
                  </a:moveTo>
                  <a:lnTo>
                    <a:pt x="1" y="1"/>
                  </a:lnTo>
                  <a:lnTo>
                    <a:pt x="3" y="0"/>
                  </a:lnTo>
                  <a:lnTo>
                    <a:pt x="1" y="0"/>
                  </a:lnTo>
                  <a:lnTo>
                    <a:pt x="1"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7" name="Freeform 1856"/>
            <p:cNvSpPr>
              <a:spLocks/>
            </p:cNvSpPr>
            <p:nvPr/>
          </p:nvSpPr>
          <p:spPr bwMode="auto">
            <a:xfrm>
              <a:off x="4396100" y="2203450"/>
              <a:ext cx="4763" cy="1588"/>
            </a:xfrm>
            <a:custGeom>
              <a:avLst/>
              <a:gdLst/>
              <a:ahLst/>
              <a:cxnLst>
                <a:cxn ang="0">
                  <a:pos x="0" y="0"/>
                </a:cxn>
                <a:cxn ang="0">
                  <a:pos x="0" y="1"/>
                </a:cxn>
                <a:cxn ang="0">
                  <a:pos x="2" y="1"/>
                </a:cxn>
                <a:cxn ang="0">
                  <a:pos x="0" y="0"/>
                </a:cxn>
                <a:cxn ang="0">
                  <a:pos x="2" y="1"/>
                </a:cxn>
                <a:cxn ang="0">
                  <a:pos x="3" y="0"/>
                </a:cxn>
                <a:cxn ang="0">
                  <a:pos x="0" y="0"/>
                </a:cxn>
              </a:cxnLst>
              <a:rect l="0" t="0" r="r" b="b"/>
              <a:pathLst>
                <a:path w="3" h="1">
                  <a:moveTo>
                    <a:pt x="0" y="0"/>
                  </a:moveTo>
                  <a:lnTo>
                    <a:pt x="0" y="1"/>
                  </a:lnTo>
                  <a:lnTo>
                    <a:pt x="2" y="1"/>
                  </a:lnTo>
                  <a:lnTo>
                    <a:pt x="0" y="0"/>
                  </a:lnTo>
                  <a:lnTo>
                    <a:pt x="2" y="1"/>
                  </a:lnTo>
                  <a:lnTo>
                    <a:pt x="3"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8" name="Freeform 1857"/>
            <p:cNvSpPr>
              <a:spLocks/>
            </p:cNvSpPr>
            <p:nvPr/>
          </p:nvSpPr>
          <p:spPr bwMode="auto">
            <a:xfrm>
              <a:off x="4351650" y="224948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59" name="Freeform 1858"/>
            <p:cNvSpPr>
              <a:spLocks/>
            </p:cNvSpPr>
            <p:nvPr/>
          </p:nvSpPr>
          <p:spPr bwMode="auto">
            <a:xfrm>
              <a:off x="4305613" y="2416175"/>
              <a:ext cx="4762" cy="3175"/>
            </a:xfrm>
            <a:custGeom>
              <a:avLst/>
              <a:gdLst/>
              <a:ahLst/>
              <a:cxnLst>
                <a:cxn ang="0">
                  <a:pos x="0" y="0"/>
                </a:cxn>
                <a:cxn ang="0">
                  <a:pos x="1" y="0"/>
                </a:cxn>
                <a:cxn ang="0">
                  <a:pos x="3" y="0"/>
                </a:cxn>
                <a:cxn ang="0">
                  <a:pos x="3" y="2"/>
                </a:cxn>
                <a:cxn ang="0">
                  <a:pos x="1" y="2"/>
                </a:cxn>
                <a:cxn ang="0">
                  <a:pos x="0" y="0"/>
                </a:cxn>
              </a:cxnLst>
              <a:rect l="0" t="0" r="r" b="b"/>
              <a:pathLst>
                <a:path w="3" h="2">
                  <a:moveTo>
                    <a:pt x="0" y="0"/>
                  </a:moveTo>
                  <a:lnTo>
                    <a:pt x="1" y="0"/>
                  </a:lnTo>
                  <a:lnTo>
                    <a:pt x="3" y="0"/>
                  </a:lnTo>
                  <a:lnTo>
                    <a:pt x="3" y="2"/>
                  </a:lnTo>
                  <a:lnTo>
                    <a:pt x="1" y="2"/>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0" name="Freeform 1859"/>
            <p:cNvSpPr>
              <a:spLocks/>
            </p:cNvSpPr>
            <p:nvPr/>
          </p:nvSpPr>
          <p:spPr bwMode="auto">
            <a:xfrm>
              <a:off x="4273863" y="2311400"/>
              <a:ext cx="4762" cy="1588"/>
            </a:xfrm>
            <a:custGeom>
              <a:avLst/>
              <a:gdLst/>
              <a:ahLst/>
              <a:cxnLst>
                <a:cxn ang="0">
                  <a:pos x="0" y="0"/>
                </a:cxn>
                <a:cxn ang="0">
                  <a:pos x="2" y="1"/>
                </a:cxn>
                <a:cxn ang="0">
                  <a:pos x="3" y="0"/>
                </a:cxn>
                <a:cxn ang="0">
                  <a:pos x="0" y="0"/>
                </a:cxn>
              </a:cxnLst>
              <a:rect l="0" t="0" r="r" b="b"/>
              <a:pathLst>
                <a:path w="3" h="1">
                  <a:moveTo>
                    <a:pt x="0" y="0"/>
                  </a:moveTo>
                  <a:lnTo>
                    <a:pt x="2" y="1"/>
                  </a:lnTo>
                  <a:lnTo>
                    <a:pt x="3"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1" name="Freeform 1860"/>
            <p:cNvSpPr>
              <a:spLocks/>
            </p:cNvSpPr>
            <p:nvPr/>
          </p:nvSpPr>
          <p:spPr bwMode="auto">
            <a:xfrm>
              <a:off x="4394513" y="2209800"/>
              <a:ext cx="1587" cy="1588"/>
            </a:xfrm>
            <a:custGeom>
              <a:avLst/>
              <a:gdLst/>
              <a:ahLst/>
              <a:cxnLst>
                <a:cxn ang="0">
                  <a:pos x="0" y="0"/>
                </a:cxn>
                <a:cxn ang="0">
                  <a:pos x="1" y="0"/>
                </a:cxn>
                <a:cxn ang="0">
                  <a:pos x="0" y="1"/>
                </a:cxn>
                <a:cxn ang="0">
                  <a:pos x="0" y="0"/>
                </a:cxn>
              </a:cxnLst>
              <a:rect l="0" t="0" r="r" b="b"/>
              <a:pathLst>
                <a:path w="1" h="1">
                  <a:moveTo>
                    <a:pt x="0" y="0"/>
                  </a:moveTo>
                  <a:lnTo>
                    <a:pt x="1" y="0"/>
                  </a:ln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2" name="Freeform 1861"/>
            <p:cNvSpPr>
              <a:spLocks/>
            </p:cNvSpPr>
            <p:nvPr/>
          </p:nvSpPr>
          <p:spPr bwMode="auto">
            <a:xfrm>
              <a:off x="4283388" y="2346325"/>
              <a:ext cx="1587" cy="1588"/>
            </a:xfrm>
            <a:custGeom>
              <a:avLst/>
              <a:gdLst/>
              <a:ahLst/>
              <a:cxnLst>
                <a:cxn ang="0">
                  <a:pos x="0" y="1"/>
                </a:cxn>
                <a:cxn ang="0">
                  <a:pos x="1" y="0"/>
                </a:cxn>
                <a:cxn ang="0">
                  <a:pos x="1" y="1"/>
                </a:cxn>
                <a:cxn ang="0">
                  <a:pos x="0" y="1"/>
                </a:cxn>
              </a:cxnLst>
              <a:rect l="0" t="0" r="r" b="b"/>
              <a:pathLst>
                <a:path w="1" h="1">
                  <a:moveTo>
                    <a:pt x="0" y="1"/>
                  </a:moveTo>
                  <a:lnTo>
                    <a:pt x="1" y="0"/>
                  </a:lnTo>
                  <a:lnTo>
                    <a:pt x="1" y="1"/>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3" name="Freeform 1862"/>
            <p:cNvSpPr>
              <a:spLocks/>
            </p:cNvSpPr>
            <p:nvPr/>
          </p:nvSpPr>
          <p:spPr bwMode="auto">
            <a:xfrm>
              <a:off x="4284975" y="233203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4" name="Freeform 1863"/>
            <p:cNvSpPr>
              <a:spLocks/>
            </p:cNvSpPr>
            <p:nvPr/>
          </p:nvSpPr>
          <p:spPr bwMode="auto">
            <a:xfrm>
              <a:off x="4286563" y="2330450"/>
              <a:ext cx="3175" cy="1588"/>
            </a:xfrm>
            <a:custGeom>
              <a:avLst/>
              <a:gdLst/>
              <a:ahLst/>
              <a:cxnLst>
                <a:cxn ang="0">
                  <a:pos x="0" y="0"/>
                </a:cxn>
                <a:cxn ang="0">
                  <a:pos x="2" y="1"/>
                </a:cxn>
                <a:cxn ang="0">
                  <a:pos x="2" y="0"/>
                </a:cxn>
                <a:cxn ang="0">
                  <a:pos x="0" y="0"/>
                </a:cxn>
              </a:cxnLst>
              <a:rect l="0" t="0" r="r" b="b"/>
              <a:pathLst>
                <a:path w="2" h="1">
                  <a:moveTo>
                    <a:pt x="0" y="0"/>
                  </a:moveTo>
                  <a:lnTo>
                    <a:pt x="2" y="1"/>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5" name="Freeform 1864"/>
            <p:cNvSpPr>
              <a:spLocks/>
            </p:cNvSpPr>
            <p:nvPr/>
          </p:nvSpPr>
          <p:spPr bwMode="auto">
            <a:xfrm>
              <a:off x="4369113" y="2216150"/>
              <a:ext cx="3175" cy="1588"/>
            </a:xfrm>
            <a:custGeom>
              <a:avLst/>
              <a:gdLst/>
              <a:ahLst/>
              <a:cxnLst>
                <a:cxn ang="0">
                  <a:pos x="0" y="0"/>
                </a:cxn>
                <a:cxn ang="0">
                  <a:pos x="2" y="1"/>
                </a:cxn>
                <a:cxn ang="0">
                  <a:pos x="2" y="0"/>
                </a:cxn>
                <a:cxn ang="0">
                  <a:pos x="0" y="0"/>
                </a:cxn>
              </a:cxnLst>
              <a:rect l="0" t="0" r="r" b="b"/>
              <a:pathLst>
                <a:path w="2" h="1">
                  <a:moveTo>
                    <a:pt x="0" y="0"/>
                  </a:moveTo>
                  <a:lnTo>
                    <a:pt x="2" y="1"/>
                  </a:lnTo>
                  <a:lnTo>
                    <a:pt x="2"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6" name="Freeform 1865"/>
            <p:cNvSpPr>
              <a:spLocks/>
            </p:cNvSpPr>
            <p:nvPr/>
          </p:nvSpPr>
          <p:spPr bwMode="auto">
            <a:xfrm>
              <a:off x="4253225" y="2286000"/>
              <a:ext cx="3175" cy="0"/>
            </a:xfrm>
            <a:custGeom>
              <a:avLst/>
              <a:gdLst/>
              <a:ahLst/>
              <a:cxnLst>
                <a:cxn ang="0">
                  <a:pos x="0" y="1"/>
                </a:cxn>
                <a:cxn ang="0">
                  <a:pos x="2" y="0"/>
                </a:cxn>
                <a:cxn ang="0">
                  <a:pos x="0" y="1"/>
                </a:cxn>
              </a:cxnLst>
              <a:rect l="0" t="0" r="r" b="b"/>
              <a:pathLst>
                <a:path w="2" h="1">
                  <a:moveTo>
                    <a:pt x="0" y="1"/>
                  </a:moveTo>
                  <a:lnTo>
                    <a:pt x="2"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7" name="Freeform 1866"/>
            <p:cNvSpPr>
              <a:spLocks/>
            </p:cNvSpPr>
            <p:nvPr/>
          </p:nvSpPr>
          <p:spPr bwMode="auto">
            <a:xfrm>
              <a:off x="4265925" y="2282825"/>
              <a:ext cx="1588" cy="1588"/>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68" name="Freeform 1867"/>
            <p:cNvSpPr>
              <a:spLocks/>
            </p:cNvSpPr>
            <p:nvPr/>
          </p:nvSpPr>
          <p:spPr bwMode="auto">
            <a:xfrm>
              <a:off x="4354825" y="2251075"/>
              <a:ext cx="1588" cy="1588"/>
            </a:xfrm>
            <a:custGeom>
              <a:avLst/>
              <a:gdLst/>
              <a:ahLst/>
              <a:cxnLst>
                <a:cxn ang="0">
                  <a:pos x="0" y="1"/>
                </a:cxn>
                <a:cxn ang="0">
                  <a:pos x="0" y="0"/>
                </a:cxn>
                <a:cxn ang="0">
                  <a:pos x="0" y="1"/>
                </a:cxn>
              </a:cxnLst>
              <a:rect l="0" t="0" r="r" b="b"/>
              <a:pathLst>
                <a:path h="1">
                  <a:moveTo>
                    <a:pt x="0" y="1"/>
                  </a:moveTo>
                  <a:lnTo>
                    <a:pt x="0" y="0"/>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1869" name="Freeform 1868"/>
          <p:cNvSpPr>
            <a:spLocks/>
          </p:cNvSpPr>
          <p:nvPr/>
        </p:nvSpPr>
        <p:spPr bwMode="auto">
          <a:xfrm>
            <a:off x="7504425" y="3378200"/>
            <a:ext cx="4763" cy="3175"/>
          </a:xfrm>
          <a:custGeom>
            <a:avLst/>
            <a:gdLst/>
            <a:ahLst/>
            <a:cxnLst>
              <a:cxn ang="0">
                <a:pos x="3" y="0"/>
              </a:cxn>
              <a:cxn ang="0">
                <a:pos x="3" y="2"/>
              </a:cxn>
              <a:cxn ang="0">
                <a:pos x="2" y="2"/>
              </a:cxn>
              <a:cxn ang="0">
                <a:pos x="0" y="2"/>
              </a:cxn>
              <a:cxn ang="0">
                <a:pos x="0" y="0"/>
              </a:cxn>
              <a:cxn ang="0">
                <a:pos x="2" y="0"/>
              </a:cxn>
              <a:cxn ang="0">
                <a:pos x="3" y="0"/>
              </a:cxn>
            </a:cxnLst>
            <a:rect l="0" t="0" r="r" b="b"/>
            <a:pathLst>
              <a:path w="3" h="2">
                <a:moveTo>
                  <a:pt x="3" y="0"/>
                </a:moveTo>
                <a:lnTo>
                  <a:pt x="3" y="2"/>
                </a:lnTo>
                <a:lnTo>
                  <a:pt x="2" y="2"/>
                </a:lnTo>
                <a:lnTo>
                  <a:pt x="0" y="2"/>
                </a:lnTo>
                <a:lnTo>
                  <a:pt x="0" y="0"/>
                </a:lnTo>
                <a:lnTo>
                  <a:pt x="2" y="0"/>
                </a:lnTo>
                <a:lnTo>
                  <a:pt x="3"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0" name="Freeform 1869"/>
          <p:cNvSpPr>
            <a:spLocks/>
          </p:cNvSpPr>
          <p:nvPr/>
        </p:nvSpPr>
        <p:spPr bwMode="auto">
          <a:xfrm>
            <a:off x="7920350" y="2654300"/>
            <a:ext cx="144463" cy="130175"/>
          </a:xfrm>
          <a:custGeom>
            <a:avLst/>
            <a:gdLst/>
            <a:ahLst/>
            <a:cxnLst>
              <a:cxn ang="0">
                <a:pos x="70" y="30"/>
              </a:cxn>
              <a:cxn ang="0">
                <a:pos x="55" y="26"/>
              </a:cxn>
              <a:cxn ang="0">
                <a:pos x="30" y="13"/>
              </a:cxn>
              <a:cxn ang="0">
                <a:pos x="4" y="0"/>
              </a:cxn>
              <a:cxn ang="0">
                <a:pos x="0" y="1"/>
              </a:cxn>
              <a:cxn ang="0">
                <a:pos x="8" y="11"/>
              </a:cxn>
              <a:cxn ang="0">
                <a:pos x="16" y="26"/>
              </a:cxn>
              <a:cxn ang="0">
                <a:pos x="18" y="33"/>
              </a:cxn>
              <a:cxn ang="0">
                <a:pos x="25" y="43"/>
              </a:cxn>
              <a:cxn ang="0">
                <a:pos x="13" y="43"/>
              </a:cxn>
              <a:cxn ang="0">
                <a:pos x="11" y="46"/>
              </a:cxn>
              <a:cxn ang="0">
                <a:pos x="13" y="50"/>
              </a:cxn>
              <a:cxn ang="0">
                <a:pos x="11" y="54"/>
              </a:cxn>
              <a:cxn ang="0">
                <a:pos x="9" y="60"/>
              </a:cxn>
              <a:cxn ang="0">
                <a:pos x="14" y="64"/>
              </a:cxn>
              <a:cxn ang="0">
                <a:pos x="17" y="67"/>
              </a:cxn>
              <a:cxn ang="0">
                <a:pos x="20" y="68"/>
              </a:cxn>
              <a:cxn ang="0">
                <a:pos x="24" y="74"/>
              </a:cxn>
              <a:cxn ang="0">
                <a:pos x="25" y="78"/>
              </a:cxn>
              <a:cxn ang="0">
                <a:pos x="27" y="81"/>
              </a:cxn>
              <a:cxn ang="0">
                <a:pos x="30" y="78"/>
              </a:cxn>
              <a:cxn ang="0">
                <a:pos x="31" y="77"/>
              </a:cxn>
              <a:cxn ang="0">
                <a:pos x="30" y="76"/>
              </a:cxn>
              <a:cxn ang="0">
                <a:pos x="31" y="73"/>
              </a:cxn>
              <a:cxn ang="0">
                <a:pos x="38" y="73"/>
              </a:cxn>
              <a:cxn ang="0">
                <a:pos x="18" y="60"/>
              </a:cxn>
              <a:cxn ang="0">
                <a:pos x="25" y="60"/>
              </a:cxn>
              <a:cxn ang="0">
                <a:pos x="31" y="63"/>
              </a:cxn>
              <a:cxn ang="0">
                <a:pos x="31" y="60"/>
              </a:cxn>
              <a:cxn ang="0">
                <a:pos x="34" y="57"/>
              </a:cxn>
              <a:cxn ang="0">
                <a:pos x="69" y="69"/>
              </a:cxn>
              <a:cxn ang="0">
                <a:pos x="68" y="63"/>
              </a:cxn>
              <a:cxn ang="0">
                <a:pos x="76" y="50"/>
              </a:cxn>
              <a:cxn ang="0">
                <a:pos x="80" y="48"/>
              </a:cxn>
              <a:cxn ang="0">
                <a:pos x="84" y="48"/>
              </a:cxn>
              <a:cxn ang="0">
                <a:pos x="84" y="47"/>
              </a:cxn>
              <a:cxn ang="0">
                <a:pos x="87" y="44"/>
              </a:cxn>
              <a:cxn ang="0">
                <a:pos x="91" y="42"/>
              </a:cxn>
              <a:cxn ang="0">
                <a:pos x="81" y="37"/>
              </a:cxn>
              <a:cxn ang="0">
                <a:pos x="74" y="24"/>
              </a:cxn>
              <a:cxn ang="0">
                <a:pos x="70" y="30"/>
              </a:cxn>
            </a:cxnLst>
            <a:rect l="0" t="0" r="r" b="b"/>
            <a:pathLst>
              <a:path w="91" h="81">
                <a:moveTo>
                  <a:pt x="70" y="30"/>
                </a:moveTo>
                <a:lnTo>
                  <a:pt x="55" y="26"/>
                </a:lnTo>
                <a:lnTo>
                  <a:pt x="30" y="13"/>
                </a:lnTo>
                <a:lnTo>
                  <a:pt x="4" y="0"/>
                </a:lnTo>
                <a:lnTo>
                  <a:pt x="0" y="1"/>
                </a:lnTo>
                <a:lnTo>
                  <a:pt x="8" y="11"/>
                </a:lnTo>
                <a:lnTo>
                  <a:pt x="16" y="26"/>
                </a:lnTo>
                <a:lnTo>
                  <a:pt x="18" y="33"/>
                </a:lnTo>
                <a:lnTo>
                  <a:pt x="25" y="43"/>
                </a:lnTo>
                <a:lnTo>
                  <a:pt x="13" y="43"/>
                </a:lnTo>
                <a:lnTo>
                  <a:pt x="11" y="46"/>
                </a:lnTo>
                <a:lnTo>
                  <a:pt x="13" y="50"/>
                </a:lnTo>
                <a:lnTo>
                  <a:pt x="11" y="54"/>
                </a:lnTo>
                <a:lnTo>
                  <a:pt x="9" y="60"/>
                </a:lnTo>
                <a:lnTo>
                  <a:pt x="14" y="64"/>
                </a:lnTo>
                <a:lnTo>
                  <a:pt x="17" y="67"/>
                </a:lnTo>
                <a:lnTo>
                  <a:pt x="20" y="68"/>
                </a:lnTo>
                <a:lnTo>
                  <a:pt x="24" y="74"/>
                </a:lnTo>
                <a:lnTo>
                  <a:pt x="25" y="78"/>
                </a:lnTo>
                <a:lnTo>
                  <a:pt x="27" y="81"/>
                </a:lnTo>
                <a:lnTo>
                  <a:pt x="30" y="78"/>
                </a:lnTo>
                <a:lnTo>
                  <a:pt x="31" y="77"/>
                </a:lnTo>
                <a:lnTo>
                  <a:pt x="30" y="76"/>
                </a:lnTo>
                <a:lnTo>
                  <a:pt x="31" y="73"/>
                </a:lnTo>
                <a:lnTo>
                  <a:pt x="38" y="73"/>
                </a:lnTo>
                <a:lnTo>
                  <a:pt x="18" y="60"/>
                </a:lnTo>
                <a:lnTo>
                  <a:pt x="25" y="60"/>
                </a:lnTo>
                <a:lnTo>
                  <a:pt x="31" y="63"/>
                </a:lnTo>
                <a:lnTo>
                  <a:pt x="31" y="60"/>
                </a:lnTo>
                <a:lnTo>
                  <a:pt x="34" y="57"/>
                </a:lnTo>
                <a:lnTo>
                  <a:pt x="69" y="69"/>
                </a:lnTo>
                <a:lnTo>
                  <a:pt x="68" y="63"/>
                </a:lnTo>
                <a:lnTo>
                  <a:pt x="76" y="50"/>
                </a:lnTo>
                <a:lnTo>
                  <a:pt x="80" y="48"/>
                </a:lnTo>
                <a:lnTo>
                  <a:pt x="84" y="48"/>
                </a:lnTo>
                <a:lnTo>
                  <a:pt x="84" y="47"/>
                </a:lnTo>
                <a:lnTo>
                  <a:pt x="87" y="44"/>
                </a:lnTo>
                <a:lnTo>
                  <a:pt x="91" y="42"/>
                </a:lnTo>
                <a:lnTo>
                  <a:pt x="81" y="37"/>
                </a:lnTo>
                <a:lnTo>
                  <a:pt x="74" y="24"/>
                </a:lnTo>
                <a:lnTo>
                  <a:pt x="70" y="3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1" name="Freeform 1870"/>
          <p:cNvSpPr>
            <a:spLocks/>
          </p:cNvSpPr>
          <p:nvPr/>
        </p:nvSpPr>
        <p:spPr bwMode="auto">
          <a:xfrm>
            <a:off x="7490138" y="3378200"/>
            <a:ext cx="1587" cy="3175"/>
          </a:xfrm>
          <a:custGeom>
            <a:avLst/>
            <a:gdLst/>
            <a:ahLst/>
            <a:cxnLst>
              <a:cxn ang="0">
                <a:pos x="0" y="2"/>
              </a:cxn>
              <a:cxn ang="0">
                <a:pos x="0" y="0"/>
              </a:cxn>
              <a:cxn ang="0">
                <a:pos x="0" y="2"/>
              </a:cxn>
            </a:cxnLst>
            <a:rect l="0" t="0" r="r" b="b"/>
            <a:pathLst>
              <a:path h="2">
                <a:moveTo>
                  <a:pt x="0" y="2"/>
                </a:moveTo>
                <a:lnTo>
                  <a:pt x="0" y="0"/>
                </a:lnTo>
                <a:lnTo>
                  <a:pt x="0"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2" name="Rectangle 1871"/>
          <p:cNvSpPr>
            <a:spLocks noChangeArrowheads="1"/>
          </p:cNvSpPr>
          <p:nvPr/>
        </p:nvSpPr>
        <p:spPr bwMode="auto">
          <a:xfrm>
            <a:off x="7490138" y="3381375"/>
            <a:ext cx="1587" cy="1588"/>
          </a:xfrm>
          <a:prstGeom prst="rect">
            <a:avLst/>
          </a:prstGeom>
          <a:solidFill>
            <a:srgbClr val="78A22F"/>
          </a:solidFill>
          <a:ln w="0">
            <a:solidFill>
              <a:srgbClr val="C2CC23"/>
            </a:solidFill>
            <a:miter lim="800000"/>
            <a:headEnd/>
            <a:tailEnd/>
          </a:ln>
        </p:spPr>
        <p:txBody>
          <a:bodyPr/>
          <a:lstStyle/>
          <a:p>
            <a:pPr defTabSz="881063">
              <a:defRPr/>
            </a:pPr>
            <a:endParaRPr lang="en-US" sz="2400" kern="0" dirty="0" smtClean="0">
              <a:solidFill>
                <a:srgbClr val="000000"/>
              </a:solidFill>
              <a:sym typeface="Arial"/>
            </a:endParaRPr>
          </a:p>
        </p:txBody>
      </p:sp>
      <p:sp>
        <p:nvSpPr>
          <p:cNvPr id="1873" name="Freeform 1872"/>
          <p:cNvSpPr>
            <a:spLocks/>
          </p:cNvSpPr>
          <p:nvPr/>
        </p:nvSpPr>
        <p:spPr bwMode="auto">
          <a:xfrm>
            <a:off x="5774050" y="3255963"/>
            <a:ext cx="1588" cy="9525"/>
          </a:xfrm>
          <a:custGeom>
            <a:avLst/>
            <a:gdLst/>
            <a:ahLst/>
            <a:cxnLst>
              <a:cxn ang="0">
                <a:pos x="0" y="2"/>
              </a:cxn>
              <a:cxn ang="0">
                <a:pos x="0" y="3"/>
              </a:cxn>
              <a:cxn ang="0">
                <a:pos x="1" y="6"/>
              </a:cxn>
              <a:cxn ang="0">
                <a:pos x="1" y="4"/>
              </a:cxn>
              <a:cxn ang="0">
                <a:pos x="1" y="0"/>
              </a:cxn>
              <a:cxn ang="0">
                <a:pos x="0" y="2"/>
              </a:cxn>
            </a:cxnLst>
            <a:rect l="0" t="0" r="r" b="b"/>
            <a:pathLst>
              <a:path w="1" h="6">
                <a:moveTo>
                  <a:pt x="0" y="2"/>
                </a:moveTo>
                <a:lnTo>
                  <a:pt x="0" y="3"/>
                </a:lnTo>
                <a:lnTo>
                  <a:pt x="1" y="6"/>
                </a:lnTo>
                <a:lnTo>
                  <a:pt x="1" y="4"/>
                </a:lnTo>
                <a:lnTo>
                  <a:pt x="1" y="0"/>
                </a:lnTo>
                <a:lnTo>
                  <a:pt x="0"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4" name="Freeform 1873"/>
          <p:cNvSpPr>
            <a:spLocks/>
          </p:cNvSpPr>
          <p:nvPr/>
        </p:nvSpPr>
        <p:spPr bwMode="auto">
          <a:xfrm>
            <a:off x="5339075" y="3057525"/>
            <a:ext cx="17463" cy="38100"/>
          </a:xfrm>
          <a:custGeom>
            <a:avLst/>
            <a:gdLst/>
            <a:ahLst/>
            <a:cxnLst>
              <a:cxn ang="0">
                <a:pos x="9" y="20"/>
              </a:cxn>
              <a:cxn ang="0">
                <a:pos x="9" y="21"/>
              </a:cxn>
              <a:cxn ang="0">
                <a:pos x="8" y="21"/>
              </a:cxn>
              <a:cxn ang="0">
                <a:pos x="7" y="22"/>
              </a:cxn>
              <a:cxn ang="0">
                <a:pos x="6" y="24"/>
              </a:cxn>
              <a:cxn ang="0">
                <a:pos x="4" y="24"/>
              </a:cxn>
              <a:cxn ang="0">
                <a:pos x="3" y="24"/>
              </a:cxn>
              <a:cxn ang="0">
                <a:pos x="2" y="24"/>
              </a:cxn>
              <a:cxn ang="0">
                <a:pos x="0" y="24"/>
              </a:cxn>
              <a:cxn ang="0">
                <a:pos x="0" y="22"/>
              </a:cxn>
              <a:cxn ang="0">
                <a:pos x="0" y="21"/>
              </a:cxn>
              <a:cxn ang="0">
                <a:pos x="0" y="20"/>
              </a:cxn>
              <a:cxn ang="0">
                <a:pos x="0" y="18"/>
              </a:cxn>
              <a:cxn ang="0">
                <a:pos x="2" y="18"/>
              </a:cxn>
              <a:cxn ang="0">
                <a:pos x="2" y="17"/>
              </a:cxn>
              <a:cxn ang="0">
                <a:pos x="3" y="17"/>
              </a:cxn>
              <a:cxn ang="0">
                <a:pos x="3" y="16"/>
              </a:cxn>
              <a:cxn ang="0">
                <a:pos x="4" y="16"/>
              </a:cxn>
              <a:cxn ang="0">
                <a:pos x="6" y="16"/>
              </a:cxn>
              <a:cxn ang="0">
                <a:pos x="6" y="15"/>
              </a:cxn>
              <a:cxn ang="0">
                <a:pos x="4" y="15"/>
              </a:cxn>
              <a:cxn ang="0">
                <a:pos x="3" y="15"/>
              </a:cxn>
              <a:cxn ang="0">
                <a:pos x="3" y="13"/>
              </a:cxn>
              <a:cxn ang="0">
                <a:pos x="2" y="15"/>
              </a:cxn>
              <a:cxn ang="0">
                <a:pos x="0" y="15"/>
              </a:cxn>
              <a:cxn ang="0">
                <a:pos x="0" y="13"/>
              </a:cxn>
              <a:cxn ang="0">
                <a:pos x="2" y="13"/>
              </a:cxn>
              <a:cxn ang="0">
                <a:pos x="2" y="12"/>
              </a:cxn>
              <a:cxn ang="0">
                <a:pos x="0" y="12"/>
              </a:cxn>
              <a:cxn ang="0">
                <a:pos x="0" y="11"/>
              </a:cxn>
              <a:cxn ang="0">
                <a:pos x="0" y="9"/>
              </a:cxn>
              <a:cxn ang="0">
                <a:pos x="0" y="8"/>
              </a:cxn>
              <a:cxn ang="0">
                <a:pos x="0" y="7"/>
              </a:cxn>
              <a:cxn ang="0">
                <a:pos x="0" y="5"/>
              </a:cxn>
              <a:cxn ang="0">
                <a:pos x="0" y="4"/>
              </a:cxn>
              <a:cxn ang="0">
                <a:pos x="0" y="3"/>
              </a:cxn>
              <a:cxn ang="0">
                <a:pos x="2" y="3"/>
              </a:cxn>
              <a:cxn ang="0">
                <a:pos x="2" y="2"/>
              </a:cxn>
              <a:cxn ang="0">
                <a:pos x="3" y="0"/>
              </a:cxn>
              <a:cxn ang="0">
                <a:pos x="4" y="0"/>
              </a:cxn>
              <a:cxn ang="0">
                <a:pos x="6" y="0"/>
              </a:cxn>
              <a:cxn ang="0">
                <a:pos x="7" y="0"/>
              </a:cxn>
              <a:cxn ang="0">
                <a:pos x="7" y="2"/>
              </a:cxn>
              <a:cxn ang="0">
                <a:pos x="7" y="3"/>
              </a:cxn>
              <a:cxn ang="0">
                <a:pos x="8" y="3"/>
              </a:cxn>
              <a:cxn ang="0">
                <a:pos x="9" y="3"/>
              </a:cxn>
              <a:cxn ang="0">
                <a:pos x="9" y="4"/>
              </a:cxn>
              <a:cxn ang="0">
                <a:pos x="9" y="5"/>
              </a:cxn>
              <a:cxn ang="0">
                <a:pos x="9" y="7"/>
              </a:cxn>
              <a:cxn ang="0">
                <a:pos x="9" y="8"/>
              </a:cxn>
              <a:cxn ang="0">
                <a:pos x="9" y="9"/>
              </a:cxn>
              <a:cxn ang="0">
                <a:pos x="9" y="11"/>
              </a:cxn>
              <a:cxn ang="0">
                <a:pos x="9" y="12"/>
              </a:cxn>
              <a:cxn ang="0">
                <a:pos x="9" y="13"/>
              </a:cxn>
              <a:cxn ang="0">
                <a:pos x="11" y="13"/>
              </a:cxn>
              <a:cxn ang="0">
                <a:pos x="9" y="13"/>
              </a:cxn>
              <a:cxn ang="0">
                <a:pos x="11" y="15"/>
              </a:cxn>
              <a:cxn ang="0">
                <a:pos x="11" y="16"/>
              </a:cxn>
              <a:cxn ang="0">
                <a:pos x="9" y="18"/>
              </a:cxn>
              <a:cxn ang="0">
                <a:pos x="9" y="20"/>
              </a:cxn>
            </a:cxnLst>
            <a:rect l="0" t="0" r="r" b="b"/>
            <a:pathLst>
              <a:path w="11" h="24">
                <a:moveTo>
                  <a:pt x="9" y="20"/>
                </a:moveTo>
                <a:lnTo>
                  <a:pt x="9" y="21"/>
                </a:lnTo>
                <a:lnTo>
                  <a:pt x="8" y="21"/>
                </a:lnTo>
                <a:lnTo>
                  <a:pt x="7" y="22"/>
                </a:lnTo>
                <a:lnTo>
                  <a:pt x="6" y="24"/>
                </a:lnTo>
                <a:lnTo>
                  <a:pt x="4" y="24"/>
                </a:lnTo>
                <a:lnTo>
                  <a:pt x="3" y="24"/>
                </a:lnTo>
                <a:lnTo>
                  <a:pt x="2" y="24"/>
                </a:lnTo>
                <a:lnTo>
                  <a:pt x="0" y="24"/>
                </a:lnTo>
                <a:lnTo>
                  <a:pt x="0" y="22"/>
                </a:lnTo>
                <a:lnTo>
                  <a:pt x="0" y="21"/>
                </a:lnTo>
                <a:lnTo>
                  <a:pt x="0" y="20"/>
                </a:lnTo>
                <a:lnTo>
                  <a:pt x="0" y="18"/>
                </a:lnTo>
                <a:lnTo>
                  <a:pt x="2" y="18"/>
                </a:lnTo>
                <a:lnTo>
                  <a:pt x="2" y="17"/>
                </a:lnTo>
                <a:lnTo>
                  <a:pt x="3" y="17"/>
                </a:lnTo>
                <a:lnTo>
                  <a:pt x="3" y="16"/>
                </a:lnTo>
                <a:lnTo>
                  <a:pt x="4" y="16"/>
                </a:lnTo>
                <a:lnTo>
                  <a:pt x="6" y="16"/>
                </a:lnTo>
                <a:lnTo>
                  <a:pt x="6" y="15"/>
                </a:lnTo>
                <a:lnTo>
                  <a:pt x="4" y="15"/>
                </a:lnTo>
                <a:lnTo>
                  <a:pt x="3" y="15"/>
                </a:lnTo>
                <a:lnTo>
                  <a:pt x="3" y="13"/>
                </a:lnTo>
                <a:lnTo>
                  <a:pt x="2" y="15"/>
                </a:lnTo>
                <a:lnTo>
                  <a:pt x="0" y="15"/>
                </a:lnTo>
                <a:lnTo>
                  <a:pt x="0" y="13"/>
                </a:lnTo>
                <a:lnTo>
                  <a:pt x="2" y="13"/>
                </a:lnTo>
                <a:lnTo>
                  <a:pt x="2" y="12"/>
                </a:lnTo>
                <a:lnTo>
                  <a:pt x="0" y="12"/>
                </a:lnTo>
                <a:lnTo>
                  <a:pt x="0" y="11"/>
                </a:lnTo>
                <a:lnTo>
                  <a:pt x="0" y="9"/>
                </a:lnTo>
                <a:lnTo>
                  <a:pt x="0" y="8"/>
                </a:lnTo>
                <a:lnTo>
                  <a:pt x="0" y="7"/>
                </a:lnTo>
                <a:lnTo>
                  <a:pt x="0" y="5"/>
                </a:lnTo>
                <a:lnTo>
                  <a:pt x="0" y="4"/>
                </a:lnTo>
                <a:lnTo>
                  <a:pt x="0" y="3"/>
                </a:lnTo>
                <a:lnTo>
                  <a:pt x="2" y="3"/>
                </a:lnTo>
                <a:lnTo>
                  <a:pt x="2" y="2"/>
                </a:lnTo>
                <a:lnTo>
                  <a:pt x="3" y="0"/>
                </a:lnTo>
                <a:lnTo>
                  <a:pt x="4" y="0"/>
                </a:lnTo>
                <a:lnTo>
                  <a:pt x="6" y="0"/>
                </a:lnTo>
                <a:lnTo>
                  <a:pt x="7" y="0"/>
                </a:lnTo>
                <a:lnTo>
                  <a:pt x="7" y="2"/>
                </a:lnTo>
                <a:lnTo>
                  <a:pt x="7" y="3"/>
                </a:lnTo>
                <a:lnTo>
                  <a:pt x="8" y="3"/>
                </a:lnTo>
                <a:lnTo>
                  <a:pt x="9" y="3"/>
                </a:lnTo>
                <a:lnTo>
                  <a:pt x="9" y="4"/>
                </a:lnTo>
                <a:lnTo>
                  <a:pt x="9" y="5"/>
                </a:lnTo>
                <a:lnTo>
                  <a:pt x="9" y="7"/>
                </a:lnTo>
                <a:lnTo>
                  <a:pt x="9" y="8"/>
                </a:lnTo>
                <a:lnTo>
                  <a:pt x="9" y="9"/>
                </a:lnTo>
                <a:lnTo>
                  <a:pt x="9" y="11"/>
                </a:lnTo>
                <a:lnTo>
                  <a:pt x="9" y="12"/>
                </a:lnTo>
                <a:lnTo>
                  <a:pt x="9" y="13"/>
                </a:lnTo>
                <a:lnTo>
                  <a:pt x="11" y="13"/>
                </a:lnTo>
                <a:lnTo>
                  <a:pt x="9" y="13"/>
                </a:lnTo>
                <a:lnTo>
                  <a:pt x="11" y="15"/>
                </a:lnTo>
                <a:lnTo>
                  <a:pt x="11" y="16"/>
                </a:lnTo>
                <a:lnTo>
                  <a:pt x="9" y="18"/>
                </a:lnTo>
                <a:lnTo>
                  <a:pt x="9" y="2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5" name="Freeform 1874"/>
          <p:cNvSpPr>
            <a:spLocks/>
          </p:cNvSpPr>
          <p:nvPr/>
        </p:nvSpPr>
        <p:spPr bwMode="auto">
          <a:xfrm>
            <a:off x="4413563" y="3727450"/>
            <a:ext cx="49212" cy="160338"/>
          </a:xfrm>
          <a:custGeom>
            <a:avLst/>
            <a:gdLst/>
            <a:ahLst/>
            <a:cxnLst>
              <a:cxn ang="0">
                <a:pos x="14" y="3"/>
              </a:cxn>
              <a:cxn ang="0">
                <a:pos x="0" y="0"/>
              </a:cxn>
              <a:cxn ang="0">
                <a:pos x="2" y="7"/>
              </a:cxn>
              <a:cxn ang="0">
                <a:pos x="9" y="24"/>
              </a:cxn>
              <a:cxn ang="0">
                <a:pos x="9" y="33"/>
              </a:cxn>
              <a:cxn ang="0">
                <a:pos x="10" y="47"/>
              </a:cxn>
              <a:cxn ang="0">
                <a:pos x="13" y="60"/>
              </a:cxn>
              <a:cxn ang="0">
                <a:pos x="13" y="75"/>
              </a:cxn>
              <a:cxn ang="0">
                <a:pos x="14" y="90"/>
              </a:cxn>
              <a:cxn ang="0">
                <a:pos x="23" y="101"/>
              </a:cxn>
              <a:cxn ang="0">
                <a:pos x="31" y="98"/>
              </a:cxn>
              <a:cxn ang="0">
                <a:pos x="30" y="83"/>
              </a:cxn>
              <a:cxn ang="0">
                <a:pos x="30" y="68"/>
              </a:cxn>
              <a:cxn ang="0">
                <a:pos x="28" y="54"/>
              </a:cxn>
              <a:cxn ang="0">
                <a:pos x="28" y="38"/>
              </a:cxn>
              <a:cxn ang="0">
                <a:pos x="26" y="23"/>
              </a:cxn>
              <a:cxn ang="0">
                <a:pos x="15" y="12"/>
              </a:cxn>
              <a:cxn ang="0">
                <a:pos x="18" y="3"/>
              </a:cxn>
              <a:cxn ang="0">
                <a:pos x="14" y="3"/>
              </a:cxn>
            </a:cxnLst>
            <a:rect l="0" t="0" r="r" b="b"/>
            <a:pathLst>
              <a:path w="31" h="101">
                <a:moveTo>
                  <a:pt x="14" y="3"/>
                </a:moveTo>
                <a:lnTo>
                  <a:pt x="0" y="0"/>
                </a:lnTo>
                <a:lnTo>
                  <a:pt x="2" y="7"/>
                </a:lnTo>
                <a:lnTo>
                  <a:pt x="9" y="24"/>
                </a:lnTo>
                <a:lnTo>
                  <a:pt x="9" y="33"/>
                </a:lnTo>
                <a:lnTo>
                  <a:pt x="10" y="47"/>
                </a:lnTo>
                <a:lnTo>
                  <a:pt x="13" y="60"/>
                </a:lnTo>
                <a:lnTo>
                  <a:pt x="13" y="75"/>
                </a:lnTo>
                <a:lnTo>
                  <a:pt x="14" y="90"/>
                </a:lnTo>
                <a:lnTo>
                  <a:pt x="23" y="101"/>
                </a:lnTo>
                <a:lnTo>
                  <a:pt x="31" y="98"/>
                </a:lnTo>
                <a:lnTo>
                  <a:pt x="30" y="83"/>
                </a:lnTo>
                <a:lnTo>
                  <a:pt x="30" y="68"/>
                </a:lnTo>
                <a:lnTo>
                  <a:pt x="28" y="54"/>
                </a:lnTo>
                <a:lnTo>
                  <a:pt x="28" y="38"/>
                </a:lnTo>
                <a:lnTo>
                  <a:pt x="26" y="23"/>
                </a:lnTo>
                <a:lnTo>
                  <a:pt x="15" y="12"/>
                </a:lnTo>
                <a:lnTo>
                  <a:pt x="18" y="3"/>
                </a:lnTo>
                <a:lnTo>
                  <a:pt x="14" y="3"/>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6" name="Freeform 1875"/>
          <p:cNvSpPr>
            <a:spLocks/>
          </p:cNvSpPr>
          <p:nvPr/>
        </p:nvSpPr>
        <p:spPr bwMode="auto">
          <a:xfrm>
            <a:off x="4437375" y="3690938"/>
            <a:ext cx="80963" cy="192087"/>
          </a:xfrm>
          <a:custGeom>
            <a:avLst/>
            <a:gdLst/>
            <a:ahLst/>
            <a:cxnLst>
              <a:cxn ang="0">
                <a:pos x="4" y="26"/>
              </a:cxn>
              <a:cxn ang="0">
                <a:pos x="3" y="26"/>
              </a:cxn>
              <a:cxn ang="0">
                <a:pos x="0" y="35"/>
              </a:cxn>
              <a:cxn ang="0">
                <a:pos x="11" y="46"/>
              </a:cxn>
              <a:cxn ang="0">
                <a:pos x="13" y="61"/>
              </a:cxn>
              <a:cxn ang="0">
                <a:pos x="13" y="77"/>
              </a:cxn>
              <a:cxn ang="0">
                <a:pos x="15" y="91"/>
              </a:cxn>
              <a:cxn ang="0">
                <a:pos x="15" y="106"/>
              </a:cxn>
              <a:cxn ang="0">
                <a:pos x="16" y="121"/>
              </a:cxn>
              <a:cxn ang="0">
                <a:pos x="30" y="119"/>
              </a:cxn>
              <a:cxn ang="0">
                <a:pos x="34" y="117"/>
              </a:cxn>
              <a:cxn ang="0">
                <a:pos x="35" y="91"/>
              </a:cxn>
              <a:cxn ang="0">
                <a:pos x="37" y="64"/>
              </a:cxn>
              <a:cxn ang="0">
                <a:pos x="50" y="42"/>
              </a:cxn>
              <a:cxn ang="0">
                <a:pos x="51" y="25"/>
              </a:cxn>
              <a:cxn ang="0">
                <a:pos x="49" y="13"/>
              </a:cxn>
              <a:cxn ang="0">
                <a:pos x="50" y="13"/>
              </a:cxn>
              <a:cxn ang="0">
                <a:pos x="34" y="0"/>
              </a:cxn>
              <a:cxn ang="0">
                <a:pos x="29" y="6"/>
              </a:cxn>
              <a:cxn ang="0">
                <a:pos x="29" y="9"/>
              </a:cxn>
              <a:cxn ang="0">
                <a:pos x="28" y="10"/>
              </a:cxn>
              <a:cxn ang="0">
                <a:pos x="15" y="20"/>
              </a:cxn>
              <a:cxn ang="0">
                <a:pos x="4" y="26"/>
              </a:cxn>
            </a:cxnLst>
            <a:rect l="0" t="0" r="r" b="b"/>
            <a:pathLst>
              <a:path w="51" h="121">
                <a:moveTo>
                  <a:pt x="4" y="26"/>
                </a:moveTo>
                <a:lnTo>
                  <a:pt x="3" y="26"/>
                </a:lnTo>
                <a:lnTo>
                  <a:pt x="0" y="35"/>
                </a:lnTo>
                <a:lnTo>
                  <a:pt x="11" y="46"/>
                </a:lnTo>
                <a:lnTo>
                  <a:pt x="13" y="61"/>
                </a:lnTo>
                <a:lnTo>
                  <a:pt x="13" y="77"/>
                </a:lnTo>
                <a:lnTo>
                  <a:pt x="15" y="91"/>
                </a:lnTo>
                <a:lnTo>
                  <a:pt x="15" y="106"/>
                </a:lnTo>
                <a:lnTo>
                  <a:pt x="16" y="121"/>
                </a:lnTo>
                <a:lnTo>
                  <a:pt x="30" y="119"/>
                </a:lnTo>
                <a:lnTo>
                  <a:pt x="34" y="117"/>
                </a:lnTo>
                <a:lnTo>
                  <a:pt x="35" y="91"/>
                </a:lnTo>
                <a:lnTo>
                  <a:pt x="37" y="64"/>
                </a:lnTo>
                <a:lnTo>
                  <a:pt x="50" y="42"/>
                </a:lnTo>
                <a:lnTo>
                  <a:pt x="51" y="25"/>
                </a:lnTo>
                <a:lnTo>
                  <a:pt x="49" y="13"/>
                </a:lnTo>
                <a:lnTo>
                  <a:pt x="50" y="13"/>
                </a:lnTo>
                <a:lnTo>
                  <a:pt x="34" y="0"/>
                </a:lnTo>
                <a:lnTo>
                  <a:pt x="29" y="6"/>
                </a:lnTo>
                <a:lnTo>
                  <a:pt x="29" y="9"/>
                </a:lnTo>
                <a:lnTo>
                  <a:pt x="28" y="10"/>
                </a:lnTo>
                <a:lnTo>
                  <a:pt x="15" y="20"/>
                </a:lnTo>
                <a:lnTo>
                  <a:pt x="4" y="26"/>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7" name="Freeform 1876"/>
          <p:cNvSpPr>
            <a:spLocks/>
          </p:cNvSpPr>
          <p:nvPr/>
        </p:nvSpPr>
        <p:spPr bwMode="auto">
          <a:xfrm>
            <a:off x="4183375" y="2708275"/>
            <a:ext cx="315913" cy="241300"/>
          </a:xfrm>
          <a:custGeom>
            <a:avLst/>
            <a:gdLst/>
            <a:ahLst/>
            <a:cxnLst>
              <a:cxn ang="0">
                <a:pos x="126" y="13"/>
              </a:cxn>
              <a:cxn ang="0">
                <a:pos x="138" y="18"/>
              </a:cxn>
              <a:cxn ang="0">
                <a:pos x="151" y="20"/>
              </a:cxn>
              <a:cxn ang="0">
                <a:pos x="160" y="18"/>
              </a:cxn>
              <a:cxn ang="0">
                <a:pos x="169" y="22"/>
              </a:cxn>
              <a:cxn ang="0">
                <a:pos x="173" y="25"/>
              </a:cxn>
              <a:cxn ang="0">
                <a:pos x="186" y="27"/>
              </a:cxn>
              <a:cxn ang="0">
                <a:pos x="197" y="27"/>
              </a:cxn>
              <a:cxn ang="0">
                <a:pos x="197" y="38"/>
              </a:cxn>
              <a:cxn ang="0">
                <a:pos x="182" y="46"/>
              </a:cxn>
              <a:cxn ang="0">
                <a:pos x="168" y="51"/>
              </a:cxn>
              <a:cxn ang="0">
                <a:pos x="160" y="57"/>
              </a:cxn>
              <a:cxn ang="0">
                <a:pos x="159" y="60"/>
              </a:cxn>
              <a:cxn ang="0">
                <a:pos x="150" y="72"/>
              </a:cxn>
              <a:cxn ang="0">
                <a:pos x="142" y="82"/>
              </a:cxn>
              <a:cxn ang="0">
                <a:pos x="151" y="98"/>
              </a:cxn>
              <a:cxn ang="0">
                <a:pos x="142" y="104"/>
              </a:cxn>
              <a:cxn ang="0">
                <a:pos x="136" y="113"/>
              </a:cxn>
              <a:cxn ang="0">
                <a:pos x="137" y="120"/>
              </a:cxn>
              <a:cxn ang="0">
                <a:pos x="130" y="121"/>
              </a:cxn>
              <a:cxn ang="0">
                <a:pos x="120" y="125"/>
              </a:cxn>
              <a:cxn ang="0">
                <a:pos x="115" y="137"/>
              </a:cxn>
              <a:cxn ang="0">
                <a:pos x="102" y="138"/>
              </a:cxn>
              <a:cxn ang="0">
                <a:pos x="90" y="138"/>
              </a:cxn>
              <a:cxn ang="0">
                <a:pos x="74" y="139"/>
              </a:cxn>
              <a:cxn ang="0">
                <a:pos x="60" y="147"/>
              </a:cxn>
              <a:cxn ang="0">
                <a:pos x="50" y="149"/>
              </a:cxn>
              <a:cxn ang="0">
                <a:pos x="46" y="142"/>
              </a:cxn>
              <a:cxn ang="0">
                <a:pos x="40" y="133"/>
              </a:cxn>
              <a:cxn ang="0">
                <a:pos x="26" y="128"/>
              </a:cxn>
              <a:cxn ang="0">
                <a:pos x="29" y="115"/>
              </a:cxn>
              <a:cxn ang="0">
                <a:pos x="33" y="109"/>
              </a:cxn>
              <a:cxn ang="0">
                <a:pos x="31" y="96"/>
              </a:cxn>
              <a:cxn ang="0">
                <a:pos x="31" y="89"/>
              </a:cxn>
              <a:cxn ang="0">
                <a:pos x="29" y="81"/>
              </a:cxn>
              <a:cxn ang="0">
                <a:pos x="37" y="72"/>
              </a:cxn>
              <a:cxn ang="0">
                <a:pos x="38" y="63"/>
              </a:cxn>
              <a:cxn ang="0">
                <a:pos x="39" y="51"/>
              </a:cxn>
              <a:cxn ang="0">
                <a:pos x="47" y="40"/>
              </a:cxn>
              <a:cxn ang="0">
                <a:pos x="38" y="35"/>
              </a:cxn>
              <a:cxn ang="0">
                <a:pos x="29" y="36"/>
              </a:cxn>
              <a:cxn ang="0">
                <a:pos x="20" y="38"/>
              </a:cxn>
              <a:cxn ang="0">
                <a:pos x="13" y="33"/>
              </a:cxn>
              <a:cxn ang="0">
                <a:pos x="8" y="29"/>
              </a:cxn>
              <a:cxn ang="0">
                <a:pos x="8" y="23"/>
              </a:cxn>
              <a:cxn ang="0">
                <a:pos x="5" y="21"/>
              </a:cxn>
              <a:cxn ang="0">
                <a:pos x="4" y="18"/>
              </a:cxn>
              <a:cxn ang="0">
                <a:pos x="1" y="14"/>
              </a:cxn>
              <a:cxn ang="0">
                <a:pos x="4" y="12"/>
              </a:cxn>
              <a:cxn ang="0">
                <a:pos x="9" y="9"/>
              </a:cxn>
              <a:cxn ang="0">
                <a:pos x="18" y="7"/>
              </a:cxn>
              <a:cxn ang="0">
                <a:pos x="17" y="4"/>
              </a:cxn>
              <a:cxn ang="0">
                <a:pos x="27" y="0"/>
              </a:cxn>
              <a:cxn ang="0">
                <a:pos x="33" y="4"/>
              </a:cxn>
              <a:cxn ang="0">
                <a:pos x="48" y="4"/>
              </a:cxn>
              <a:cxn ang="0">
                <a:pos x="60" y="4"/>
              </a:cxn>
              <a:cxn ang="0">
                <a:pos x="73" y="7"/>
              </a:cxn>
              <a:cxn ang="0">
                <a:pos x="86" y="5"/>
              </a:cxn>
              <a:cxn ang="0">
                <a:pos x="94" y="7"/>
              </a:cxn>
              <a:cxn ang="0">
                <a:pos x="106" y="7"/>
              </a:cxn>
              <a:cxn ang="0">
                <a:pos x="116" y="8"/>
              </a:cxn>
            </a:cxnLst>
            <a:rect l="0" t="0" r="r" b="b"/>
            <a:pathLst>
              <a:path w="199" h="152">
                <a:moveTo>
                  <a:pt x="119" y="8"/>
                </a:moveTo>
                <a:lnTo>
                  <a:pt x="120" y="8"/>
                </a:lnTo>
                <a:lnTo>
                  <a:pt x="120" y="9"/>
                </a:lnTo>
                <a:lnTo>
                  <a:pt x="121" y="9"/>
                </a:lnTo>
                <a:lnTo>
                  <a:pt x="123" y="9"/>
                </a:lnTo>
                <a:lnTo>
                  <a:pt x="125" y="9"/>
                </a:lnTo>
                <a:lnTo>
                  <a:pt x="125" y="10"/>
                </a:lnTo>
                <a:lnTo>
                  <a:pt x="125" y="12"/>
                </a:lnTo>
                <a:lnTo>
                  <a:pt x="124" y="13"/>
                </a:lnTo>
                <a:lnTo>
                  <a:pt x="125" y="14"/>
                </a:lnTo>
                <a:lnTo>
                  <a:pt x="126" y="13"/>
                </a:lnTo>
                <a:lnTo>
                  <a:pt x="128" y="14"/>
                </a:lnTo>
                <a:lnTo>
                  <a:pt x="128" y="13"/>
                </a:lnTo>
                <a:lnTo>
                  <a:pt x="129" y="14"/>
                </a:lnTo>
                <a:lnTo>
                  <a:pt x="130" y="14"/>
                </a:lnTo>
                <a:lnTo>
                  <a:pt x="132" y="16"/>
                </a:lnTo>
                <a:lnTo>
                  <a:pt x="133" y="16"/>
                </a:lnTo>
                <a:lnTo>
                  <a:pt x="136" y="16"/>
                </a:lnTo>
                <a:lnTo>
                  <a:pt x="136" y="17"/>
                </a:lnTo>
                <a:lnTo>
                  <a:pt x="137" y="17"/>
                </a:lnTo>
                <a:lnTo>
                  <a:pt x="137" y="18"/>
                </a:lnTo>
                <a:lnTo>
                  <a:pt x="138" y="18"/>
                </a:lnTo>
                <a:lnTo>
                  <a:pt x="139" y="18"/>
                </a:lnTo>
                <a:lnTo>
                  <a:pt x="141" y="18"/>
                </a:lnTo>
                <a:lnTo>
                  <a:pt x="142" y="17"/>
                </a:lnTo>
                <a:lnTo>
                  <a:pt x="143" y="18"/>
                </a:lnTo>
                <a:lnTo>
                  <a:pt x="145" y="18"/>
                </a:lnTo>
                <a:lnTo>
                  <a:pt x="145" y="20"/>
                </a:lnTo>
                <a:lnTo>
                  <a:pt x="146" y="20"/>
                </a:lnTo>
                <a:lnTo>
                  <a:pt x="146" y="21"/>
                </a:lnTo>
                <a:lnTo>
                  <a:pt x="147" y="21"/>
                </a:lnTo>
                <a:lnTo>
                  <a:pt x="150" y="20"/>
                </a:lnTo>
                <a:lnTo>
                  <a:pt x="151" y="20"/>
                </a:lnTo>
                <a:lnTo>
                  <a:pt x="151" y="21"/>
                </a:lnTo>
                <a:lnTo>
                  <a:pt x="153" y="20"/>
                </a:lnTo>
                <a:lnTo>
                  <a:pt x="154" y="21"/>
                </a:lnTo>
                <a:lnTo>
                  <a:pt x="155" y="21"/>
                </a:lnTo>
                <a:lnTo>
                  <a:pt x="156" y="21"/>
                </a:lnTo>
                <a:lnTo>
                  <a:pt x="158" y="21"/>
                </a:lnTo>
                <a:lnTo>
                  <a:pt x="158" y="20"/>
                </a:lnTo>
                <a:lnTo>
                  <a:pt x="158" y="18"/>
                </a:lnTo>
                <a:lnTo>
                  <a:pt x="158" y="17"/>
                </a:lnTo>
                <a:lnTo>
                  <a:pt x="159" y="18"/>
                </a:lnTo>
                <a:lnTo>
                  <a:pt x="160" y="18"/>
                </a:lnTo>
                <a:lnTo>
                  <a:pt x="162" y="18"/>
                </a:lnTo>
                <a:lnTo>
                  <a:pt x="163" y="18"/>
                </a:lnTo>
                <a:lnTo>
                  <a:pt x="164" y="18"/>
                </a:lnTo>
                <a:lnTo>
                  <a:pt x="164" y="20"/>
                </a:lnTo>
                <a:lnTo>
                  <a:pt x="166" y="20"/>
                </a:lnTo>
                <a:lnTo>
                  <a:pt x="166" y="21"/>
                </a:lnTo>
                <a:lnTo>
                  <a:pt x="167" y="20"/>
                </a:lnTo>
                <a:lnTo>
                  <a:pt x="168" y="20"/>
                </a:lnTo>
                <a:lnTo>
                  <a:pt x="168" y="21"/>
                </a:lnTo>
                <a:lnTo>
                  <a:pt x="169" y="21"/>
                </a:lnTo>
                <a:lnTo>
                  <a:pt x="169" y="22"/>
                </a:lnTo>
                <a:lnTo>
                  <a:pt x="171" y="22"/>
                </a:lnTo>
                <a:lnTo>
                  <a:pt x="169" y="22"/>
                </a:lnTo>
                <a:lnTo>
                  <a:pt x="171" y="23"/>
                </a:lnTo>
                <a:lnTo>
                  <a:pt x="169" y="23"/>
                </a:lnTo>
                <a:lnTo>
                  <a:pt x="171" y="23"/>
                </a:lnTo>
                <a:lnTo>
                  <a:pt x="169" y="25"/>
                </a:lnTo>
                <a:lnTo>
                  <a:pt x="171" y="25"/>
                </a:lnTo>
                <a:lnTo>
                  <a:pt x="171" y="26"/>
                </a:lnTo>
                <a:lnTo>
                  <a:pt x="172" y="26"/>
                </a:lnTo>
                <a:lnTo>
                  <a:pt x="172" y="25"/>
                </a:lnTo>
                <a:lnTo>
                  <a:pt x="173" y="25"/>
                </a:lnTo>
                <a:lnTo>
                  <a:pt x="175" y="25"/>
                </a:lnTo>
                <a:lnTo>
                  <a:pt x="176" y="25"/>
                </a:lnTo>
                <a:lnTo>
                  <a:pt x="177" y="25"/>
                </a:lnTo>
                <a:lnTo>
                  <a:pt x="177" y="26"/>
                </a:lnTo>
                <a:lnTo>
                  <a:pt x="179" y="26"/>
                </a:lnTo>
                <a:lnTo>
                  <a:pt x="180" y="26"/>
                </a:lnTo>
                <a:lnTo>
                  <a:pt x="181" y="26"/>
                </a:lnTo>
                <a:lnTo>
                  <a:pt x="182" y="26"/>
                </a:lnTo>
                <a:lnTo>
                  <a:pt x="184" y="26"/>
                </a:lnTo>
                <a:lnTo>
                  <a:pt x="185" y="26"/>
                </a:lnTo>
                <a:lnTo>
                  <a:pt x="186" y="27"/>
                </a:lnTo>
                <a:lnTo>
                  <a:pt x="188" y="27"/>
                </a:lnTo>
                <a:lnTo>
                  <a:pt x="189" y="27"/>
                </a:lnTo>
                <a:lnTo>
                  <a:pt x="189" y="26"/>
                </a:lnTo>
                <a:lnTo>
                  <a:pt x="192" y="26"/>
                </a:lnTo>
                <a:lnTo>
                  <a:pt x="193" y="25"/>
                </a:lnTo>
                <a:lnTo>
                  <a:pt x="194" y="25"/>
                </a:lnTo>
                <a:lnTo>
                  <a:pt x="195" y="25"/>
                </a:lnTo>
                <a:lnTo>
                  <a:pt x="195" y="26"/>
                </a:lnTo>
                <a:lnTo>
                  <a:pt x="197" y="26"/>
                </a:lnTo>
                <a:lnTo>
                  <a:pt x="198" y="26"/>
                </a:lnTo>
                <a:lnTo>
                  <a:pt x="197" y="27"/>
                </a:lnTo>
                <a:lnTo>
                  <a:pt x="198" y="27"/>
                </a:lnTo>
                <a:lnTo>
                  <a:pt x="199" y="29"/>
                </a:lnTo>
                <a:lnTo>
                  <a:pt x="198" y="30"/>
                </a:lnTo>
                <a:lnTo>
                  <a:pt x="197" y="30"/>
                </a:lnTo>
                <a:lnTo>
                  <a:pt x="197" y="31"/>
                </a:lnTo>
                <a:lnTo>
                  <a:pt x="198" y="33"/>
                </a:lnTo>
                <a:lnTo>
                  <a:pt x="198" y="34"/>
                </a:lnTo>
                <a:lnTo>
                  <a:pt x="198" y="35"/>
                </a:lnTo>
                <a:lnTo>
                  <a:pt x="198" y="36"/>
                </a:lnTo>
                <a:lnTo>
                  <a:pt x="197" y="36"/>
                </a:lnTo>
                <a:lnTo>
                  <a:pt x="197" y="38"/>
                </a:lnTo>
                <a:lnTo>
                  <a:pt x="195" y="39"/>
                </a:lnTo>
                <a:lnTo>
                  <a:pt x="194" y="39"/>
                </a:lnTo>
                <a:lnTo>
                  <a:pt x="194" y="40"/>
                </a:lnTo>
                <a:lnTo>
                  <a:pt x="193" y="40"/>
                </a:lnTo>
                <a:lnTo>
                  <a:pt x="192" y="40"/>
                </a:lnTo>
                <a:lnTo>
                  <a:pt x="192" y="42"/>
                </a:lnTo>
                <a:lnTo>
                  <a:pt x="189" y="42"/>
                </a:lnTo>
                <a:lnTo>
                  <a:pt x="186" y="43"/>
                </a:lnTo>
                <a:lnTo>
                  <a:pt x="185" y="44"/>
                </a:lnTo>
                <a:lnTo>
                  <a:pt x="184" y="46"/>
                </a:lnTo>
                <a:lnTo>
                  <a:pt x="182" y="46"/>
                </a:lnTo>
                <a:lnTo>
                  <a:pt x="182" y="47"/>
                </a:lnTo>
                <a:lnTo>
                  <a:pt x="181" y="47"/>
                </a:lnTo>
                <a:lnTo>
                  <a:pt x="181" y="48"/>
                </a:lnTo>
                <a:lnTo>
                  <a:pt x="180" y="48"/>
                </a:lnTo>
                <a:lnTo>
                  <a:pt x="179" y="48"/>
                </a:lnTo>
                <a:lnTo>
                  <a:pt x="177" y="50"/>
                </a:lnTo>
                <a:lnTo>
                  <a:pt x="176" y="50"/>
                </a:lnTo>
                <a:lnTo>
                  <a:pt x="173" y="50"/>
                </a:lnTo>
                <a:lnTo>
                  <a:pt x="171" y="51"/>
                </a:lnTo>
                <a:lnTo>
                  <a:pt x="169" y="51"/>
                </a:lnTo>
                <a:lnTo>
                  <a:pt x="168" y="51"/>
                </a:lnTo>
                <a:lnTo>
                  <a:pt x="167" y="52"/>
                </a:lnTo>
                <a:lnTo>
                  <a:pt x="166" y="52"/>
                </a:lnTo>
                <a:lnTo>
                  <a:pt x="164" y="52"/>
                </a:lnTo>
                <a:lnTo>
                  <a:pt x="163" y="53"/>
                </a:lnTo>
                <a:lnTo>
                  <a:pt x="162" y="53"/>
                </a:lnTo>
                <a:lnTo>
                  <a:pt x="162" y="55"/>
                </a:lnTo>
                <a:lnTo>
                  <a:pt x="160" y="56"/>
                </a:lnTo>
                <a:lnTo>
                  <a:pt x="159" y="56"/>
                </a:lnTo>
                <a:lnTo>
                  <a:pt x="159" y="57"/>
                </a:lnTo>
                <a:lnTo>
                  <a:pt x="159" y="59"/>
                </a:lnTo>
                <a:lnTo>
                  <a:pt x="160" y="57"/>
                </a:lnTo>
                <a:lnTo>
                  <a:pt x="159" y="57"/>
                </a:lnTo>
                <a:lnTo>
                  <a:pt x="160" y="57"/>
                </a:lnTo>
                <a:lnTo>
                  <a:pt x="160" y="59"/>
                </a:lnTo>
                <a:lnTo>
                  <a:pt x="162" y="59"/>
                </a:lnTo>
                <a:lnTo>
                  <a:pt x="160" y="60"/>
                </a:lnTo>
                <a:lnTo>
                  <a:pt x="159" y="60"/>
                </a:lnTo>
                <a:lnTo>
                  <a:pt x="159" y="61"/>
                </a:lnTo>
                <a:lnTo>
                  <a:pt x="158" y="63"/>
                </a:lnTo>
                <a:lnTo>
                  <a:pt x="158" y="61"/>
                </a:lnTo>
                <a:lnTo>
                  <a:pt x="159" y="61"/>
                </a:lnTo>
                <a:lnTo>
                  <a:pt x="159" y="60"/>
                </a:lnTo>
                <a:lnTo>
                  <a:pt x="159" y="61"/>
                </a:lnTo>
                <a:lnTo>
                  <a:pt x="158" y="61"/>
                </a:lnTo>
                <a:lnTo>
                  <a:pt x="156" y="63"/>
                </a:lnTo>
                <a:lnTo>
                  <a:pt x="155" y="63"/>
                </a:lnTo>
                <a:lnTo>
                  <a:pt x="155" y="64"/>
                </a:lnTo>
                <a:lnTo>
                  <a:pt x="154" y="65"/>
                </a:lnTo>
                <a:lnTo>
                  <a:pt x="154" y="66"/>
                </a:lnTo>
                <a:lnTo>
                  <a:pt x="153" y="68"/>
                </a:lnTo>
                <a:lnTo>
                  <a:pt x="151" y="69"/>
                </a:lnTo>
                <a:lnTo>
                  <a:pt x="150" y="70"/>
                </a:lnTo>
                <a:lnTo>
                  <a:pt x="150" y="72"/>
                </a:lnTo>
                <a:lnTo>
                  <a:pt x="149" y="72"/>
                </a:lnTo>
                <a:lnTo>
                  <a:pt x="149" y="73"/>
                </a:lnTo>
                <a:lnTo>
                  <a:pt x="147" y="74"/>
                </a:lnTo>
                <a:lnTo>
                  <a:pt x="146" y="76"/>
                </a:lnTo>
                <a:lnTo>
                  <a:pt x="145" y="77"/>
                </a:lnTo>
                <a:lnTo>
                  <a:pt x="145" y="78"/>
                </a:lnTo>
                <a:lnTo>
                  <a:pt x="143" y="79"/>
                </a:lnTo>
                <a:lnTo>
                  <a:pt x="145" y="79"/>
                </a:lnTo>
                <a:lnTo>
                  <a:pt x="143" y="81"/>
                </a:lnTo>
                <a:lnTo>
                  <a:pt x="143" y="82"/>
                </a:lnTo>
                <a:lnTo>
                  <a:pt x="142" y="82"/>
                </a:lnTo>
                <a:lnTo>
                  <a:pt x="142" y="83"/>
                </a:lnTo>
                <a:lnTo>
                  <a:pt x="142" y="85"/>
                </a:lnTo>
                <a:lnTo>
                  <a:pt x="143" y="89"/>
                </a:lnTo>
                <a:lnTo>
                  <a:pt x="143" y="90"/>
                </a:lnTo>
                <a:lnTo>
                  <a:pt x="145" y="91"/>
                </a:lnTo>
                <a:lnTo>
                  <a:pt x="146" y="94"/>
                </a:lnTo>
                <a:lnTo>
                  <a:pt x="147" y="95"/>
                </a:lnTo>
                <a:lnTo>
                  <a:pt x="149" y="95"/>
                </a:lnTo>
                <a:lnTo>
                  <a:pt x="150" y="96"/>
                </a:lnTo>
                <a:lnTo>
                  <a:pt x="151" y="96"/>
                </a:lnTo>
                <a:lnTo>
                  <a:pt x="151" y="98"/>
                </a:lnTo>
                <a:lnTo>
                  <a:pt x="150" y="99"/>
                </a:lnTo>
                <a:lnTo>
                  <a:pt x="149" y="99"/>
                </a:lnTo>
                <a:lnTo>
                  <a:pt x="149" y="100"/>
                </a:lnTo>
                <a:lnTo>
                  <a:pt x="147" y="100"/>
                </a:lnTo>
                <a:lnTo>
                  <a:pt x="146" y="102"/>
                </a:lnTo>
                <a:lnTo>
                  <a:pt x="147" y="102"/>
                </a:lnTo>
                <a:lnTo>
                  <a:pt x="146" y="102"/>
                </a:lnTo>
                <a:lnTo>
                  <a:pt x="145" y="102"/>
                </a:lnTo>
                <a:lnTo>
                  <a:pt x="145" y="103"/>
                </a:lnTo>
                <a:lnTo>
                  <a:pt x="143" y="103"/>
                </a:lnTo>
                <a:lnTo>
                  <a:pt x="142" y="104"/>
                </a:lnTo>
                <a:lnTo>
                  <a:pt x="141" y="104"/>
                </a:lnTo>
                <a:lnTo>
                  <a:pt x="141" y="106"/>
                </a:lnTo>
                <a:lnTo>
                  <a:pt x="139" y="106"/>
                </a:lnTo>
                <a:lnTo>
                  <a:pt x="139" y="107"/>
                </a:lnTo>
                <a:lnTo>
                  <a:pt x="139" y="108"/>
                </a:lnTo>
                <a:lnTo>
                  <a:pt x="138" y="109"/>
                </a:lnTo>
                <a:lnTo>
                  <a:pt x="137" y="109"/>
                </a:lnTo>
                <a:lnTo>
                  <a:pt x="137" y="111"/>
                </a:lnTo>
                <a:lnTo>
                  <a:pt x="137" y="112"/>
                </a:lnTo>
                <a:lnTo>
                  <a:pt x="137" y="113"/>
                </a:lnTo>
                <a:lnTo>
                  <a:pt x="136" y="113"/>
                </a:lnTo>
                <a:lnTo>
                  <a:pt x="136" y="115"/>
                </a:lnTo>
                <a:lnTo>
                  <a:pt x="136" y="116"/>
                </a:lnTo>
                <a:lnTo>
                  <a:pt x="134" y="116"/>
                </a:lnTo>
                <a:lnTo>
                  <a:pt x="134" y="117"/>
                </a:lnTo>
                <a:lnTo>
                  <a:pt x="134" y="119"/>
                </a:lnTo>
                <a:lnTo>
                  <a:pt x="136" y="120"/>
                </a:lnTo>
                <a:lnTo>
                  <a:pt x="136" y="119"/>
                </a:lnTo>
                <a:lnTo>
                  <a:pt x="136" y="117"/>
                </a:lnTo>
                <a:lnTo>
                  <a:pt x="136" y="119"/>
                </a:lnTo>
                <a:lnTo>
                  <a:pt x="137" y="119"/>
                </a:lnTo>
                <a:lnTo>
                  <a:pt x="137" y="120"/>
                </a:lnTo>
                <a:lnTo>
                  <a:pt x="136" y="120"/>
                </a:lnTo>
                <a:lnTo>
                  <a:pt x="134" y="121"/>
                </a:lnTo>
                <a:lnTo>
                  <a:pt x="134" y="120"/>
                </a:lnTo>
                <a:lnTo>
                  <a:pt x="133" y="121"/>
                </a:lnTo>
                <a:lnTo>
                  <a:pt x="132" y="121"/>
                </a:lnTo>
                <a:lnTo>
                  <a:pt x="132" y="120"/>
                </a:lnTo>
                <a:lnTo>
                  <a:pt x="132" y="121"/>
                </a:lnTo>
                <a:lnTo>
                  <a:pt x="130" y="120"/>
                </a:lnTo>
                <a:lnTo>
                  <a:pt x="130" y="121"/>
                </a:lnTo>
                <a:lnTo>
                  <a:pt x="129" y="121"/>
                </a:lnTo>
                <a:lnTo>
                  <a:pt x="130" y="121"/>
                </a:lnTo>
                <a:lnTo>
                  <a:pt x="129" y="121"/>
                </a:lnTo>
                <a:lnTo>
                  <a:pt x="128" y="121"/>
                </a:lnTo>
                <a:lnTo>
                  <a:pt x="126" y="121"/>
                </a:lnTo>
                <a:lnTo>
                  <a:pt x="125" y="121"/>
                </a:lnTo>
                <a:lnTo>
                  <a:pt x="125" y="122"/>
                </a:lnTo>
                <a:lnTo>
                  <a:pt x="124" y="122"/>
                </a:lnTo>
                <a:lnTo>
                  <a:pt x="124" y="124"/>
                </a:lnTo>
                <a:lnTo>
                  <a:pt x="123" y="124"/>
                </a:lnTo>
                <a:lnTo>
                  <a:pt x="121" y="124"/>
                </a:lnTo>
                <a:lnTo>
                  <a:pt x="121" y="125"/>
                </a:lnTo>
                <a:lnTo>
                  <a:pt x="120" y="125"/>
                </a:lnTo>
                <a:lnTo>
                  <a:pt x="120" y="126"/>
                </a:lnTo>
                <a:lnTo>
                  <a:pt x="119" y="128"/>
                </a:lnTo>
                <a:lnTo>
                  <a:pt x="117" y="129"/>
                </a:lnTo>
                <a:lnTo>
                  <a:pt x="117" y="130"/>
                </a:lnTo>
                <a:lnTo>
                  <a:pt x="117" y="132"/>
                </a:lnTo>
                <a:lnTo>
                  <a:pt x="117" y="133"/>
                </a:lnTo>
                <a:lnTo>
                  <a:pt x="116" y="133"/>
                </a:lnTo>
                <a:lnTo>
                  <a:pt x="116" y="134"/>
                </a:lnTo>
                <a:lnTo>
                  <a:pt x="115" y="134"/>
                </a:lnTo>
                <a:lnTo>
                  <a:pt x="115" y="136"/>
                </a:lnTo>
                <a:lnTo>
                  <a:pt x="115" y="137"/>
                </a:lnTo>
                <a:lnTo>
                  <a:pt x="113" y="137"/>
                </a:lnTo>
                <a:lnTo>
                  <a:pt x="112" y="137"/>
                </a:lnTo>
                <a:lnTo>
                  <a:pt x="111" y="136"/>
                </a:lnTo>
                <a:lnTo>
                  <a:pt x="110" y="136"/>
                </a:lnTo>
                <a:lnTo>
                  <a:pt x="108" y="136"/>
                </a:lnTo>
                <a:lnTo>
                  <a:pt x="107" y="136"/>
                </a:lnTo>
                <a:lnTo>
                  <a:pt x="106" y="136"/>
                </a:lnTo>
                <a:lnTo>
                  <a:pt x="106" y="137"/>
                </a:lnTo>
                <a:lnTo>
                  <a:pt x="104" y="138"/>
                </a:lnTo>
                <a:lnTo>
                  <a:pt x="103" y="138"/>
                </a:lnTo>
                <a:lnTo>
                  <a:pt x="102" y="138"/>
                </a:lnTo>
                <a:lnTo>
                  <a:pt x="100" y="137"/>
                </a:lnTo>
                <a:lnTo>
                  <a:pt x="99" y="137"/>
                </a:lnTo>
                <a:lnTo>
                  <a:pt x="98" y="137"/>
                </a:lnTo>
                <a:lnTo>
                  <a:pt x="96" y="137"/>
                </a:lnTo>
                <a:lnTo>
                  <a:pt x="95" y="137"/>
                </a:lnTo>
                <a:lnTo>
                  <a:pt x="93" y="137"/>
                </a:lnTo>
                <a:lnTo>
                  <a:pt x="93" y="138"/>
                </a:lnTo>
                <a:lnTo>
                  <a:pt x="91" y="138"/>
                </a:lnTo>
                <a:lnTo>
                  <a:pt x="90" y="138"/>
                </a:lnTo>
                <a:lnTo>
                  <a:pt x="90" y="137"/>
                </a:lnTo>
                <a:lnTo>
                  <a:pt x="90" y="138"/>
                </a:lnTo>
                <a:lnTo>
                  <a:pt x="89" y="137"/>
                </a:lnTo>
                <a:lnTo>
                  <a:pt x="87" y="137"/>
                </a:lnTo>
                <a:lnTo>
                  <a:pt x="86" y="138"/>
                </a:lnTo>
                <a:lnTo>
                  <a:pt x="86" y="137"/>
                </a:lnTo>
                <a:lnTo>
                  <a:pt x="85" y="137"/>
                </a:lnTo>
                <a:lnTo>
                  <a:pt x="83" y="137"/>
                </a:lnTo>
                <a:lnTo>
                  <a:pt x="81" y="137"/>
                </a:lnTo>
                <a:lnTo>
                  <a:pt x="80" y="138"/>
                </a:lnTo>
                <a:lnTo>
                  <a:pt x="78" y="138"/>
                </a:lnTo>
                <a:lnTo>
                  <a:pt x="76" y="138"/>
                </a:lnTo>
                <a:lnTo>
                  <a:pt x="74" y="139"/>
                </a:lnTo>
                <a:lnTo>
                  <a:pt x="73" y="141"/>
                </a:lnTo>
                <a:lnTo>
                  <a:pt x="72" y="142"/>
                </a:lnTo>
                <a:lnTo>
                  <a:pt x="70" y="142"/>
                </a:lnTo>
                <a:lnTo>
                  <a:pt x="68" y="142"/>
                </a:lnTo>
                <a:lnTo>
                  <a:pt x="67" y="142"/>
                </a:lnTo>
                <a:lnTo>
                  <a:pt x="65" y="142"/>
                </a:lnTo>
                <a:lnTo>
                  <a:pt x="64" y="143"/>
                </a:lnTo>
                <a:lnTo>
                  <a:pt x="63" y="143"/>
                </a:lnTo>
                <a:lnTo>
                  <a:pt x="61" y="146"/>
                </a:lnTo>
                <a:lnTo>
                  <a:pt x="61" y="147"/>
                </a:lnTo>
                <a:lnTo>
                  <a:pt x="60" y="147"/>
                </a:lnTo>
                <a:lnTo>
                  <a:pt x="60" y="150"/>
                </a:lnTo>
                <a:lnTo>
                  <a:pt x="59" y="150"/>
                </a:lnTo>
                <a:lnTo>
                  <a:pt x="59" y="149"/>
                </a:lnTo>
                <a:lnTo>
                  <a:pt x="59" y="151"/>
                </a:lnTo>
                <a:lnTo>
                  <a:pt x="57" y="151"/>
                </a:lnTo>
                <a:lnTo>
                  <a:pt x="55" y="152"/>
                </a:lnTo>
                <a:lnTo>
                  <a:pt x="55" y="151"/>
                </a:lnTo>
                <a:lnTo>
                  <a:pt x="53" y="151"/>
                </a:lnTo>
                <a:lnTo>
                  <a:pt x="52" y="151"/>
                </a:lnTo>
                <a:lnTo>
                  <a:pt x="51" y="150"/>
                </a:lnTo>
                <a:lnTo>
                  <a:pt x="50" y="149"/>
                </a:lnTo>
                <a:lnTo>
                  <a:pt x="48" y="149"/>
                </a:lnTo>
                <a:lnTo>
                  <a:pt x="48" y="147"/>
                </a:lnTo>
                <a:lnTo>
                  <a:pt x="47" y="147"/>
                </a:lnTo>
                <a:lnTo>
                  <a:pt x="47" y="146"/>
                </a:lnTo>
                <a:lnTo>
                  <a:pt x="46" y="145"/>
                </a:lnTo>
                <a:lnTo>
                  <a:pt x="46" y="143"/>
                </a:lnTo>
                <a:lnTo>
                  <a:pt x="46" y="145"/>
                </a:lnTo>
                <a:lnTo>
                  <a:pt x="44" y="142"/>
                </a:lnTo>
                <a:lnTo>
                  <a:pt x="44" y="141"/>
                </a:lnTo>
                <a:lnTo>
                  <a:pt x="44" y="142"/>
                </a:lnTo>
                <a:lnTo>
                  <a:pt x="46" y="142"/>
                </a:lnTo>
                <a:lnTo>
                  <a:pt x="46" y="141"/>
                </a:lnTo>
                <a:lnTo>
                  <a:pt x="44" y="141"/>
                </a:lnTo>
                <a:lnTo>
                  <a:pt x="44" y="139"/>
                </a:lnTo>
                <a:lnTo>
                  <a:pt x="43" y="139"/>
                </a:lnTo>
                <a:lnTo>
                  <a:pt x="42" y="138"/>
                </a:lnTo>
                <a:lnTo>
                  <a:pt x="42" y="137"/>
                </a:lnTo>
                <a:lnTo>
                  <a:pt x="43" y="137"/>
                </a:lnTo>
                <a:lnTo>
                  <a:pt x="43" y="136"/>
                </a:lnTo>
                <a:lnTo>
                  <a:pt x="43" y="134"/>
                </a:lnTo>
                <a:lnTo>
                  <a:pt x="42" y="133"/>
                </a:lnTo>
                <a:lnTo>
                  <a:pt x="40" y="133"/>
                </a:lnTo>
                <a:lnTo>
                  <a:pt x="38" y="130"/>
                </a:lnTo>
                <a:lnTo>
                  <a:pt x="37" y="129"/>
                </a:lnTo>
                <a:lnTo>
                  <a:pt x="35" y="129"/>
                </a:lnTo>
                <a:lnTo>
                  <a:pt x="35" y="128"/>
                </a:lnTo>
                <a:lnTo>
                  <a:pt x="34" y="128"/>
                </a:lnTo>
                <a:lnTo>
                  <a:pt x="34" y="129"/>
                </a:lnTo>
                <a:lnTo>
                  <a:pt x="33" y="128"/>
                </a:lnTo>
                <a:lnTo>
                  <a:pt x="31" y="128"/>
                </a:lnTo>
                <a:lnTo>
                  <a:pt x="29" y="128"/>
                </a:lnTo>
                <a:lnTo>
                  <a:pt x="27" y="129"/>
                </a:lnTo>
                <a:lnTo>
                  <a:pt x="26" y="128"/>
                </a:lnTo>
                <a:lnTo>
                  <a:pt x="26" y="126"/>
                </a:lnTo>
                <a:lnTo>
                  <a:pt x="26" y="125"/>
                </a:lnTo>
                <a:lnTo>
                  <a:pt x="26" y="124"/>
                </a:lnTo>
                <a:lnTo>
                  <a:pt x="26" y="122"/>
                </a:lnTo>
                <a:lnTo>
                  <a:pt x="25" y="122"/>
                </a:lnTo>
                <a:lnTo>
                  <a:pt x="25" y="121"/>
                </a:lnTo>
                <a:lnTo>
                  <a:pt x="25" y="120"/>
                </a:lnTo>
                <a:lnTo>
                  <a:pt x="26" y="119"/>
                </a:lnTo>
                <a:lnTo>
                  <a:pt x="26" y="117"/>
                </a:lnTo>
                <a:lnTo>
                  <a:pt x="27" y="116"/>
                </a:lnTo>
                <a:lnTo>
                  <a:pt x="29" y="115"/>
                </a:lnTo>
                <a:lnTo>
                  <a:pt x="29" y="113"/>
                </a:lnTo>
                <a:lnTo>
                  <a:pt x="30" y="113"/>
                </a:lnTo>
                <a:lnTo>
                  <a:pt x="30" y="112"/>
                </a:lnTo>
                <a:lnTo>
                  <a:pt x="31" y="112"/>
                </a:lnTo>
                <a:lnTo>
                  <a:pt x="33" y="112"/>
                </a:lnTo>
                <a:lnTo>
                  <a:pt x="34" y="111"/>
                </a:lnTo>
                <a:lnTo>
                  <a:pt x="34" y="109"/>
                </a:lnTo>
                <a:lnTo>
                  <a:pt x="35" y="108"/>
                </a:lnTo>
                <a:lnTo>
                  <a:pt x="34" y="108"/>
                </a:lnTo>
                <a:lnTo>
                  <a:pt x="33" y="108"/>
                </a:lnTo>
                <a:lnTo>
                  <a:pt x="33" y="109"/>
                </a:lnTo>
                <a:lnTo>
                  <a:pt x="31" y="109"/>
                </a:lnTo>
                <a:lnTo>
                  <a:pt x="31" y="108"/>
                </a:lnTo>
                <a:lnTo>
                  <a:pt x="31" y="107"/>
                </a:lnTo>
                <a:lnTo>
                  <a:pt x="30" y="106"/>
                </a:lnTo>
                <a:lnTo>
                  <a:pt x="29" y="104"/>
                </a:lnTo>
                <a:lnTo>
                  <a:pt x="29" y="103"/>
                </a:lnTo>
                <a:lnTo>
                  <a:pt x="29" y="102"/>
                </a:lnTo>
                <a:lnTo>
                  <a:pt x="30" y="100"/>
                </a:lnTo>
                <a:lnTo>
                  <a:pt x="29" y="100"/>
                </a:lnTo>
                <a:lnTo>
                  <a:pt x="30" y="98"/>
                </a:lnTo>
                <a:lnTo>
                  <a:pt x="31" y="96"/>
                </a:lnTo>
                <a:lnTo>
                  <a:pt x="33" y="96"/>
                </a:lnTo>
                <a:lnTo>
                  <a:pt x="33" y="95"/>
                </a:lnTo>
                <a:lnTo>
                  <a:pt x="34" y="95"/>
                </a:lnTo>
                <a:lnTo>
                  <a:pt x="35" y="93"/>
                </a:lnTo>
                <a:lnTo>
                  <a:pt x="34" y="91"/>
                </a:lnTo>
                <a:lnTo>
                  <a:pt x="34" y="90"/>
                </a:lnTo>
                <a:lnTo>
                  <a:pt x="33" y="91"/>
                </a:lnTo>
                <a:lnTo>
                  <a:pt x="31" y="91"/>
                </a:lnTo>
                <a:lnTo>
                  <a:pt x="33" y="90"/>
                </a:lnTo>
                <a:lnTo>
                  <a:pt x="31" y="90"/>
                </a:lnTo>
                <a:lnTo>
                  <a:pt x="31" y="89"/>
                </a:lnTo>
                <a:lnTo>
                  <a:pt x="30" y="89"/>
                </a:lnTo>
                <a:lnTo>
                  <a:pt x="30" y="87"/>
                </a:lnTo>
                <a:lnTo>
                  <a:pt x="29" y="86"/>
                </a:lnTo>
                <a:lnTo>
                  <a:pt x="30" y="83"/>
                </a:lnTo>
                <a:lnTo>
                  <a:pt x="27" y="83"/>
                </a:lnTo>
                <a:lnTo>
                  <a:pt x="27" y="82"/>
                </a:lnTo>
                <a:lnTo>
                  <a:pt x="26" y="81"/>
                </a:lnTo>
                <a:lnTo>
                  <a:pt x="26" y="79"/>
                </a:lnTo>
                <a:lnTo>
                  <a:pt x="27" y="79"/>
                </a:lnTo>
                <a:lnTo>
                  <a:pt x="27" y="81"/>
                </a:lnTo>
                <a:lnTo>
                  <a:pt x="29" y="81"/>
                </a:lnTo>
                <a:lnTo>
                  <a:pt x="30" y="79"/>
                </a:lnTo>
                <a:lnTo>
                  <a:pt x="33" y="79"/>
                </a:lnTo>
                <a:lnTo>
                  <a:pt x="34" y="79"/>
                </a:lnTo>
                <a:lnTo>
                  <a:pt x="35" y="79"/>
                </a:lnTo>
                <a:lnTo>
                  <a:pt x="35" y="78"/>
                </a:lnTo>
                <a:lnTo>
                  <a:pt x="35" y="77"/>
                </a:lnTo>
                <a:lnTo>
                  <a:pt x="37" y="77"/>
                </a:lnTo>
                <a:lnTo>
                  <a:pt x="37" y="76"/>
                </a:lnTo>
                <a:lnTo>
                  <a:pt x="37" y="74"/>
                </a:lnTo>
                <a:lnTo>
                  <a:pt x="37" y="73"/>
                </a:lnTo>
                <a:lnTo>
                  <a:pt x="37" y="72"/>
                </a:lnTo>
                <a:lnTo>
                  <a:pt x="35" y="72"/>
                </a:lnTo>
                <a:lnTo>
                  <a:pt x="34" y="70"/>
                </a:lnTo>
                <a:lnTo>
                  <a:pt x="34" y="69"/>
                </a:lnTo>
                <a:lnTo>
                  <a:pt x="35" y="69"/>
                </a:lnTo>
                <a:lnTo>
                  <a:pt x="35" y="68"/>
                </a:lnTo>
                <a:lnTo>
                  <a:pt x="37" y="68"/>
                </a:lnTo>
                <a:lnTo>
                  <a:pt x="37" y="66"/>
                </a:lnTo>
                <a:lnTo>
                  <a:pt x="38" y="66"/>
                </a:lnTo>
                <a:lnTo>
                  <a:pt x="38" y="65"/>
                </a:lnTo>
                <a:lnTo>
                  <a:pt x="38" y="64"/>
                </a:lnTo>
                <a:lnTo>
                  <a:pt x="38" y="63"/>
                </a:lnTo>
                <a:lnTo>
                  <a:pt x="38" y="61"/>
                </a:lnTo>
                <a:lnTo>
                  <a:pt x="38" y="60"/>
                </a:lnTo>
                <a:lnTo>
                  <a:pt x="38" y="59"/>
                </a:lnTo>
                <a:lnTo>
                  <a:pt x="38" y="57"/>
                </a:lnTo>
                <a:lnTo>
                  <a:pt x="38" y="56"/>
                </a:lnTo>
                <a:lnTo>
                  <a:pt x="38" y="55"/>
                </a:lnTo>
                <a:lnTo>
                  <a:pt x="37" y="55"/>
                </a:lnTo>
                <a:lnTo>
                  <a:pt x="37" y="53"/>
                </a:lnTo>
                <a:lnTo>
                  <a:pt x="38" y="53"/>
                </a:lnTo>
                <a:lnTo>
                  <a:pt x="39" y="52"/>
                </a:lnTo>
                <a:lnTo>
                  <a:pt x="39" y="51"/>
                </a:lnTo>
                <a:lnTo>
                  <a:pt x="40" y="50"/>
                </a:lnTo>
                <a:lnTo>
                  <a:pt x="42" y="50"/>
                </a:lnTo>
                <a:lnTo>
                  <a:pt x="43" y="48"/>
                </a:lnTo>
                <a:lnTo>
                  <a:pt x="44" y="48"/>
                </a:lnTo>
                <a:lnTo>
                  <a:pt x="44" y="47"/>
                </a:lnTo>
                <a:lnTo>
                  <a:pt x="46" y="46"/>
                </a:lnTo>
                <a:lnTo>
                  <a:pt x="47" y="46"/>
                </a:lnTo>
                <a:lnTo>
                  <a:pt x="47" y="44"/>
                </a:lnTo>
                <a:lnTo>
                  <a:pt x="48" y="43"/>
                </a:lnTo>
                <a:lnTo>
                  <a:pt x="48" y="42"/>
                </a:lnTo>
                <a:lnTo>
                  <a:pt x="47" y="40"/>
                </a:lnTo>
                <a:lnTo>
                  <a:pt x="44" y="40"/>
                </a:lnTo>
                <a:lnTo>
                  <a:pt x="43" y="40"/>
                </a:lnTo>
                <a:lnTo>
                  <a:pt x="43" y="39"/>
                </a:lnTo>
                <a:lnTo>
                  <a:pt x="43" y="36"/>
                </a:lnTo>
                <a:lnTo>
                  <a:pt x="43" y="35"/>
                </a:lnTo>
                <a:lnTo>
                  <a:pt x="42" y="35"/>
                </a:lnTo>
                <a:lnTo>
                  <a:pt x="40" y="35"/>
                </a:lnTo>
                <a:lnTo>
                  <a:pt x="39" y="35"/>
                </a:lnTo>
                <a:lnTo>
                  <a:pt x="39" y="34"/>
                </a:lnTo>
                <a:lnTo>
                  <a:pt x="39" y="35"/>
                </a:lnTo>
                <a:lnTo>
                  <a:pt x="38" y="35"/>
                </a:lnTo>
                <a:lnTo>
                  <a:pt x="37" y="35"/>
                </a:lnTo>
                <a:lnTo>
                  <a:pt x="35" y="35"/>
                </a:lnTo>
                <a:lnTo>
                  <a:pt x="34" y="35"/>
                </a:lnTo>
                <a:lnTo>
                  <a:pt x="33" y="34"/>
                </a:lnTo>
                <a:lnTo>
                  <a:pt x="33" y="35"/>
                </a:lnTo>
                <a:lnTo>
                  <a:pt x="33" y="36"/>
                </a:lnTo>
                <a:lnTo>
                  <a:pt x="31" y="36"/>
                </a:lnTo>
                <a:lnTo>
                  <a:pt x="30" y="38"/>
                </a:lnTo>
                <a:lnTo>
                  <a:pt x="30" y="36"/>
                </a:lnTo>
                <a:lnTo>
                  <a:pt x="29" y="38"/>
                </a:lnTo>
                <a:lnTo>
                  <a:pt x="29" y="36"/>
                </a:lnTo>
                <a:lnTo>
                  <a:pt x="27" y="36"/>
                </a:lnTo>
                <a:lnTo>
                  <a:pt x="26" y="38"/>
                </a:lnTo>
                <a:lnTo>
                  <a:pt x="26" y="36"/>
                </a:lnTo>
                <a:lnTo>
                  <a:pt x="25" y="36"/>
                </a:lnTo>
                <a:lnTo>
                  <a:pt x="25" y="35"/>
                </a:lnTo>
                <a:lnTo>
                  <a:pt x="24" y="36"/>
                </a:lnTo>
                <a:lnTo>
                  <a:pt x="22" y="36"/>
                </a:lnTo>
                <a:lnTo>
                  <a:pt x="21" y="35"/>
                </a:lnTo>
                <a:lnTo>
                  <a:pt x="21" y="36"/>
                </a:lnTo>
                <a:lnTo>
                  <a:pt x="20" y="36"/>
                </a:lnTo>
                <a:lnTo>
                  <a:pt x="20" y="38"/>
                </a:lnTo>
                <a:lnTo>
                  <a:pt x="18" y="38"/>
                </a:lnTo>
                <a:lnTo>
                  <a:pt x="17" y="38"/>
                </a:lnTo>
                <a:lnTo>
                  <a:pt x="17" y="36"/>
                </a:lnTo>
                <a:lnTo>
                  <a:pt x="17" y="35"/>
                </a:lnTo>
                <a:lnTo>
                  <a:pt x="18" y="34"/>
                </a:lnTo>
                <a:lnTo>
                  <a:pt x="18" y="33"/>
                </a:lnTo>
                <a:lnTo>
                  <a:pt x="17" y="33"/>
                </a:lnTo>
                <a:lnTo>
                  <a:pt x="17" y="31"/>
                </a:lnTo>
                <a:lnTo>
                  <a:pt x="16" y="31"/>
                </a:lnTo>
                <a:lnTo>
                  <a:pt x="14" y="33"/>
                </a:lnTo>
                <a:lnTo>
                  <a:pt x="13" y="33"/>
                </a:lnTo>
                <a:lnTo>
                  <a:pt x="12" y="33"/>
                </a:lnTo>
                <a:lnTo>
                  <a:pt x="9" y="33"/>
                </a:lnTo>
                <a:lnTo>
                  <a:pt x="9" y="34"/>
                </a:lnTo>
                <a:lnTo>
                  <a:pt x="8" y="35"/>
                </a:lnTo>
                <a:lnTo>
                  <a:pt x="7" y="36"/>
                </a:lnTo>
                <a:lnTo>
                  <a:pt x="5" y="31"/>
                </a:lnTo>
                <a:lnTo>
                  <a:pt x="7" y="31"/>
                </a:lnTo>
                <a:lnTo>
                  <a:pt x="7" y="30"/>
                </a:lnTo>
                <a:lnTo>
                  <a:pt x="8" y="30"/>
                </a:lnTo>
                <a:lnTo>
                  <a:pt x="9" y="29"/>
                </a:lnTo>
                <a:lnTo>
                  <a:pt x="8" y="29"/>
                </a:lnTo>
                <a:lnTo>
                  <a:pt x="7" y="29"/>
                </a:lnTo>
                <a:lnTo>
                  <a:pt x="7" y="27"/>
                </a:lnTo>
                <a:lnTo>
                  <a:pt x="8" y="27"/>
                </a:lnTo>
                <a:lnTo>
                  <a:pt x="9" y="26"/>
                </a:lnTo>
                <a:lnTo>
                  <a:pt x="8" y="26"/>
                </a:lnTo>
                <a:lnTo>
                  <a:pt x="7" y="26"/>
                </a:lnTo>
                <a:lnTo>
                  <a:pt x="7" y="25"/>
                </a:lnTo>
                <a:lnTo>
                  <a:pt x="5" y="25"/>
                </a:lnTo>
                <a:lnTo>
                  <a:pt x="7" y="25"/>
                </a:lnTo>
                <a:lnTo>
                  <a:pt x="8" y="25"/>
                </a:lnTo>
                <a:lnTo>
                  <a:pt x="8" y="23"/>
                </a:lnTo>
                <a:lnTo>
                  <a:pt x="9" y="22"/>
                </a:lnTo>
                <a:lnTo>
                  <a:pt x="9" y="21"/>
                </a:lnTo>
                <a:lnTo>
                  <a:pt x="8" y="22"/>
                </a:lnTo>
                <a:lnTo>
                  <a:pt x="8" y="21"/>
                </a:lnTo>
                <a:lnTo>
                  <a:pt x="8" y="22"/>
                </a:lnTo>
                <a:lnTo>
                  <a:pt x="7" y="22"/>
                </a:lnTo>
                <a:lnTo>
                  <a:pt x="5" y="22"/>
                </a:lnTo>
                <a:lnTo>
                  <a:pt x="5" y="23"/>
                </a:lnTo>
                <a:lnTo>
                  <a:pt x="4" y="23"/>
                </a:lnTo>
                <a:lnTo>
                  <a:pt x="4" y="22"/>
                </a:lnTo>
                <a:lnTo>
                  <a:pt x="5" y="21"/>
                </a:lnTo>
                <a:lnTo>
                  <a:pt x="5" y="20"/>
                </a:lnTo>
                <a:lnTo>
                  <a:pt x="7" y="20"/>
                </a:lnTo>
                <a:lnTo>
                  <a:pt x="7" y="18"/>
                </a:lnTo>
                <a:lnTo>
                  <a:pt x="5" y="20"/>
                </a:lnTo>
                <a:lnTo>
                  <a:pt x="5" y="18"/>
                </a:lnTo>
                <a:lnTo>
                  <a:pt x="5" y="20"/>
                </a:lnTo>
                <a:lnTo>
                  <a:pt x="5" y="18"/>
                </a:lnTo>
                <a:lnTo>
                  <a:pt x="4" y="18"/>
                </a:lnTo>
                <a:lnTo>
                  <a:pt x="4" y="20"/>
                </a:lnTo>
                <a:lnTo>
                  <a:pt x="3" y="18"/>
                </a:lnTo>
                <a:lnTo>
                  <a:pt x="4" y="18"/>
                </a:lnTo>
                <a:lnTo>
                  <a:pt x="3" y="18"/>
                </a:lnTo>
                <a:lnTo>
                  <a:pt x="3" y="17"/>
                </a:lnTo>
                <a:lnTo>
                  <a:pt x="3" y="16"/>
                </a:lnTo>
                <a:lnTo>
                  <a:pt x="3" y="17"/>
                </a:lnTo>
                <a:lnTo>
                  <a:pt x="1" y="17"/>
                </a:lnTo>
                <a:lnTo>
                  <a:pt x="1" y="16"/>
                </a:lnTo>
                <a:lnTo>
                  <a:pt x="1" y="17"/>
                </a:lnTo>
                <a:lnTo>
                  <a:pt x="0" y="17"/>
                </a:lnTo>
                <a:lnTo>
                  <a:pt x="1" y="17"/>
                </a:lnTo>
                <a:lnTo>
                  <a:pt x="0" y="16"/>
                </a:lnTo>
                <a:lnTo>
                  <a:pt x="1" y="14"/>
                </a:lnTo>
                <a:lnTo>
                  <a:pt x="0" y="14"/>
                </a:lnTo>
                <a:lnTo>
                  <a:pt x="0" y="13"/>
                </a:lnTo>
                <a:lnTo>
                  <a:pt x="1" y="14"/>
                </a:lnTo>
                <a:lnTo>
                  <a:pt x="1" y="13"/>
                </a:lnTo>
                <a:lnTo>
                  <a:pt x="3" y="13"/>
                </a:lnTo>
                <a:lnTo>
                  <a:pt x="3" y="12"/>
                </a:lnTo>
                <a:lnTo>
                  <a:pt x="3" y="13"/>
                </a:lnTo>
                <a:lnTo>
                  <a:pt x="1" y="12"/>
                </a:lnTo>
                <a:lnTo>
                  <a:pt x="3" y="12"/>
                </a:lnTo>
                <a:lnTo>
                  <a:pt x="3" y="10"/>
                </a:lnTo>
                <a:lnTo>
                  <a:pt x="4" y="12"/>
                </a:lnTo>
                <a:lnTo>
                  <a:pt x="5" y="10"/>
                </a:lnTo>
                <a:lnTo>
                  <a:pt x="7" y="10"/>
                </a:lnTo>
                <a:lnTo>
                  <a:pt x="7" y="9"/>
                </a:lnTo>
                <a:lnTo>
                  <a:pt x="5" y="9"/>
                </a:lnTo>
                <a:lnTo>
                  <a:pt x="7" y="9"/>
                </a:lnTo>
                <a:lnTo>
                  <a:pt x="8" y="9"/>
                </a:lnTo>
                <a:lnTo>
                  <a:pt x="8" y="8"/>
                </a:lnTo>
                <a:lnTo>
                  <a:pt x="8" y="9"/>
                </a:lnTo>
                <a:lnTo>
                  <a:pt x="8" y="8"/>
                </a:lnTo>
                <a:lnTo>
                  <a:pt x="8" y="9"/>
                </a:lnTo>
                <a:lnTo>
                  <a:pt x="9" y="9"/>
                </a:lnTo>
                <a:lnTo>
                  <a:pt x="11" y="9"/>
                </a:lnTo>
                <a:lnTo>
                  <a:pt x="12" y="9"/>
                </a:lnTo>
                <a:lnTo>
                  <a:pt x="13" y="9"/>
                </a:lnTo>
                <a:lnTo>
                  <a:pt x="13" y="8"/>
                </a:lnTo>
                <a:lnTo>
                  <a:pt x="14" y="8"/>
                </a:lnTo>
                <a:lnTo>
                  <a:pt x="16" y="8"/>
                </a:lnTo>
                <a:lnTo>
                  <a:pt x="16" y="7"/>
                </a:lnTo>
                <a:lnTo>
                  <a:pt x="17" y="7"/>
                </a:lnTo>
                <a:lnTo>
                  <a:pt x="17" y="8"/>
                </a:lnTo>
                <a:lnTo>
                  <a:pt x="18" y="8"/>
                </a:lnTo>
                <a:lnTo>
                  <a:pt x="18" y="7"/>
                </a:lnTo>
                <a:lnTo>
                  <a:pt x="17" y="7"/>
                </a:lnTo>
                <a:lnTo>
                  <a:pt x="17" y="5"/>
                </a:lnTo>
                <a:lnTo>
                  <a:pt x="18" y="7"/>
                </a:lnTo>
                <a:lnTo>
                  <a:pt x="18" y="5"/>
                </a:lnTo>
                <a:lnTo>
                  <a:pt x="17" y="5"/>
                </a:lnTo>
                <a:lnTo>
                  <a:pt x="16" y="7"/>
                </a:lnTo>
                <a:lnTo>
                  <a:pt x="16" y="5"/>
                </a:lnTo>
                <a:lnTo>
                  <a:pt x="17" y="5"/>
                </a:lnTo>
                <a:lnTo>
                  <a:pt x="17" y="4"/>
                </a:lnTo>
                <a:lnTo>
                  <a:pt x="16" y="4"/>
                </a:lnTo>
                <a:lnTo>
                  <a:pt x="17" y="4"/>
                </a:lnTo>
                <a:lnTo>
                  <a:pt x="18" y="4"/>
                </a:lnTo>
                <a:lnTo>
                  <a:pt x="18" y="3"/>
                </a:lnTo>
                <a:lnTo>
                  <a:pt x="20" y="3"/>
                </a:lnTo>
                <a:lnTo>
                  <a:pt x="21" y="3"/>
                </a:lnTo>
                <a:lnTo>
                  <a:pt x="21" y="1"/>
                </a:lnTo>
                <a:lnTo>
                  <a:pt x="22" y="0"/>
                </a:lnTo>
                <a:lnTo>
                  <a:pt x="24" y="0"/>
                </a:lnTo>
                <a:lnTo>
                  <a:pt x="24" y="1"/>
                </a:lnTo>
                <a:lnTo>
                  <a:pt x="25" y="0"/>
                </a:lnTo>
                <a:lnTo>
                  <a:pt x="26" y="0"/>
                </a:lnTo>
                <a:lnTo>
                  <a:pt x="27" y="0"/>
                </a:lnTo>
                <a:lnTo>
                  <a:pt x="26" y="0"/>
                </a:lnTo>
                <a:lnTo>
                  <a:pt x="27" y="0"/>
                </a:lnTo>
                <a:lnTo>
                  <a:pt x="27" y="1"/>
                </a:lnTo>
                <a:lnTo>
                  <a:pt x="29" y="1"/>
                </a:lnTo>
                <a:lnTo>
                  <a:pt x="29" y="0"/>
                </a:lnTo>
                <a:lnTo>
                  <a:pt x="30" y="1"/>
                </a:lnTo>
                <a:lnTo>
                  <a:pt x="31" y="1"/>
                </a:lnTo>
                <a:lnTo>
                  <a:pt x="31" y="3"/>
                </a:lnTo>
                <a:lnTo>
                  <a:pt x="33" y="3"/>
                </a:lnTo>
                <a:lnTo>
                  <a:pt x="34" y="4"/>
                </a:lnTo>
                <a:lnTo>
                  <a:pt x="33" y="4"/>
                </a:lnTo>
                <a:lnTo>
                  <a:pt x="34" y="4"/>
                </a:lnTo>
                <a:lnTo>
                  <a:pt x="37" y="4"/>
                </a:lnTo>
                <a:lnTo>
                  <a:pt x="38" y="4"/>
                </a:lnTo>
                <a:lnTo>
                  <a:pt x="39" y="4"/>
                </a:lnTo>
                <a:lnTo>
                  <a:pt x="40" y="4"/>
                </a:lnTo>
                <a:lnTo>
                  <a:pt x="42" y="4"/>
                </a:lnTo>
                <a:lnTo>
                  <a:pt x="43" y="4"/>
                </a:lnTo>
                <a:lnTo>
                  <a:pt x="44" y="4"/>
                </a:lnTo>
                <a:lnTo>
                  <a:pt x="46" y="4"/>
                </a:lnTo>
                <a:lnTo>
                  <a:pt x="47" y="4"/>
                </a:lnTo>
                <a:lnTo>
                  <a:pt x="48" y="4"/>
                </a:lnTo>
                <a:lnTo>
                  <a:pt x="50" y="3"/>
                </a:lnTo>
                <a:lnTo>
                  <a:pt x="50" y="4"/>
                </a:lnTo>
                <a:lnTo>
                  <a:pt x="51" y="4"/>
                </a:lnTo>
                <a:lnTo>
                  <a:pt x="52" y="4"/>
                </a:lnTo>
                <a:lnTo>
                  <a:pt x="53" y="4"/>
                </a:lnTo>
                <a:lnTo>
                  <a:pt x="53" y="3"/>
                </a:lnTo>
                <a:lnTo>
                  <a:pt x="55" y="3"/>
                </a:lnTo>
                <a:lnTo>
                  <a:pt x="56" y="3"/>
                </a:lnTo>
                <a:lnTo>
                  <a:pt x="57" y="4"/>
                </a:lnTo>
                <a:lnTo>
                  <a:pt x="59" y="4"/>
                </a:lnTo>
                <a:lnTo>
                  <a:pt x="60" y="4"/>
                </a:lnTo>
                <a:lnTo>
                  <a:pt x="63" y="4"/>
                </a:lnTo>
                <a:lnTo>
                  <a:pt x="63" y="5"/>
                </a:lnTo>
                <a:lnTo>
                  <a:pt x="63" y="4"/>
                </a:lnTo>
                <a:lnTo>
                  <a:pt x="64" y="4"/>
                </a:lnTo>
                <a:lnTo>
                  <a:pt x="65" y="5"/>
                </a:lnTo>
                <a:lnTo>
                  <a:pt x="67" y="5"/>
                </a:lnTo>
                <a:lnTo>
                  <a:pt x="68" y="5"/>
                </a:lnTo>
                <a:lnTo>
                  <a:pt x="69" y="5"/>
                </a:lnTo>
                <a:lnTo>
                  <a:pt x="70" y="7"/>
                </a:lnTo>
                <a:lnTo>
                  <a:pt x="72" y="7"/>
                </a:lnTo>
                <a:lnTo>
                  <a:pt x="73" y="7"/>
                </a:lnTo>
                <a:lnTo>
                  <a:pt x="74" y="7"/>
                </a:lnTo>
                <a:lnTo>
                  <a:pt x="76" y="7"/>
                </a:lnTo>
                <a:lnTo>
                  <a:pt x="77" y="7"/>
                </a:lnTo>
                <a:lnTo>
                  <a:pt x="78" y="7"/>
                </a:lnTo>
                <a:lnTo>
                  <a:pt x="78" y="8"/>
                </a:lnTo>
                <a:lnTo>
                  <a:pt x="80" y="7"/>
                </a:lnTo>
                <a:lnTo>
                  <a:pt x="81" y="7"/>
                </a:lnTo>
                <a:lnTo>
                  <a:pt x="82" y="7"/>
                </a:lnTo>
                <a:lnTo>
                  <a:pt x="83" y="7"/>
                </a:lnTo>
                <a:lnTo>
                  <a:pt x="85" y="5"/>
                </a:lnTo>
                <a:lnTo>
                  <a:pt x="86" y="5"/>
                </a:lnTo>
                <a:lnTo>
                  <a:pt x="87" y="5"/>
                </a:lnTo>
                <a:lnTo>
                  <a:pt x="86" y="7"/>
                </a:lnTo>
                <a:lnTo>
                  <a:pt x="87" y="7"/>
                </a:lnTo>
                <a:lnTo>
                  <a:pt x="87" y="5"/>
                </a:lnTo>
                <a:lnTo>
                  <a:pt x="89" y="5"/>
                </a:lnTo>
                <a:lnTo>
                  <a:pt x="90" y="5"/>
                </a:lnTo>
                <a:lnTo>
                  <a:pt x="91" y="5"/>
                </a:lnTo>
                <a:lnTo>
                  <a:pt x="93" y="7"/>
                </a:lnTo>
                <a:lnTo>
                  <a:pt x="91" y="7"/>
                </a:lnTo>
                <a:lnTo>
                  <a:pt x="93" y="7"/>
                </a:lnTo>
                <a:lnTo>
                  <a:pt x="94" y="7"/>
                </a:lnTo>
                <a:lnTo>
                  <a:pt x="95" y="7"/>
                </a:lnTo>
                <a:lnTo>
                  <a:pt x="96" y="8"/>
                </a:lnTo>
                <a:lnTo>
                  <a:pt x="98" y="8"/>
                </a:lnTo>
                <a:lnTo>
                  <a:pt x="99" y="8"/>
                </a:lnTo>
                <a:lnTo>
                  <a:pt x="99" y="9"/>
                </a:lnTo>
                <a:lnTo>
                  <a:pt x="99" y="8"/>
                </a:lnTo>
                <a:lnTo>
                  <a:pt x="100" y="7"/>
                </a:lnTo>
                <a:lnTo>
                  <a:pt x="102" y="7"/>
                </a:lnTo>
                <a:lnTo>
                  <a:pt x="103" y="7"/>
                </a:lnTo>
                <a:lnTo>
                  <a:pt x="104" y="7"/>
                </a:lnTo>
                <a:lnTo>
                  <a:pt x="106" y="7"/>
                </a:lnTo>
                <a:lnTo>
                  <a:pt x="106" y="8"/>
                </a:lnTo>
                <a:lnTo>
                  <a:pt x="106" y="7"/>
                </a:lnTo>
                <a:lnTo>
                  <a:pt x="107" y="8"/>
                </a:lnTo>
                <a:lnTo>
                  <a:pt x="108" y="8"/>
                </a:lnTo>
                <a:lnTo>
                  <a:pt x="110" y="8"/>
                </a:lnTo>
                <a:lnTo>
                  <a:pt x="111" y="9"/>
                </a:lnTo>
                <a:lnTo>
                  <a:pt x="112" y="8"/>
                </a:lnTo>
                <a:lnTo>
                  <a:pt x="113" y="9"/>
                </a:lnTo>
                <a:lnTo>
                  <a:pt x="115" y="9"/>
                </a:lnTo>
                <a:lnTo>
                  <a:pt x="115" y="8"/>
                </a:lnTo>
                <a:lnTo>
                  <a:pt x="116" y="8"/>
                </a:lnTo>
                <a:lnTo>
                  <a:pt x="117" y="8"/>
                </a:lnTo>
                <a:lnTo>
                  <a:pt x="119" y="7"/>
                </a:lnTo>
                <a:lnTo>
                  <a:pt x="119" y="8"/>
                </a:lnTo>
                <a:close/>
              </a:path>
            </a:pathLst>
          </a:custGeom>
          <a:solidFill>
            <a:srgbClr val="DDD0C8"/>
          </a:solid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878" name="Freeform 1877"/>
          <p:cNvSpPr>
            <a:spLocks/>
          </p:cNvSpPr>
          <p:nvPr/>
        </p:nvSpPr>
        <p:spPr bwMode="auto">
          <a:xfrm>
            <a:off x="2491100" y="3683000"/>
            <a:ext cx="4763" cy="6350"/>
          </a:xfrm>
          <a:custGeom>
            <a:avLst/>
            <a:gdLst/>
            <a:ahLst/>
            <a:cxnLst>
              <a:cxn ang="0">
                <a:pos x="0" y="0"/>
              </a:cxn>
              <a:cxn ang="0">
                <a:pos x="0" y="1"/>
              </a:cxn>
              <a:cxn ang="0">
                <a:pos x="2" y="2"/>
              </a:cxn>
              <a:cxn ang="0">
                <a:pos x="3" y="2"/>
              </a:cxn>
              <a:cxn ang="0">
                <a:pos x="3" y="4"/>
              </a:cxn>
              <a:cxn ang="0">
                <a:pos x="3" y="2"/>
              </a:cxn>
              <a:cxn ang="0">
                <a:pos x="0" y="0"/>
              </a:cxn>
            </a:cxnLst>
            <a:rect l="0" t="0" r="r" b="b"/>
            <a:pathLst>
              <a:path w="3" h="4">
                <a:moveTo>
                  <a:pt x="0" y="0"/>
                </a:moveTo>
                <a:lnTo>
                  <a:pt x="0" y="1"/>
                </a:lnTo>
                <a:lnTo>
                  <a:pt x="2" y="2"/>
                </a:lnTo>
                <a:lnTo>
                  <a:pt x="3" y="2"/>
                </a:lnTo>
                <a:lnTo>
                  <a:pt x="3" y="4"/>
                </a:lnTo>
                <a:lnTo>
                  <a:pt x="3" y="2"/>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79" name="Freeform 1878"/>
          <p:cNvSpPr>
            <a:spLocks/>
          </p:cNvSpPr>
          <p:nvPr/>
        </p:nvSpPr>
        <p:spPr bwMode="auto">
          <a:xfrm>
            <a:off x="2716525" y="3695700"/>
            <a:ext cx="6350" cy="4763"/>
          </a:xfrm>
          <a:custGeom>
            <a:avLst/>
            <a:gdLst/>
            <a:ahLst/>
            <a:cxnLst>
              <a:cxn ang="0">
                <a:pos x="4" y="1"/>
              </a:cxn>
              <a:cxn ang="0">
                <a:pos x="4" y="0"/>
              </a:cxn>
              <a:cxn ang="0">
                <a:pos x="3" y="0"/>
              </a:cxn>
              <a:cxn ang="0">
                <a:pos x="2" y="0"/>
              </a:cxn>
              <a:cxn ang="0">
                <a:pos x="2" y="1"/>
              </a:cxn>
              <a:cxn ang="0">
                <a:pos x="2" y="2"/>
              </a:cxn>
              <a:cxn ang="0">
                <a:pos x="2" y="3"/>
              </a:cxn>
              <a:cxn ang="0">
                <a:pos x="0" y="3"/>
              </a:cxn>
              <a:cxn ang="0">
                <a:pos x="2" y="3"/>
              </a:cxn>
              <a:cxn ang="0">
                <a:pos x="3" y="3"/>
              </a:cxn>
              <a:cxn ang="0">
                <a:pos x="4" y="2"/>
              </a:cxn>
              <a:cxn ang="0">
                <a:pos x="4" y="1"/>
              </a:cxn>
            </a:cxnLst>
            <a:rect l="0" t="0" r="r" b="b"/>
            <a:pathLst>
              <a:path w="4" h="3">
                <a:moveTo>
                  <a:pt x="4" y="1"/>
                </a:moveTo>
                <a:lnTo>
                  <a:pt x="4" y="0"/>
                </a:lnTo>
                <a:lnTo>
                  <a:pt x="3" y="0"/>
                </a:lnTo>
                <a:lnTo>
                  <a:pt x="2" y="0"/>
                </a:lnTo>
                <a:lnTo>
                  <a:pt x="2" y="1"/>
                </a:lnTo>
                <a:lnTo>
                  <a:pt x="2" y="2"/>
                </a:lnTo>
                <a:lnTo>
                  <a:pt x="2" y="3"/>
                </a:lnTo>
                <a:lnTo>
                  <a:pt x="0" y="3"/>
                </a:lnTo>
                <a:lnTo>
                  <a:pt x="2" y="3"/>
                </a:lnTo>
                <a:lnTo>
                  <a:pt x="3" y="3"/>
                </a:lnTo>
                <a:lnTo>
                  <a:pt x="4" y="2"/>
                </a:lnTo>
                <a:lnTo>
                  <a:pt x="4"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0" name="Freeform 1879"/>
          <p:cNvSpPr>
            <a:spLocks/>
          </p:cNvSpPr>
          <p:nvPr/>
        </p:nvSpPr>
        <p:spPr bwMode="auto">
          <a:xfrm>
            <a:off x="2722875" y="3690938"/>
            <a:ext cx="1588" cy="1587"/>
          </a:xfrm>
          <a:custGeom>
            <a:avLst/>
            <a:gdLst/>
            <a:ahLst/>
            <a:cxnLst>
              <a:cxn ang="0">
                <a:pos x="0" y="0"/>
              </a:cxn>
              <a:cxn ang="0">
                <a:pos x="0" y="1"/>
              </a:cxn>
              <a:cxn ang="0">
                <a:pos x="0" y="0"/>
              </a:cxn>
            </a:cxnLst>
            <a:rect l="0" t="0" r="r" b="b"/>
            <a:pathLst>
              <a:path h="1">
                <a:moveTo>
                  <a:pt x="0" y="0"/>
                </a:moveTo>
                <a:lnTo>
                  <a:pt x="0" y="1"/>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1" name="Freeform 1880"/>
          <p:cNvSpPr>
            <a:spLocks/>
          </p:cNvSpPr>
          <p:nvPr/>
        </p:nvSpPr>
        <p:spPr bwMode="auto">
          <a:xfrm>
            <a:off x="2165663" y="3386138"/>
            <a:ext cx="14287" cy="17462"/>
          </a:xfrm>
          <a:custGeom>
            <a:avLst/>
            <a:gdLst/>
            <a:ahLst/>
            <a:cxnLst>
              <a:cxn ang="0">
                <a:pos x="0" y="11"/>
              </a:cxn>
              <a:cxn ang="0">
                <a:pos x="9" y="10"/>
              </a:cxn>
              <a:cxn ang="0">
                <a:pos x="5" y="0"/>
              </a:cxn>
              <a:cxn ang="0">
                <a:pos x="0" y="11"/>
              </a:cxn>
            </a:cxnLst>
            <a:rect l="0" t="0" r="r" b="b"/>
            <a:pathLst>
              <a:path w="9" h="11">
                <a:moveTo>
                  <a:pt x="0" y="11"/>
                </a:moveTo>
                <a:lnTo>
                  <a:pt x="9" y="10"/>
                </a:lnTo>
                <a:lnTo>
                  <a:pt x="5" y="0"/>
                </a:lnTo>
                <a:lnTo>
                  <a:pt x="0" y="1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2" name="Freeform 1881"/>
          <p:cNvSpPr>
            <a:spLocks/>
          </p:cNvSpPr>
          <p:nvPr/>
        </p:nvSpPr>
        <p:spPr bwMode="auto">
          <a:xfrm>
            <a:off x="7285350" y="4033838"/>
            <a:ext cx="11113" cy="4762"/>
          </a:xfrm>
          <a:custGeom>
            <a:avLst/>
            <a:gdLst/>
            <a:ahLst/>
            <a:cxnLst>
              <a:cxn ang="0">
                <a:pos x="7" y="2"/>
              </a:cxn>
              <a:cxn ang="0">
                <a:pos x="0" y="3"/>
              </a:cxn>
              <a:cxn ang="0">
                <a:pos x="0" y="2"/>
              </a:cxn>
              <a:cxn ang="0">
                <a:pos x="0" y="0"/>
              </a:cxn>
              <a:cxn ang="0">
                <a:pos x="3" y="0"/>
              </a:cxn>
              <a:cxn ang="0">
                <a:pos x="4" y="0"/>
              </a:cxn>
              <a:cxn ang="0">
                <a:pos x="5" y="0"/>
              </a:cxn>
              <a:cxn ang="0">
                <a:pos x="7" y="0"/>
              </a:cxn>
              <a:cxn ang="0">
                <a:pos x="7" y="2"/>
              </a:cxn>
            </a:cxnLst>
            <a:rect l="0" t="0" r="r" b="b"/>
            <a:pathLst>
              <a:path w="7" h="3">
                <a:moveTo>
                  <a:pt x="7" y="2"/>
                </a:moveTo>
                <a:lnTo>
                  <a:pt x="0" y="3"/>
                </a:lnTo>
                <a:lnTo>
                  <a:pt x="0" y="2"/>
                </a:lnTo>
                <a:lnTo>
                  <a:pt x="0" y="0"/>
                </a:lnTo>
                <a:lnTo>
                  <a:pt x="3" y="0"/>
                </a:lnTo>
                <a:lnTo>
                  <a:pt x="4" y="0"/>
                </a:lnTo>
                <a:lnTo>
                  <a:pt x="5" y="0"/>
                </a:lnTo>
                <a:lnTo>
                  <a:pt x="7" y="0"/>
                </a:lnTo>
                <a:lnTo>
                  <a:pt x="7"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3" name="Freeform 1882"/>
          <p:cNvSpPr>
            <a:spLocks/>
          </p:cNvSpPr>
          <p:nvPr/>
        </p:nvSpPr>
        <p:spPr bwMode="auto">
          <a:xfrm>
            <a:off x="7188513" y="3908425"/>
            <a:ext cx="1587" cy="3175"/>
          </a:xfrm>
          <a:custGeom>
            <a:avLst/>
            <a:gdLst/>
            <a:ahLst/>
            <a:cxnLst>
              <a:cxn ang="0">
                <a:pos x="1" y="1"/>
              </a:cxn>
              <a:cxn ang="0">
                <a:pos x="1" y="0"/>
              </a:cxn>
              <a:cxn ang="0">
                <a:pos x="0" y="0"/>
              </a:cxn>
              <a:cxn ang="0">
                <a:pos x="0" y="1"/>
              </a:cxn>
              <a:cxn ang="0">
                <a:pos x="0" y="2"/>
              </a:cxn>
              <a:cxn ang="0">
                <a:pos x="0" y="1"/>
              </a:cxn>
              <a:cxn ang="0">
                <a:pos x="1" y="1"/>
              </a:cxn>
            </a:cxnLst>
            <a:rect l="0" t="0" r="r" b="b"/>
            <a:pathLst>
              <a:path w="1" h="2">
                <a:moveTo>
                  <a:pt x="1" y="1"/>
                </a:moveTo>
                <a:lnTo>
                  <a:pt x="1" y="0"/>
                </a:lnTo>
                <a:lnTo>
                  <a:pt x="0" y="0"/>
                </a:lnTo>
                <a:lnTo>
                  <a:pt x="0" y="1"/>
                </a:lnTo>
                <a:lnTo>
                  <a:pt x="0" y="2"/>
                </a:lnTo>
                <a:lnTo>
                  <a:pt x="0" y="1"/>
                </a:lnTo>
                <a:lnTo>
                  <a:pt x="1"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4" name="Freeform 1883"/>
          <p:cNvSpPr>
            <a:spLocks/>
          </p:cNvSpPr>
          <p:nvPr/>
        </p:nvSpPr>
        <p:spPr bwMode="auto">
          <a:xfrm>
            <a:off x="9161775" y="3854450"/>
            <a:ext cx="1588" cy="1588"/>
          </a:xfrm>
          <a:custGeom>
            <a:avLst/>
            <a:gdLst/>
            <a:ahLst/>
            <a:cxnLst>
              <a:cxn ang="0">
                <a:pos x="0" y="0"/>
              </a:cxn>
              <a:cxn ang="0">
                <a:pos x="1" y="0"/>
              </a:cxn>
              <a:cxn ang="0">
                <a:pos x="1" y="1"/>
              </a:cxn>
              <a:cxn ang="0">
                <a:pos x="0" y="0"/>
              </a:cxn>
            </a:cxnLst>
            <a:rect l="0" t="0" r="r" b="b"/>
            <a:pathLst>
              <a:path w="1" h="1">
                <a:moveTo>
                  <a:pt x="0" y="0"/>
                </a:moveTo>
                <a:lnTo>
                  <a:pt x="1" y="0"/>
                </a:lnTo>
                <a:lnTo>
                  <a:pt x="1" y="1"/>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5" name="Freeform 1884"/>
          <p:cNvSpPr>
            <a:spLocks/>
          </p:cNvSpPr>
          <p:nvPr/>
        </p:nvSpPr>
        <p:spPr bwMode="auto">
          <a:xfrm>
            <a:off x="7864788" y="4352925"/>
            <a:ext cx="1587" cy="1588"/>
          </a:xfrm>
          <a:custGeom>
            <a:avLst/>
            <a:gdLst/>
            <a:ahLst/>
            <a:cxnLst>
              <a:cxn ang="0">
                <a:pos x="0" y="1"/>
              </a:cxn>
              <a:cxn ang="0">
                <a:pos x="1" y="0"/>
              </a:cxn>
              <a:cxn ang="0">
                <a:pos x="1" y="1"/>
              </a:cxn>
              <a:cxn ang="0">
                <a:pos x="0" y="1"/>
              </a:cxn>
            </a:cxnLst>
            <a:rect l="0" t="0" r="r" b="b"/>
            <a:pathLst>
              <a:path w="1" h="1">
                <a:moveTo>
                  <a:pt x="0" y="1"/>
                </a:moveTo>
                <a:lnTo>
                  <a:pt x="1" y="0"/>
                </a:lnTo>
                <a:lnTo>
                  <a:pt x="1" y="1"/>
                </a:lnTo>
                <a:lnTo>
                  <a:pt x="0"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6" name="Freeform 1885"/>
          <p:cNvSpPr>
            <a:spLocks/>
          </p:cNvSpPr>
          <p:nvPr/>
        </p:nvSpPr>
        <p:spPr bwMode="auto">
          <a:xfrm>
            <a:off x="655508" y="5192930"/>
            <a:ext cx="1588" cy="4763"/>
          </a:xfrm>
          <a:custGeom>
            <a:avLst/>
            <a:gdLst/>
            <a:ahLst/>
            <a:cxnLst>
              <a:cxn ang="0">
                <a:pos x="0" y="1"/>
              </a:cxn>
              <a:cxn ang="0">
                <a:pos x="0" y="0"/>
              </a:cxn>
              <a:cxn ang="0">
                <a:pos x="1" y="1"/>
              </a:cxn>
              <a:cxn ang="0">
                <a:pos x="0" y="3"/>
              </a:cxn>
              <a:cxn ang="0">
                <a:pos x="0" y="1"/>
              </a:cxn>
            </a:cxnLst>
            <a:rect l="0" t="0" r="r" b="b"/>
            <a:pathLst>
              <a:path w="1" h="3">
                <a:moveTo>
                  <a:pt x="0" y="1"/>
                </a:moveTo>
                <a:lnTo>
                  <a:pt x="0" y="0"/>
                </a:lnTo>
                <a:lnTo>
                  <a:pt x="1" y="1"/>
                </a:lnTo>
                <a:lnTo>
                  <a:pt x="0" y="3"/>
                </a:lnTo>
                <a:lnTo>
                  <a:pt x="0"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7" name="Freeform 1886"/>
          <p:cNvSpPr>
            <a:spLocks/>
          </p:cNvSpPr>
          <p:nvPr/>
        </p:nvSpPr>
        <p:spPr bwMode="auto">
          <a:xfrm>
            <a:off x="5216838" y="4110038"/>
            <a:ext cx="52387" cy="52387"/>
          </a:xfrm>
          <a:custGeom>
            <a:avLst/>
            <a:gdLst/>
            <a:ahLst/>
            <a:cxnLst>
              <a:cxn ang="0">
                <a:pos x="12" y="7"/>
              </a:cxn>
              <a:cxn ang="0">
                <a:pos x="4" y="21"/>
              </a:cxn>
              <a:cxn ang="0">
                <a:pos x="0" y="33"/>
              </a:cxn>
              <a:cxn ang="0">
                <a:pos x="2" y="33"/>
              </a:cxn>
              <a:cxn ang="0">
                <a:pos x="17" y="32"/>
              </a:cxn>
              <a:cxn ang="0">
                <a:pos x="19" y="25"/>
              </a:cxn>
              <a:cxn ang="0">
                <a:pos x="29" y="27"/>
              </a:cxn>
              <a:cxn ang="0">
                <a:pos x="33" y="25"/>
              </a:cxn>
              <a:cxn ang="0">
                <a:pos x="28" y="0"/>
              </a:cxn>
              <a:cxn ang="0">
                <a:pos x="17" y="7"/>
              </a:cxn>
              <a:cxn ang="0">
                <a:pos x="12" y="7"/>
              </a:cxn>
            </a:cxnLst>
            <a:rect l="0" t="0" r="r" b="b"/>
            <a:pathLst>
              <a:path w="33" h="33">
                <a:moveTo>
                  <a:pt x="12" y="7"/>
                </a:moveTo>
                <a:lnTo>
                  <a:pt x="4" y="21"/>
                </a:lnTo>
                <a:lnTo>
                  <a:pt x="0" y="33"/>
                </a:lnTo>
                <a:lnTo>
                  <a:pt x="2" y="33"/>
                </a:lnTo>
                <a:lnTo>
                  <a:pt x="17" y="32"/>
                </a:lnTo>
                <a:lnTo>
                  <a:pt x="19" y="25"/>
                </a:lnTo>
                <a:lnTo>
                  <a:pt x="29" y="27"/>
                </a:lnTo>
                <a:lnTo>
                  <a:pt x="33" y="25"/>
                </a:lnTo>
                <a:lnTo>
                  <a:pt x="28" y="0"/>
                </a:lnTo>
                <a:lnTo>
                  <a:pt x="17" y="7"/>
                </a:lnTo>
                <a:lnTo>
                  <a:pt x="12" y="7"/>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8" name="Freeform 1887"/>
          <p:cNvSpPr>
            <a:spLocks/>
          </p:cNvSpPr>
          <p:nvPr/>
        </p:nvSpPr>
        <p:spPr bwMode="auto">
          <a:xfrm>
            <a:off x="5229538" y="4108450"/>
            <a:ext cx="300037" cy="334963"/>
          </a:xfrm>
          <a:custGeom>
            <a:avLst/>
            <a:gdLst/>
            <a:ahLst/>
            <a:cxnLst>
              <a:cxn ang="0">
                <a:pos x="145" y="47"/>
              </a:cxn>
              <a:cxn ang="0">
                <a:pos x="144" y="39"/>
              </a:cxn>
              <a:cxn ang="0">
                <a:pos x="127" y="30"/>
              </a:cxn>
              <a:cxn ang="0">
                <a:pos x="111" y="20"/>
              </a:cxn>
              <a:cxn ang="0">
                <a:pos x="95" y="11"/>
              </a:cxn>
              <a:cxn ang="0">
                <a:pos x="80" y="0"/>
              </a:cxn>
              <a:cxn ang="0">
                <a:pos x="64" y="0"/>
              </a:cxn>
              <a:cxn ang="0">
                <a:pos x="50" y="1"/>
              </a:cxn>
              <a:cxn ang="0">
                <a:pos x="34" y="1"/>
              </a:cxn>
              <a:cxn ang="0">
                <a:pos x="20" y="1"/>
              </a:cxn>
              <a:cxn ang="0">
                <a:pos x="25" y="26"/>
              </a:cxn>
              <a:cxn ang="0">
                <a:pos x="21" y="28"/>
              </a:cxn>
              <a:cxn ang="0">
                <a:pos x="21" y="38"/>
              </a:cxn>
              <a:cxn ang="0">
                <a:pos x="25" y="44"/>
              </a:cxn>
              <a:cxn ang="0">
                <a:pos x="15" y="56"/>
              </a:cxn>
              <a:cxn ang="0">
                <a:pos x="4" y="68"/>
              </a:cxn>
              <a:cxn ang="0">
                <a:pos x="0" y="68"/>
              </a:cxn>
              <a:cxn ang="0">
                <a:pos x="2" y="84"/>
              </a:cxn>
              <a:cxn ang="0">
                <a:pos x="2" y="98"/>
              </a:cxn>
              <a:cxn ang="0">
                <a:pos x="8" y="114"/>
              </a:cxn>
              <a:cxn ang="0">
                <a:pos x="16" y="128"/>
              </a:cxn>
              <a:cxn ang="0">
                <a:pos x="22" y="142"/>
              </a:cxn>
              <a:cxn ang="0">
                <a:pos x="24" y="146"/>
              </a:cxn>
              <a:cxn ang="0">
                <a:pos x="42" y="157"/>
              </a:cxn>
              <a:cxn ang="0">
                <a:pos x="60" y="166"/>
              </a:cxn>
              <a:cxn ang="0">
                <a:pos x="77" y="168"/>
              </a:cxn>
              <a:cxn ang="0">
                <a:pos x="84" y="173"/>
              </a:cxn>
              <a:cxn ang="0">
                <a:pos x="89" y="193"/>
              </a:cxn>
              <a:cxn ang="0">
                <a:pos x="94" y="209"/>
              </a:cxn>
              <a:cxn ang="0">
                <a:pos x="102" y="209"/>
              </a:cxn>
              <a:cxn ang="0">
                <a:pos x="111" y="207"/>
              </a:cxn>
              <a:cxn ang="0">
                <a:pos x="132" y="211"/>
              </a:cxn>
              <a:cxn ang="0">
                <a:pos x="144" y="206"/>
              </a:cxn>
              <a:cxn ang="0">
                <a:pos x="153" y="206"/>
              </a:cxn>
              <a:cxn ang="0">
                <a:pos x="171" y="197"/>
              </a:cxn>
              <a:cxn ang="0">
                <a:pos x="189" y="188"/>
              </a:cxn>
              <a:cxn ang="0">
                <a:pos x="177" y="176"/>
              </a:cxn>
              <a:cxn ang="0">
                <a:pos x="175" y="157"/>
              </a:cxn>
              <a:cxn ang="0">
                <a:pos x="172" y="141"/>
              </a:cxn>
              <a:cxn ang="0">
                <a:pos x="171" y="134"/>
              </a:cxn>
              <a:cxn ang="0">
                <a:pos x="175" y="116"/>
              </a:cxn>
              <a:cxn ang="0">
                <a:pos x="164" y="99"/>
              </a:cxn>
              <a:cxn ang="0">
                <a:pos x="171" y="73"/>
              </a:cxn>
              <a:cxn ang="0">
                <a:pos x="158" y="60"/>
              </a:cxn>
              <a:cxn ang="0">
                <a:pos x="145" y="47"/>
              </a:cxn>
            </a:cxnLst>
            <a:rect l="0" t="0" r="r" b="b"/>
            <a:pathLst>
              <a:path w="189" h="211">
                <a:moveTo>
                  <a:pt x="145" y="47"/>
                </a:moveTo>
                <a:lnTo>
                  <a:pt x="144" y="39"/>
                </a:lnTo>
                <a:lnTo>
                  <a:pt x="127" y="30"/>
                </a:lnTo>
                <a:lnTo>
                  <a:pt x="111" y="20"/>
                </a:lnTo>
                <a:lnTo>
                  <a:pt x="95" y="11"/>
                </a:lnTo>
                <a:lnTo>
                  <a:pt x="80" y="0"/>
                </a:lnTo>
                <a:lnTo>
                  <a:pt x="64" y="0"/>
                </a:lnTo>
                <a:lnTo>
                  <a:pt x="50" y="1"/>
                </a:lnTo>
                <a:lnTo>
                  <a:pt x="34" y="1"/>
                </a:lnTo>
                <a:lnTo>
                  <a:pt x="20" y="1"/>
                </a:lnTo>
                <a:lnTo>
                  <a:pt x="25" y="26"/>
                </a:lnTo>
                <a:lnTo>
                  <a:pt x="21" y="28"/>
                </a:lnTo>
                <a:lnTo>
                  <a:pt x="21" y="38"/>
                </a:lnTo>
                <a:lnTo>
                  <a:pt x="25" y="44"/>
                </a:lnTo>
                <a:lnTo>
                  <a:pt x="15" y="56"/>
                </a:lnTo>
                <a:lnTo>
                  <a:pt x="4" y="68"/>
                </a:lnTo>
                <a:lnTo>
                  <a:pt x="0" y="68"/>
                </a:lnTo>
                <a:lnTo>
                  <a:pt x="2" y="84"/>
                </a:lnTo>
                <a:lnTo>
                  <a:pt x="2" y="98"/>
                </a:lnTo>
                <a:lnTo>
                  <a:pt x="8" y="114"/>
                </a:lnTo>
                <a:lnTo>
                  <a:pt x="16" y="128"/>
                </a:lnTo>
                <a:lnTo>
                  <a:pt x="22" y="142"/>
                </a:lnTo>
                <a:lnTo>
                  <a:pt x="24" y="146"/>
                </a:lnTo>
                <a:lnTo>
                  <a:pt x="42" y="157"/>
                </a:lnTo>
                <a:lnTo>
                  <a:pt x="60" y="166"/>
                </a:lnTo>
                <a:lnTo>
                  <a:pt x="77" y="168"/>
                </a:lnTo>
                <a:lnTo>
                  <a:pt x="84" y="173"/>
                </a:lnTo>
                <a:lnTo>
                  <a:pt x="89" y="193"/>
                </a:lnTo>
                <a:lnTo>
                  <a:pt x="94" y="209"/>
                </a:lnTo>
                <a:lnTo>
                  <a:pt x="102" y="209"/>
                </a:lnTo>
                <a:lnTo>
                  <a:pt x="111" y="207"/>
                </a:lnTo>
                <a:lnTo>
                  <a:pt x="132" y="211"/>
                </a:lnTo>
                <a:lnTo>
                  <a:pt x="144" y="206"/>
                </a:lnTo>
                <a:lnTo>
                  <a:pt x="153" y="206"/>
                </a:lnTo>
                <a:lnTo>
                  <a:pt x="171" y="197"/>
                </a:lnTo>
                <a:lnTo>
                  <a:pt x="189" y="188"/>
                </a:lnTo>
                <a:lnTo>
                  <a:pt x="177" y="176"/>
                </a:lnTo>
                <a:lnTo>
                  <a:pt x="175" y="157"/>
                </a:lnTo>
                <a:lnTo>
                  <a:pt x="172" y="141"/>
                </a:lnTo>
                <a:lnTo>
                  <a:pt x="171" y="134"/>
                </a:lnTo>
                <a:lnTo>
                  <a:pt x="175" y="116"/>
                </a:lnTo>
                <a:lnTo>
                  <a:pt x="164" y="99"/>
                </a:lnTo>
                <a:lnTo>
                  <a:pt x="171" y="73"/>
                </a:lnTo>
                <a:lnTo>
                  <a:pt x="158" y="60"/>
                </a:lnTo>
                <a:lnTo>
                  <a:pt x="145" y="47"/>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89" name="Freeform 1888"/>
          <p:cNvSpPr>
            <a:spLocks/>
          </p:cNvSpPr>
          <p:nvPr/>
        </p:nvSpPr>
        <p:spPr bwMode="auto">
          <a:xfrm>
            <a:off x="4808850" y="4789488"/>
            <a:ext cx="3175" cy="14287"/>
          </a:xfrm>
          <a:custGeom>
            <a:avLst/>
            <a:gdLst/>
            <a:ahLst/>
            <a:cxnLst>
              <a:cxn ang="0">
                <a:pos x="2" y="9"/>
              </a:cxn>
              <a:cxn ang="0">
                <a:pos x="0" y="9"/>
              </a:cxn>
              <a:cxn ang="0">
                <a:pos x="1" y="0"/>
              </a:cxn>
              <a:cxn ang="0">
                <a:pos x="2" y="9"/>
              </a:cxn>
            </a:cxnLst>
            <a:rect l="0" t="0" r="r" b="b"/>
            <a:pathLst>
              <a:path w="2" h="9">
                <a:moveTo>
                  <a:pt x="2" y="9"/>
                </a:moveTo>
                <a:lnTo>
                  <a:pt x="0" y="9"/>
                </a:lnTo>
                <a:lnTo>
                  <a:pt x="1" y="0"/>
                </a:lnTo>
                <a:lnTo>
                  <a:pt x="2" y="9"/>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0" name="Freeform 1889"/>
          <p:cNvSpPr>
            <a:spLocks/>
          </p:cNvSpPr>
          <p:nvPr/>
        </p:nvSpPr>
        <p:spPr bwMode="auto">
          <a:xfrm>
            <a:off x="5247000" y="4884738"/>
            <a:ext cx="30163" cy="49212"/>
          </a:xfrm>
          <a:custGeom>
            <a:avLst/>
            <a:gdLst/>
            <a:ahLst/>
            <a:cxnLst>
              <a:cxn ang="0">
                <a:pos x="9" y="0"/>
              </a:cxn>
              <a:cxn ang="0">
                <a:pos x="1" y="10"/>
              </a:cxn>
              <a:cxn ang="0">
                <a:pos x="0" y="25"/>
              </a:cxn>
              <a:cxn ang="0">
                <a:pos x="17" y="30"/>
              </a:cxn>
              <a:cxn ang="0">
                <a:pos x="19" y="22"/>
              </a:cxn>
              <a:cxn ang="0">
                <a:pos x="18" y="4"/>
              </a:cxn>
              <a:cxn ang="0">
                <a:pos x="9" y="0"/>
              </a:cxn>
            </a:cxnLst>
            <a:rect l="0" t="0" r="r" b="b"/>
            <a:pathLst>
              <a:path w="19" h="30">
                <a:moveTo>
                  <a:pt x="9" y="0"/>
                </a:moveTo>
                <a:lnTo>
                  <a:pt x="1" y="10"/>
                </a:lnTo>
                <a:lnTo>
                  <a:pt x="0" y="25"/>
                </a:lnTo>
                <a:lnTo>
                  <a:pt x="17" y="30"/>
                </a:lnTo>
                <a:lnTo>
                  <a:pt x="19" y="22"/>
                </a:lnTo>
                <a:lnTo>
                  <a:pt x="18" y="4"/>
                </a:lnTo>
                <a:lnTo>
                  <a:pt x="9"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1" name="Freeform 1890"/>
          <p:cNvSpPr>
            <a:spLocks/>
          </p:cNvSpPr>
          <p:nvPr/>
        </p:nvSpPr>
        <p:spPr bwMode="auto">
          <a:xfrm>
            <a:off x="4750113" y="4217988"/>
            <a:ext cx="28575" cy="41275"/>
          </a:xfrm>
          <a:custGeom>
            <a:avLst/>
            <a:gdLst/>
            <a:ahLst/>
            <a:cxnLst>
              <a:cxn ang="0">
                <a:pos x="3" y="26"/>
              </a:cxn>
              <a:cxn ang="0">
                <a:pos x="0" y="11"/>
              </a:cxn>
              <a:cxn ang="0">
                <a:pos x="12" y="0"/>
              </a:cxn>
              <a:cxn ang="0">
                <a:pos x="18" y="3"/>
              </a:cxn>
              <a:cxn ang="0">
                <a:pos x="9" y="9"/>
              </a:cxn>
              <a:cxn ang="0">
                <a:pos x="8" y="25"/>
              </a:cxn>
              <a:cxn ang="0">
                <a:pos x="3" y="26"/>
              </a:cxn>
            </a:cxnLst>
            <a:rect l="0" t="0" r="r" b="b"/>
            <a:pathLst>
              <a:path w="18" h="26">
                <a:moveTo>
                  <a:pt x="3" y="26"/>
                </a:moveTo>
                <a:lnTo>
                  <a:pt x="0" y="11"/>
                </a:lnTo>
                <a:lnTo>
                  <a:pt x="12" y="0"/>
                </a:lnTo>
                <a:lnTo>
                  <a:pt x="18" y="3"/>
                </a:lnTo>
                <a:lnTo>
                  <a:pt x="9" y="9"/>
                </a:lnTo>
                <a:lnTo>
                  <a:pt x="8" y="25"/>
                </a:lnTo>
                <a:lnTo>
                  <a:pt x="3" y="26"/>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2" name="Freeform 1891"/>
          <p:cNvSpPr>
            <a:spLocks/>
          </p:cNvSpPr>
          <p:nvPr/>
        </p:nvSpPr>
        <p:spPr bwMode="auto">
          <a:xfrm>
            <a:off x="4680263" y="4003675"/>
            <a:ext cx="50800" cy="42863"/>
          </a:xfrm>
          <a:custGeom>
            <a:avLst/>
            <a:gdLst/>
            <a:ahLst/>
            <a:cxnLst>
              <a:cxn ang="0">
                <a:pos x="31" y="4"/>
              </a:cxn>
              <a:cxn ang="0">
                <a:pos x="32" y="27"/>
              </a:cxn>
              <a:cxn ang="0">
                <a:pos x="18" y="27"/>
              </a:cxn>
              <a:cxn ang="0">
                <a:pos x="5" y="27"/>
              </a:cxn>
              <a:cxn ang="0">
                <a:pos x="4" y="26"/>
              </a:cxn>
              <a:cxn ang="0">
                <a:pos x="4" y="27"/>
              </a:cxn>
              <a:cxn ang="0">
                <a:pos x="0" y="24"/>
              </a:cxn>
              <a:cxn ang="0">
                <a:pos x="1" y="17"/>
              </a:cxn>
              <a:cxn ang="0">
                <a:pos x="5" y="0"/>
              </a:cxn>
              <a:cxn ang="0">
                <a:pos x="18" y="2"/>
              </a:cxn>
              <a:cxn ang="0">
                <a:pos x="31" y="4"/>
              </a:cxn>
            </a:cxnLst>
            <a:rect l="0" t="0" r="r" b="b"/>
            <a:pathLst>
              <a:path w="32" h="27">
                <a:moveTo>
                  <a:pt x="31" y="4"/>
                </a:moveTo>
                <a:lnTo>
                  <a:pt x="32" y="27"/>
                </a:lnTo>
                <a:lnTo>
                  <a:pt x="18" y="27"/>
                </a:lnTo>
                <a:lnTo>
                  <a:pt x="5" y="27"/>
                </a:lnTo>
                <a:lnTo>
                  <a:pt x="4" y="26"/>
                </a:lnTo>
                <a:lnTo>
                  <a:pt x="4" y="27"/>
                </a:lnTo>
                <a:lnTo>
                  <a:pt x="0" y="24"/>
                </a:lnTo>
                <a:lnTo>
                  <a:pt x="1" y="17"/>
                </a:lnTo>
                <a:lnTo>
                  <a:pt x="5" y="0"/>
                </a:lnTo>
                <a:lnTo>
                  <a:pt x="18" y="2"/>
                </a:lnTo>
                <a:lnTo>
                  <a:pt x="31" y="4"/>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3" name="Freeform 1892"/>
          <p:cNvSpPr>
            <a:spLocks/>
          </p:cNvSpPr>
          <p:nvPr/>
        </p:nvSpPr>
        <p:spPr bwMode="auto">
          <a:xfrm>
            <a:off x="4651688" y="3957638"/>
            <a:ext cx="14287" cy="19050"/>
          </a:xfrm>
          <a:custGeom>
            <a:avLst/>
            <a:gdLst/>
            <a:ahLst/>
            <a:cxnLst>
              <a:cxn ang="0">
                <a:pos x="0" y="12"/>
              </a:cxn>
              <a:cxn ang="0">
                <a:pos x="5" y="0"/>
              </a:cxn>
              <a:cxn ang="0">
                <a:pos x="9" y="3"/>
              </a:cxn>
              <a:cxn ang="0">
                <a:pos x="0" y="12"/>
              </a:cxn>
            </a:cxnLst>
            <a:rect l="0" t="0" r="r" b="b"/>
            <a:pathLst>
              <a:path w="9" h="12">
                <a:moveTo>
                  <a:pt x="0" y="12"/>
                </a:moveTo>
                <a:lnTo>
                  <a:pt x="5" y="0"/>
                </a:lnTo>
                <a:lnTo>
                  <a:pt x="9" y="3"/>
                </a:lnTo>
                <a:lnTo>
                  <a:pt x="0" y="12"/>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4" name="Freeform 1893"/>
          <p:cNvSpPr>
            <a:spLocks/>
          </p:cNvSpPr>
          <p:nvPr/>
        </p:nvSpPr>
        <p:spPr bwMode="auto">
          <a:xfrm>
            <a:off x="4018275" y="4327525"/>
            <a:ext cx="3175" cy="0"/>
          </a:xfrm>
          <a:custGeom>
            <a:avLst/>
            <a:gdLst/>
            <a:ahLst/>
            <a:cxnLst>
              <a:cxn ang="0">
                <a:pos x="0" y="0"/>
              </a:cxn>
              <a:cxn ang="0">
                <a:pos x="1" y="0"/>
              </a:cxn>
              <a:cxn ang="0">
                <a:pos x="2" y="1"/>
              </a:cxn>
              <a:cxn ang="0">
                <a:pos x="1" y="1"/>
              </a:cxn>
              <a:cxn ang="0">
                <a:pos x="0" y="0"/>
              </a:cxn>
            </a:cxnLst>
            <a:rect l="0" t="0" r="r" b="b"/>
            <a:pathLst>
              <a:path w="2" h="1">
                <a:moveTo>
                  <a:pt x="0" y="0"/>
                </a:moveTo>
                <a:lnTo>
                  <a:pt x="1" y="0"/>
                </a:lnTo>
                <a:lnTo>
                  <a:pt x="2" y="1"/>
                </a:lnTo>
                <a:lnTo>
                  <a:pt x="1" y="1"/>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1895" name="Group 2675"/>
          <p:cNvGrpSpPr/>
          <p:nvPr/>
        </p:nvGrpSpPr>
        <p:grpSpPr>
          <a:xfrm>
            <a:off x="2168838" y="3690938"/>
            <a:ext cx="1289050" cy="2095500"/>
            <a:chOff x="2168838" y="3690938"/>
            <a:chExt cx="1289050" cy="2095500"/>
          </a:xfrm>
          <a:solidFill>
            <a:srgbClr val="DDD0C8"/>
          </a:solidFill>
        </p:grpSpPr>
        <p:sp>
          <p:nvSpPr>
            <p:cNvPr id="1896" name="Freeform 1895"/>
            <p:cNvSpPr>
              <a:spLocks/>
            </p:cNvSpPr>
            <p:nvPr/>
          </p:nvSpPr>
          <p:spPr bwMode="auto">
            <a:xfrm>
              <a:off x="3013388" y="4081463"/>
              <a:ext cx="63500" cy="53975"/>
            </a:xfrm>
            <a:custGeom>
              <a:avLst/>
              <a:gdLst/>
              <a:ahLst/>
              <a:cxnLst>
                <a:cxn ang="0">
                  <a:pos x="21" y="32"/>
                </a:cxn>
                <a:cxn ang="0">
                  <a:pos x="17" y="33"/>
                </a:cxn>
                <a:cxn ang="0">
                  <a:pos x="8" y="29"/>
                </a:cxn>
                <a:cxn ang="0">
                  <a:pos x="5" y="34"/>
                </a:cxn>
                <a:cxn ang="0">
                  <a:pos x="0" y="20"/>
                </a:cxn>
                <a:cxn ang="0">
                  <a:pos x="1" y="18"/>
                </a:cxn>
                <a:cxn ang="0">
                  <a:pos x="1" y="11"/>
                </a:cxn>
                <a:cxn ang="0">
                  <a:pos x="6" y="0"/>
                </a:cxn>
                <a:cxn ang="0">
                  <a:pos x="23" y="3"/>
                </a:cxn>
                <a:cxn ang="0">
                  <a:pos x="40" y="5"/>
                </a:cxn>
                <a:cxn ang="0">
                  <a:pos x="32" y="21"/>
                </a:cxn>
                <a:cxn ang="0">
                  <a:pos x="31" y="24"/>
                </a:cxn>
                <a:cxn ang="0">
                  <a:pos x="30" y="28"/>
                </a:cxn>
                <a:cxn ang="0">
                  <a:pos x="26" y="28"/>
                </a:cxn>
                <a:cxn ang="0">
                  <a:pos x="21" y="32"/>
                </a:cxn>
              </a:cxnLst>
              <a:rect l="0" t="0" r="r" b="b"/>
              <a:pathLst>
                <a:path w="40" h="34">
                  <a:moveTo>
                    <a:pt x="21" y="32"/>
                  </a:moveTo>
                  <a:lnTo>
                    <a:pt x="17" y="33"/>
                  </a:lnTo>
                  <a:lnTo>
                    <a:pt x="8" y="29"/>
                  </a:lnTo>
                  <a:lnTo>
                    <a:pt x="5" y="34"/>
                  </a:lnTo>
                  <a:lnTo>
                    <a:pt x="0" y="20"/>
                  </a:lnTo>
                  <a:lnTo>
                    <a:pt x="1" y="18"/>
                  </a:lnTo>
                  <a:lnTo>
                    <a:pt x="1" y="11"/>
                  </a:lnTo>
                  <a:lnTo>
                    <a:pt x="6" y="0"/>
                  </a:lnTo>
                  <a:lnTo>
                    <a:pt x="23" y="3"/>
                  </a:lnTo>
                  <a:lnTo>
                    <a:pt x="40" y="5"/>
                  </a:lnTo>
                  <a:lnTo>
                    <a:pt x="32" y="21"/>
                  </a:lnTo>
                  <a:lnTo>
                    <a:pt x="31" y="24"/>
                  </a:lnTo>
                  <a:lnTo>
                    <a:pt x="30" y="28"/>
                  </a:lnTo>
                  <a:lnTo>
                    <a:pt x="26" y="28"/>
                  </a:lnTo>
                  <a:lnTo>
                    <a:pt x="21" y="3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1897" name="Group 2677"/>
            <p:cNvGrpSpPr/>
            <p:nvPr/>
          </p:nvGrpSpPr>
          <p:grpSpPr>
            <a:xfrm>
              <a:off x="2168838" y="3690938"/>
              <a:ext cx="1289050" cy="2095500"/>
              <a:chOff x="2168838" y="3690938"/>
              <a:chExt cx="1289050" cy="2095500"/>
            </a:xfrm>
            <a:grpFill/>
          </p:grpSpPr>
          <p:sp>
            <p:nvSpPr>
              <p:cNvPr id="1898" name="Freeform 1897"/>
              <p:cNvSpPr>
                <a:spLocks/>
              </p:cNvSpPr>
              <p:nvPr/>
            </p:nvSpPr>
            <p:spPr bwMode="auto">
              <a:xfrm>
                <a:off x="2548250" y="5386388"/>
                <a:ext cx="22225" cy="47625"/>
              </a:xfrm>
              <a:custGeom>
                <a:avLst/>
                <a:gdLst/>
                <a:ahLst/>
                <a:cxnLst>
                  <a:cxn ang="0">
                    <a:pos x="4" y="0"/>
                  </a:cxn>
                  <a:cxn ang="0">
                    <a:pos x="0" y="3"/>
                  </a:cxn>
                  <a:cxn ang="0">
                    <a:pos x="6" y="30"/>
                  </a:cxn>
                  <a:cxn ang="0">
                    <a:pos x="13" y="28"/>
                  </a:cxn>
                  <a:cxn ang="0">
                    <a:pos x="14" y="23"/>
                  </a:cxn>
                  <a:cxn ang="0">
                    <a:pos x="10" y="11"/>
                  </a:cxn>
                  <a:cxn ang="0">
                    <a:pos x="13" y="10"/>
                  </a:cxn>
                  <a:cxn ang="0">
                    <a:pos x="4" y="0"/>
                  </a:cxn>
                </a:cxnLst>
                <a:rect l="0" t="0" r="r" b="b"/>
                <a:pathLst>
                  <a:path w="14" h="30">
                    <a:moveTo>
                      <a:pt x="4" y="0"/>
                    </a:moveTo>
                    <a:lnTo>
                      <a:pt x="0" y="3"/>
                    </a:lnTo>
                    <a:lnTo>
                      <a:pt x="6" y="30"/>
                    </a:lnTo>
                    <a:lnTo>
                      <a:pt x="13" y="28"/>
                    </a:lnTo>
                    <a:lnTo>
                      <a:pt x="14" y="23"/>
                    </a:lnTo>
                    <a:lnTo>
                      <a:pt x="10" y="11"/>
                    </a:lnTo>
                    <a:lnTo>
                      <a:pt x="13" y="10"/>
                    </a:lnTo>
                    <a:lnTo>
                      <a:pt x="4"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899" name="Freeform 1898"/>
              <p:cNvSpPr>
                <a:spLocks/>
              </p:cNvSpPr>
              <p:nvPr/>
            </p:nvSpPr>
            <p:spPr bwMode="auto">
              <a:xfrm>
                <a:off x="2597463" y="5602288"/>
                <a:ext cx="25400" cy="36512"/>
              </a:xfrm>
              <a:custGeom>
                <a:avLst/>
                <a:gdLst/>
                <a:ahLst/>
                <a:cxnLst>
                  <a:cxn ang="0">
                    <a:pos x="8" y="0"/>
                  </a:cxn>
                  <a:cxn ang="0">
                    <a:pos x="0" y="9"/>
                  </a:cxn>
                  <a:cxn ang="0">
                    <a:pos x="9" y="21"/>
                  </a:cxn>
                  <a:cxn ang="0">
                    <a:pos x="14" y="23"/>
                  </a:cxn>
                  <a:cxn ang="0">
                    <a:pos x="16" y="16"/>
                  </a:cxn>
                  <a:cxn ang="0">
                    <a:pos x="8" y="0"/>
                  </a:cxn>
                </a:cxnLst>
                <a:rect l="0" t="0" r="r" b="b"/>
                <a:pathLst>
                  <a:path w="16" h="23">
                    <a:moveTo>
                      <a:pt x="8" y="0"/>
                    </a:moveTo>
                    <a:lnTo>
                      <a:pt x="0" y="9"/>
                    </a:lnTo>
                    <a:lnTo>
                      <a:pt x="9" y="21"/>
                    </a:lnTo>
                    <a:lnTo>
                      <a:pt x="14" y="23"/>
                    </a:lnTo>
                    <a:lnTo>
                      <a:pt x="16" y="16"/>
                    </a:lnTo>
                    <a:lnTo>
                      <a:pt x="8"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1900" name="Group 2680"/>
              <p:cNvGrpSpPr/>
              <p:nvPr/>
            </p:nvGrpSpPr>
            <p:grpSpPr>
              <a:xfrm>
                <a:off x="2168838" y="3690938"/>
                <a:ext cx="1289050" cy="2095500"/>
                <a:chOff x="2168838" y="3690938"/>
                <a:chExt cx="1289050" cy="2095500"/>
              </a:xfrm>
              <a:grpFill/>
            </p:grpSpPr>
            <p:sp>
              <p:nvSpPr>
                <p:cNvPr id="1901" name="Freeform 1900"/>
                <p:cNvSpPr>
                  <a:spLocks/>
                </p:cNvSpPr>
                <p:nvPr/>
              </p:nvSpPr>
              <p:spPr bwMode="auto">
                <a:xfrm>
                  <a:off x="2233925" y="3690938"/>
                  <a:ext cx="331788" cy="519112"/>
                </a:xfrm>
                <a:custGeom>
                  <a:avLst/>
                  <a:gdLst/>
                  <a:ahLst/>
                  <a:cxnLst>
                    <a:cxn ang="0">
                      <a:pos x="84" y="27"/>
                    </a:cxn>
                    <a:cxn ang="0">
                      <a:pos x="61" y="42"/>
                    </a:cxn>
                    <a:cxn ang="0">
                      <a:pos x="40" y="74"/>
                    </a:cxn>
                    <a:cxn ang="0">
                      <a:pos x="35" y="77"/>
                    </a:cxn>
                    <a:cxn ang="0">
                      <a:pos x="31" y="87"/>
                    </a:cxn>
                    <a:cxn ang="0">
                      <a:pos x="20" y="100"/>
                    </a:cxn>
                    <a:cxn ang="0">
                      <a:pos x="30" y="128"/>
                    </a:cxn>
                    <a:cxn ang="0">
                      <a:pos x="27" y="150"/>
                    </a:cxn>
                    <a:cxn ang="0">
                      <a:pos x="31" y="168"/>
                    </a:cxn>
                    <a:cxn ang="0">
                      <a:pos x="9" y="194"/>
                    </a:cxn>
                    <a:cxn ang="0">
                      <a:pos x="0" y="208"/>
                    </a:cxn>
                    <a:cxn ang="0">
                      <a:pos x="15" y="225"/>
                    </a:cxn>
                    <a:cxn ang="0">
                      <a:pos x="43" y="236"/>
                    </a:cxn>
                    <a:cxn ang="0">
                      <a:pos x="63" y="245"/>
                    </a:cxn>
                    <a:cxn ang="0">
                      <a:pos x="83" y="264"/>
                    </a:cxn>
                    <a:cxn ang="0">
                      <a:pos x="100" y="288"/>
                    </a:cxn>
                    <a:cxn ang="0">
                      <a:pos x="135" y="289"/>
                    </a:cxn>
                    <a:cxn ang="0">
                      <a:pos x="146" y="319"/>
                    </a:cxn>
                    <a:cxn ang="0">
                      <a:pos x="161" y="300"/>
                    </a:cxn>
                    <a:cxn ang="0">
                      <a:pos x="157" y="251"/>
                    </a:cxn>
                    <a:cxn ang="0">
                      <a:pos x="166" y="231"/>
                    </a:cxn>
                    <a:cxn ang="0">
                      <a:pos x="160" y="223"/>
                    </a:cxn>
                    <a:cxn ang="0">
                      <a:pos x="173" y="210"/>
                    </a:cxn>
                    <a:cxn ang="0">
                      <a:pos x="186" y="207"/>
                    </a:cxn>
                    <a:cxn ang="0">
                      <a:pos x="199" y="202"/>
                    </a:cxn>
                    <a:cxn ang="0">
                      <a:pos x="209" y="220"/>
                    </a:cxn>
                    <a:cxn ang="0">
                      <a:pos x="195" y="189"/>
                    </a:cxn>
                    <a:cxn ang="0">
                      <a:pos x="194" y="155"/>
                    </a:cxn>
                    <a:cxn ang="0">
                      <a:pos x="202" y="121"/>
                    </a:cxn>
                    <a:cxn ang="0">
                      <a:pos x="172" y="124"/>
                    </a:cxn>
                    <a:cxn ang="0">
                      <a:pos x="142" y="106"/>
                    </a:cxn>
                    <a:cxn ang="0">
                      <a:pos x="117" y="98"/>
                    </a:cxn>
                    <a:cxn ang="0">
                      <a:pos x="108" y="63"/>
                    </a:cxn>
                    <a:cxn ang="0">
                      <a:pos x="108" y="46"/>
                    </a:cxn>
                    <a:cxn ang="0">
                      <a:pos x="127" y="13"/>
                    </a:cxn>
                    <a:cxn ang="0">
                      <a:pos x="142" y="0"/>
                    </a:cxn>
                    <a:cxn ang="0">
                      <a:pos x="114" y="12"/>
                    </a:cxn>
                    <a:cxn ang="0">
                      <a:pos x="88" y="21"/>
                    </a:cxn>
                  </a:cxnLst>
                  <a:rect l="0" t="0" r="r" b="b"/>
                  <a:pathLst>
                    <a:path w="209" h="327">
                      <a:moveTo>
                        <a:pt x="88" y="21"/>
                      </a:moveTo>
                      <a:lnTo>
                        <a:pt x="84" y="27"/>
                      </a:lnTo>
                      <a:lnTo>
                        <a:pt x="75" y="25"/>
                      </a:lnTo>
                      <a:lnTo>
                        <a:pt x="61" y="42"/>
                      </a:lnTo>
                      <a:lnTo>
                        <a:pt x="60" y="57"/>
                      </a:lnTo>
                      <a:lnTo>
                        <a:pt x="40" y="74"/>
                      </a:lnTo>
                      <a:lnTo>
                        <a:pt x="39" y="87"/>
                      </a:lnTo>
                      <a:lnTo>
                        <a:pt x="35" y="77"/>
                      </a:lnTo>
                      <a:lnTo>
                        <a:pt x="31" y="73"/>
                      </a:lnTo>
                      <a:lnTo>
                        <a:pt x="31" y="87"/>
                      </a:lnTo>
                      <a:lnTo>
                        <a:pt x="24" y="92"/>
                      </a:lnTo>
                      <a:lnTo>
                        <a:pt x="20" y="100"/>
                      </a:lnTo>
                      <a:lnTo>
                        <a:pt x="26" y="109"/>
                      </a:lnTo>
                      <a:lnTo>
                        <a:pt x="30" y="128"/>
                      </a:lnTo>
                      <a:lnTo>
                        <a:pt x="26" y="135"/>
                      </a:lnTo>
                      <a:lnTo>
                        <a:pt x="27" y="150"/>
                      </a:lnTo>
                      <a:lnTo>
                        <a:pt x="28" y="165"/>
                      </a:lnTo>
                      <a:lnTo>
                        <a:pt x="31" y="168"/>
                      </a:lnTo>
                      <a:lnTo>
                        <a:pt x="19" y="190"/>
                      </a:lnTo>
                      <a:lnTo>
                        <a:pt x="9" y="194"/>
                      </a:lnTo>
                      <a:lnTo>
                        <a:pt x="5" y="205"/>
                      </a:lnTo>
                      <a:lnTo>
                        <a:pt x="0" y="208"/>
                      </a:lnTo>
                      <a:lnTo>
                        <a:pt x="1" y="215"/>
                      </a:lnTo>
                      <a:lnTo>
                        <a:pt x="15" y="225"/>
                      </a:lnTo>
                      <a:lnTo>
                        <a:pt x="26" y="236"/>
                      </a:lnTo>
                      <a:lnTo>
                        <a:pt x="43" y="236"/>
                      </a:lnTo>
                      <a:lnTo>
                        <a:pt x="62" y="246"/>
                      </a:lnTo>
                      <a:lnTo>
                        <a:pt x="63" y="245"/>
                      </a:lnTo>
                      <a:lnTo>
                        <a:pt x="74" y="254"/>
                      </a:lnTo>
                      <a:lnTo>
                        <a:pt x="83" y="264"/>
                      </a:lnTo>
                      <a:lnTo>
                        <a:pt x="96" y="279"/>
                      </a:lnTo>
                      <a:lnTo>
                        <a:pt x="100" y="288"/>
                      </a:lnTo>
                      <a:lnTo>
                        <a:pt x="122" y="289"/>
                      </a:lnTo>
                      <a:lnTo>
                        <a:pt x="135" y="289"/>
                      </a:lnTo>
                      <a:lnTo>
                        <a:pt x="152" y="296"/>
                      </a:lnTo>
                      <a:lnTo>
                        <a:pt x="146" y="319"/>
                      </a:lnTo>
                      <a:lnTo>
                        <a:pt x="157" y="327"/>
                      </a:lnTo>
                      <a:lnTo>
                        <a:pt x="161" y="300"/>
                      </a:lnTo>
                      <a:lnTo>
                        <a:pt x="165" y="271"/>
                      </a:lnTo>
                      <a:lnTo>
                        <a:pt x="157" y="251"/>
                      </a:lnTo>
                      <a:lnTo>
                        <a:pt x="153" y="232"/>
                      </a:lnTo>
                      <a:lnTo>
                        <a:pt x="166" y="231"/>
                      </a:lnTo>
                      <a:lnTo>
                        <a:pt x="169" y="227"/>
                      </a:lnTo>
                      <a:lnTo>
                        <a:pt x="160" y="223"/>
                      </a:lnTo>
                      <a:lnTo>
                        <a:pt x="157" y="210"/>
                      </a:lnTo>
                      <a:lnTo>
                        <a:pt x="173" y="210"/>
                      </a:lnTo>
                      <a:lnTo>
                        <a:pt x="187" y="210"/>
                      </a:lnTo>
                      <a:lnTo>
                        <a:pt x="186" y="207"/>
                      </a:lnTo>
                      <a:lnTo>
                        <a:pt x="190" y="208"/>
                      </a:lnTo>
                      <a:lnTo>
                        <a:pt x="199" y="202"/>
                      </a:lnTo>
                      <a:lnTo>
                        <a:pt x="205" y="219"/>
                      </a:lnTo>
                      <a:lnTo>
                        <a:pt x="209" y="220"/>
                      </a:lnTo>
                      <a:lnTo>
                        <a:pt x="205" y="203"/>
                      </a:lnTo>
                      <a:lnTo>
                        <a:pt x="195" y="189"/>
                      </a:lnTo>
                      <a:lnTo>
                        <a:pt x="202" y="180"/>
                      </a:lnTo>
                      <a:lnTo>
                        <a:pt x="194" y="155"/>
                      </a:lnTo>
                      <a:lnTo>
                        <a:pt x="198" y="138"/>
                      </a:lnTo>
                      <a:lnTo>
                        <a:pt x="202" y="121"/>
                      </a:lnTo>
                      <a:lnTo>
                        <a:pt x="186" y="122"/>
                      </a:lnTo>
                      <a:lnTo>
                        <a:pt x="172" y="124"/>
                      </a:lnTo>
                      <a:lnTo>
                        <a:pt x="156" y="106"/>
                      </a:lnTo>
                      <a:lnTo>
                        <a:pt x="142" y="106"/>
                      </a:lnTo>
                      <a:lnTo>
                        <a:pt x="129" y="104"/>
                      </a:lnTo>
                      <a:lnTo>
                        <a:pt x="117" y="98"/>
                      </a:lnTo>
                      <a:lnTo>
                        <a:pt x="117" y="85"/>
                      </a:lnTo>
                      <a:lnTo>
                        <a:pt x="108" y="63"/>
                      </a:lnTo>
                      <a:lnTo>
                        <a:pt x="101" y="63"/>
                      </a:lnTo>
                      <a:lnTo>
                        <a:pt x="108" y="46"/>
                      </a:lnTo>
                      <a:lnTo>
                        <a:pt x="118" y="30"/>
                      </a:lnTo>
                      <a:lnTo>
                        <a:pt x="127" y="13"/>
                      </a:lnTo>
                      <a:lnTo>
                        <a:pt x="140" y="9"/>
                      </a:lnTo>
                      <a:lnTo>
                        <a:pt x="142" y="0"/>
                      </a:lnTo>
                      <a:lnTo>
                        <a:pt x="130" y="1"/>
                      </a:lnTo>
                      <a:lnTo>
                        <a:pt x="114" y="12"/>
                      </a:lnTo>
                      <a:lnTo>
                        <a:pt x="99" y="21"/>
                      </a:lnTo>
                      <a:lnTo>
                        <a:pt x="88" y="2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2" name="Freeform 1901"/>
                <p:cNvSpPr>
                  <a:spLocks/>
                </p:cNvSpPr>
                <p:nvPr/>
              </p:nvSpPr>
              <p:spPr bwMode="auto">
                <a:xfrm>
                  <a:off x="2394263" y="3695700"/>
                  <a:ext cx="373062" cy="358775"/>
                </a:xfrm>
                <a:custGeom>
                  <a:avLst/>
                  <a:gdLst/>
                  <a:ahLst/>
                  <a:cxnLst>
                    <a:cxn ang="0">
                      <a:pos x="194" y="46"/>
                    </a:cxn>
                    <a:cxn ang="0">
                      <a:pos x="183" y="43"/>
                    </a:cxn>
                    <a:cxn ang="0">
                      <a:pos x="181" y="36"/>
                    </a:cxn>
                    <a:cxn ang="0">
                      <a:pos x="180" y="28"/>
                    </a:cxn>
                    <a:cxn ang="0">
                      <a:pos x="168" y="33"/>
                    </a:cxn>
                    <a:cxn ang="0">
                      <a:pos x="151" y="39"/>
                    </a:cxn>
                    <a:cxn ang="0">
                      <a:pos x="127" y="33"/>
                    </a:cxn>
                    <a:cxn ang="0">
                      <a:pos x="94" y="33"/>
                    </a:cxn>
                    <a:cxn ang="0">
                      <a:pos x="71" y="13"/>
                    </a:cxn>
                    <a:cxn ang="0">
                      <a:pos x="56" y="10"/>
                    </a:cxn>
                    <a:cxn ang="0">
                      <a:pos x="61" y="14"/>
                    </a:cxn>
                    <a:cxn ang="0">
                      <a:pos x="35" y="27"/>
                    </a:cxn>
                    <a:cxn ang="0">
                      <a:pos x="33" y="33"/>
                    </a:cxn>
                    <a:cxn ang="0">
                      <a:pos x="38" y="43"/>
                    </a:cxn>
                    <a:cxn ang="0">
                      <a:pos x="33" y="62"/>
                    </a:cxn>
                    <a:cxn ang="0">
                      <a:pos x="31" y="32"/>
                    </a:cxn>
                    <a:cxn ang="0">
                      <a:pos x="28" y="15"/>
                    </a:cxn>
                    <a:cxn ang="0">
                      <a:pos x="26" y="10"/>
                    </a:cxn>
                    <a:cxn ang="0">
                      <a:pos x="7" y="43"/>
                    </a:cxn>
                    <a:cxn ang="0">
                      <a:pos x="7" y="60"/>
                    </a:cxn>
                    <a:cxn ang="0">
                      <a:pos x="16" y="95"/>
                    </a:cxn>
                    <a:cxn ang="0">
                      <a:pos x="41" y="103"/>
                    </a:cxn>
                    <a:cxn ang="0">
                      <a:pos x="71" y="121"/>
                    </a:cxn>
                    <a:cxn ang="0">
                      <a:pos x="101" y="118"/>
                    </a:cxn>
                    <a:cxn ang="0">
                      <a:pos x="93" y="152"/>
                    </a:cxn>
                    <a:cxn ang="0">
                      <a:pos x="94" y="186"/>
                    </a:cxn>
                    <a:cxn ang="0">
                      <a:pos x="108" y="217"/>
                    </a:cxn>
                    <a:cxn ang="0">
                      <a:pos x="132" y="224"/>
                    </a:cxn>
                    <a:cxn ang="0">
                      <a:pos x="151" y="212"/>
                    </a:cxn>
                    <a:cxn ang="0">
                      <a:pos x="170" y="192"/>
                    </a:cxn>
                    <a:cxn ang="0">
                      <a:pos x="154" y="166"/>
                    </a:cxn>
                    <a:cxn ang="0">
                      <a:pos x="166" y="162"/>
                    </a:cxn>
                    <a:cxn ang="0">
                      <a:pos x="184" y="161"/>
                    </a:cxn>
                    <a:cxn ang="0">
                      <a:pos x="213" y="149"/>
                    </a:cxn>
                    <a:cxn ang="0">
                      <a:pos x="216" y="138"/>
                    </a:cxn>
                    <a:cxn ang="0">
                      <a:pos x="213" y="108"/>
                    </a:cxn>
                    <a:cxn ang="0">
                      <a:pos x="219" y="92"/>
                    </a:cxn>
                    <a:cxn ang="0">
                      <a:pos x="232" y="73"/>
                    </a:cxn>
                    <a:cxn ang="0">
                      <a:pos x="203" y="71"/>
                    </a:cxn>
                    <a:cxn ang="0">
                      <a:pos x="214" y="61"/>
                    </a:cxn>
                    <a:cxn ang="0">
                      <a:pos x="207" y="48"/>
                    </a:cxn>
                    <a:cxn ang="0">
                      <a:pos x="194" y="44"/>
                    </a:cxn>
                  </a:cxnLst>
                  <a:rect l="0" t="0" r="r" b="b"/>
                  <a:pathLst>
                    <a:path w="235" h="226">
                      <a:moveTo>
                        <a:pt x="196" y="49"/>
                      </a:moveTo>
                      <a:lnTo>
                        <a:pt x="194" y="46"/>
                      </a:lnTo>
                      <a:lnTo>
                        <a:pt x="190" y="41"/>
                      </a:lnTo>
                      <a:lnTo>
                        <a:pt x="183" y="43"/>
                      </a:lnTo>
                      <a:lnTo>
                        <a:pt x="187" y="41"/>
                      </a:lnTo>
                      <a:lnTo>
                        <a:pt x="181" y="36"/>
                      </a:lnTo>
                      <a:lnTo>
                        <a:pt x="200" y="31"/>
                      </a:lnTo>
                      <a:lnTo>
                        <a:pt x="180" y="28"/>
                      </a:lnTo>
                      <a:lnTo>
                        <a:pt x="162" y="31"/>
                      </a:lnTo>
                      <a:lnTo>
                        <a:pt x="168" y="33"/>
                      </a:lnTo>
                      <a:lnTo>
                        <a:pt x="159" y="33"/>
                      </a:lnTo>
                      <a:lnTo>
                        <a:pt x="151" y="39"/>
                      </a:lnTo>
                      <a:lnTo>
                        <a:pt x="149" y="40"/>
                      </a:lnTo>
                      <a:lnTo>
                        <a:pt x="127" y="33"/>
                      </a:lnTo>
                      <a:lnTo>
                        <a:pt x="111" y="31"/>
                      </a:lnTo>
                      <a:lnTo>
                        <a:pt x="94" y="33"/>
                      </a:lnTo>
                      <a:lnTo>
                        <a:pt x="89" y="22"/>
                      </a:lnTo>
                      <a:lnTo>
                        <a:pt x="71" y="13"/>
                      </a:lnTo>
                      <a:lnTo>
                        <a:pt x="63" y="0"/>
                      </a:lnTo>
                      <a:lnTo>
                        <a:pt x="56" y="10"/>
                      </a:lnTo>
                      <a:lnTo>
                        <a:pt x="65" y="14"/>
                      </a:lnTo>
                      <a:lnTo>
                        <a:pt x="61" y="14"/>
                      </a:lnTo>
                      <a:lnTo>
                        <a:pt x="39" y="23"/>
                      </a:lnTo>
                      <a:lnTo>
                        <a:pt x="35" y="27"/>
                      </a:lnTo>
                      <a:lnTo>
                        <a:pt x="33" y="30"/>
                      </a:lnTo>
                      <a:lnTo>
                        <a:pt x="33" y="33"/>
                      </a:lnTo>
                      <a:lnTo>
                        <a:pt x="35" y="40"/>
                      </a:lnTo>
                      <a:lnTo>
                        <a:pt x="38" y="43"/>
                      </a:lnTo>
                      <a:lnTo>
                        <a:pt x="39" y="53"/>
                      </a:lnTo>
                      <a:lnTo>
                        <a:pt x="33" y="62"/>
                      </a:lnTo>
                      <a:lnTo>
                        <a:pt x="22" y="49"/>
                      </a:lnTo>
                      <a:lnTo>
                        <a:pt x="31" y="32"/>
                      </a:lnTo>
                      <a:lnTo>
                        <a:pt x="31" y="24"/>
                      </a:lnTo>
                      <a:lnTo>
                        <a:pt x="28" y="15"/>
                      </a:lnTo>
                      <a:lnTo>
                        <a:pt x="39" y="6"/>
                      </a:lnTo>
                      <a:lnTo>
                        <a:pt x="26" y="10"/>
                      </a:lnTo>
                      <a:lnTo>
                        <a:pt x="17" y="27"/>
                      </a:lnTo>
                      <a:lnTo>
                        <a:pt x="7" y="43"/>
                      </a:lnTo>
                      <a:lnTo>
                        <a:pt x="0" y="60"/>
                      </a:lnTo>
                      <a:lnTo>
                        <a:pt x="7" y="60"/>
                      </a:lnTo>
                      <a:lnTo>
                        <a:pt x="16" y="82"/>
                      </a:lnTo>
                      <a:lnTo>
                        <a:pt x="16" y="95"/>
                      </a:lnTo>
                      <a:lnTo>
                        <a:pt x="28" y="101"/>
                      </a:lnTo>
                      <a:lnTo>
                        <a:pt x="41" y="103"/>
                      </a:lnTo>
                      <a:lnTo>
                        <a:pt x="55" y="103"/>
                      </a:lnTo>
                      <a:lnTo>
                        <a:pt x="71" y="121"/>
                      </a:lnTo>
                      <a:lnTo>
                        <a:pt x="85" y="119"/>
                      </a:lnTo>
                      <a:lnTo>
                        <a:pt x="101" y="118"/>
                      </a:lnTo>
                      <a:lnTo>
                        <a:pt x="97" y="135"/>
                      </a:lnTo>
                      <a:lnTo>
                        <a:pt x="93" y="152"/>
                      </a:lnTo>
                      <a:lnTo>
                        <a:pt x="101" y="177"/>
                      </a:lnTo>
                      <a:lnTo>
                        <a:pt x="94" y="186"/>
                      </a:lnTo>
                      <a:lnTo>
                        <a:pt x="104" y="200"/>
                      </a:lnTo>
                      <a:lnTo>
                        <a:pt x="108" y="217"/>
                      </a:lnTo>
                      <a:lnTo>
                        <a:pt x="123" y="225"/>
                      </a:lnTo>
                      <a:lnTo>
                        <a:pt x="132" y="224"/>
                      </a:lnTo>
                      <a:lnTo>
                        <a:pt x="134" y="226"/>
                      </a:lnTo>
                      <a:lnTo>
                        <a:pt x="151" y="212"/>
                      </a:lnTo>
                      <a:lnTo>
                        <a:pt x="167" y="199"/>
                      </a:lnTo>
                      <a:lnTo>
                        <a:pt x="170" y="192"/>
                      </a:lnTo>
                      <a:lnTo>
                        <a:pt x="159" y="189"/>
                      </a:lnTo>
                      <a:lnTo>
                        <a:pt x="154" y="166"/>
                      </a:lnTo>
                      <a:lnTo>
                        <a:pt x="147" y="157"/>
                      </a:lnTo>
                      <a:lnTo>
                        <a:pt x="166" y="162"/>
                      </a:lnTo>
                      <a:lnTo>
                        <a:pt x="181" y="168"/>
                      </a:lnTo>
                      <a:lnTo>
                        <a:pt x="184" y="161"/>
                      </a:lnTo>
                      <a:lnTo>
                        <a:pt x="198" y="155"/>
                      </a:lnTo>
                      <a:lnTo>
                        <a:pt x="213" y="149"/>
                      </a:lnTo>
                      <a:lnTo>
                        <a:pt x="218" y="138"/>
                      </a:lnTo>
                      <a:lnTo>
                        <a:pt x="216" y="138"/>
                      </a:lnTo>
                      <a:lnTo>
                        <a:pt x="206" y="122"/>
                      </a:lnTo>
                      <a:lnTo>
                        <a:pt x="213" y="108"/>
                      </a:lnTo>
                      <a:lnTo>
                        <a:pt x="226" y="100"/>
                      </a:lnTo>
                      <a:lnTo>
                        <a:pt x="219" y="92"/>
                      </a:lnTo>
                      <a:lnTo>
                        <a:pt x="235" y="76"/>
                      </a:lnTo>
                      <a:lnTo>
                        <a:pt x="232" y="73"/>
                      </a:lnTo>
                      <a:lnTo>
                        <a:pt x="215" y="71"/>
                      </a:lnTo>
                      <a:lnTo>
                        <a:pt x="203" y="71"/>
                      </a:lnTo>
                      <a:lnTo>
                        <a:pt x="207" y="70"/>
                      </a:lnTo>
                      <a:lnTo>
                        <a:pt x="214" y="61"/>
                      </a:lnTo>
                      <a:lnTo>
                        <a:pt x="218" y="58"/>
                      </a:lnTo>
                      <a:lnTo>
                        <a:pt x="207" y="48"/>
                      </a:lnTo>
                      <a:lnTo>
                        <a:pt x="201" y="49"/>
                      </a:lnTo>
                      <a:lnTo>
                        <a:pt x="194" y="44"/>
                      </a:lnTo>
                      <a:lnTo>
                        <a:pt x="196" y="4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3" name="Freeform 1902"/>
                <p:cNvSpPr>
                  <a:spLocks/>
                </p:cNvSpPr>
                <p:nvPr/>
              </p:nvSpPr>
              <p:spPr bwMode="auto">
                <a:xfrm>
                  <a:off x="3007038" y="5676900"/>
                  <a:ext cx="41275" cy="30163"/>
                </a:xfrm>
                <a:custGeom>
                  <a:avLst/>
                  <a:gdLst/>
                  <a:ahLst/>
                  <a:cxnLst>
                    <a:cxn ang="0">
                      <a:pos x="26" y="8"/>
                    </a:cxn>
                    <a:cxn ang="0">
                      <a:pos x="19" y="5"/>
                    </a:cxn>
                    <a:cxn ang="0">
                      <a:pos x="15" y="4"/>
                    </a:cxn>
                    <a:cxn ang="0">
                      <a:pos x="13" y="4"/>
                    </a:cxn>
                    <a:cxn ang="0">
                      <a:pos x="5" y="0"/>
                    </a:cxn>
                    <a:cxn ang="0">
                      <a:pos x="5" y="6"/>
                    </a:cxn>
                    <a:cxn ang="0">
                      <a:pos x="0" y="13"/>
                    </a:cxn>
                    <a:cxn ang="0">
                      <a:pos x="5" y="19"/>
                    </a:cxn>
                    <a:cxn ang="0">
                      <a:pos x="8" y="16"/>
                    </a:cxn>
                    <a:cxn ang="0">
                      <a:pos x="12" y="16"/>
                    </a:cxn>
                    <a:cxn ang="0">
                      <a:pos x="12" y="13"/>
                    </a:cxn>
                    <a:cxn ang="0">
                      <a:pos x="26" y="8"/>
                    </a:cxn>
                  </a:cxnLst>
                  <a:rect l="0" t="0" r="r" b="b"/>
                  <a:pathLst>
                    <a:path w="26" h="19">
                      <a:moveTo>
                        <a:pt x="26" y="8"/>
                      </a:moveTo>
                      <a:lnTo>
                        <a:pt x="19" y="5"/>
                      </a:lnTo>
                      <a:lnTo>
                        <a:pt x="15" y="4"/>
                      </a:lnTo>
                      <a:lnTo>
                        <a:pt x="13" y="4"/>
                      </a:lnTo>
                      <a:lnTo>
                        <a:pt x="5" y="0"/>
                      </a:lnTo>
                      <a:lnTo>
                        <a:pt x="5" y="6"/>
                      </a:lnTo>
                      <a:lnTo>
                        <a:pt x="0" y="13"/>
                      </a:lnTo>
                      <a:lnTo>
                        <a:pt x="5" y="19"/>
                      </a:lnTo>
                      <a:lnTo>
                        <a:pt x="8" y="16"/>
                      </a:lnTo>
                      <a:lnTo>
                        <a:pt x="12" y="16"/>
                      </a:lnTo>
                      <a:lnTo>
                        <a:pt x="12" y="13"/>
                      </a:lnTo>
                      <a:lnTo>
                        <a:pt x="26" y="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4" name="Freeform 1903"/>
                <p:cNvSpPr>
                  <a:spLocks/>
                </p:cNvSpPr>
                <p:nvPr/>
              </p:nvSpPr>
              <p:spPr bwMode="auto">
                <a:xfrm>
                  <a:off x="2978463" y="5681663"/>
                  <a:ext cx="30162" cy="20637"/>
                </a:xfrm>
                <a:custGeom>
                  <a:avLst/>
                  <a:gdLst/>
                  <a:ahLst/>
                  <a:cxnLst>
                    <a:cxn ang="0">
                      <a:pos x="5" y="5"/>
                    </a:cxn>
                    <a:cxn ang="0">
                      <a:pos x="1" y="1"/>
                    </a:cxn>
                    <a:cxn ang="0">
                      <a:pos x="19" y="0"/>
                    </a:cxn>
                    <a:cxn ang="0">
                      <a:pos x="10" y="10"/>
                    </a:cxn>
                    <a:cxn ang="0">
                      <a:pos x="0" y="13"/>
                    </a:cxn>
                    <a:cxn ang="0">
                      <a:pos x="6" y="7"/>
                    </a:cxn>
                    <a:cxn ang="0">
                      <a:pos x="2" y="6"/>
                    </a:cxn>
                    <a:cxn ang="0">
                      <a:pos x="5" y="5"/>
                    </a:cxn>
                  </a:cxnLst>
                  <a:rect l="0" t="0" r="r" b="b"/>
                  <a:pathLst>
                    <a:path w="19" h="13">
                      <a:moveTo>
                        <a:pt x="5" y="5"/>
                      </a:moveTo>
                      <a:lnTo>
                        <a:pt x="1" y="1"/>
                      </a:lnTo>
                      <a:lnTo>
                        <a:pt x="19" y="0"/>
                      </a:lnTo>
                      <a:lnTo>
                        <a:pt x="10" y="10"/>
                      </a:lnTo>
                      <a:lnTo>
                        <a:pt x="0" y="13"/>
                      </a:lnTo>
                      <a:lnTo>
                        <a:pt x="6" y="7"/>
                      </a:lnTo>
                      <a:lnTo>
                        <a:pt x="2" y="6"/>
                      </a:lnTo>
                      <a:lnTo>
                        <a:pt x="5"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5" name="Freeform 1904"/>
                <p:cNvSpPr>
                  <a:spLocks/>
                </p:cNvSpPr>
                <p:nvPr/>
              </p:nvSpPr>
              <p:spPr bwMode="auto">
                <a:xfrm>
                  <a:off x="2378388" y="3914775"/>
                  <a:ext cx="1079500" cy="1220788"/>
                </a:xfrm>
                <a:custGeom>
                  <a:avLst/>
                  <a:gdLst/>
                  <a:ahLst/>
                  <a:cxnLst>
                    <a:cxn ang="0">
                      <a:pos x="509" y="151"/>
                    </a:cxn>
                    <a:cxn ang="0">
                      <a:pos x="500" y="134"/>
                    </a:cxn>
                    <a:cxn ang="0">
                      <a:pos x="478" y="123"/>
                    </a:cxn>
                    <a:cxn ang="0">
                      <a:pos x="456" y="117"/>
                    </a:cxn>
                    <a:cxn ang="0">
                      <a:pos x="431" y="138"/>
                    </a:cxn>
                    <a:cxn ang="0">
                      <a:pos x="415" y="143"/>
                    </a:cxn>
                    <a:cxn ang="0">
                      <a:pos x="385" y="129"/>
                    </a:cxn>
                    <a:cxn ang="0">
                      <a:pos x="387" y="112"/>
                    </a:cxn>
                    <a:cxn ang="0">
                      <a:pos x="401" y="60"/>
                    </a:cxn>
                    <a:cxn ang="0">
                      <a:pos x="387" y="18"/>
                    </a:cxn>
                    <a:cxn ang="0">
                      <a:pos x="372" y="41"/>
                    </a:cxn>
                    <a:cxn ang="0">
                      <a:pos x="322" y="53"/>
                    </a:cxn>
                    <a:cxn ang="0">
                      <a:pos x="282" y="67"/>
                    </a:cxn>
                    <a:cxn ang="0">
                      <a:pos x="241" y="39"/>
                    </a:cxn>
                    <a:cxn ang="0">
                      <a:pos x="226" y="0"/>
                    </a:cxn>
                    <a:cxn ang="0">
                      <a:pos x="194" y="23"/>
                    </a:cxn>
                    <a:cxn ang="0">
                      <a:pos x="164" y="28"/>
                    </a:cxn>
                    <a:cxn ang="0">
                      <a:pos x="161" y="74"/>
                    </a:cxn>
                    <a:cxn ang="0">
                      <a:pos x="118" y="79"/>
                    </a:cxn>
                    <a:cxn ang="0">
                      <a:pos x="95" y="66"/>
                    </a:cxn>
                    <a:cxn ang="0">
                      <a:pos x="69" y="82"/>
                    </a:cxn>
                    <a:cxn ang="0">
                      <a:pos x="66" y="110"/>
                    </a:cxn>
                    <a:cxn ang="0">
                      <a:pos x="60" y="185"/>
                    </a:cxn>
                    <a:cxn ang="0">
                      <a:pos x="13" y="217"/>
                    </a:cxn>
                    <a:cxn ang="0">
                      <a:pos x="15" y="279"/>
                    </a:cxn>
                    <a:cxn ang="0">
                      <a:pos x="45" y="301"/>
                    </a:cxn>
                    <a:cxn ang="0">
                      <a:pos x="78" y="319"/>
                    </a:cxn>
                    <a:cxn ang="0">
                      <a:pos x="137" y="295"/>
                    </a:cxn>
                    <a:cxn ang="0">
                      <a:pos x="167" y="345"/>
                    </a:cxn>
                    <a:cxn ang="0">
                      <a:pos x="234" y="372"/>
                    </a:cxn>
                    <a:cxn ang="0">
                      <a:pos x="245" y="409"/>
                    </a:cxn>
                    <a:cxn ang="0">
                      <a:pos x="281" y="444"/>
                    </a:cxn>
                    <a:cxn ang="0">
                      <a:pos x="288" y="492"/>
                    </a:cxn>
                    <a:cxn ang="0">
                      <a:pos x="294" y="538"/>
                    </a:cxn>
                    <a:cxn ang="0">
                      <a:pos x="342" y="576"/>
                    </a:cxn>
                    <a:cxn ang="0">
                      <a:pos x="359" y="607"/>
                    </a:cxn>
                    <a:cxn ang="0">
                      <a:pos x="357" y="653"/>
                    </a:cxn>
                    <a:cxn ang="0">
                      <a:pos x="320" y="698"/>
                    </a:cxn>
                    <a:cxn ang="0">
                      <a:pos x="354" y="714"/>
                    </a:cxn>
                    <a:cxn ang="0">
                      <a:pos x="398" y="755"/>
                    </a:cxn>
                    <a:cxn ang="0">
                      <a:pos x="417" y="732"/>
                    </a:cxn>
                    <a:cxn ang="0">
                      <a:pos x="427" y="699"/>
                    </a:cxn>
                    <a:cxn ang="0">
                      <a:pos x="424" y="731"/>
                    </a:cxn>
                    <a:cxn ang="0">
                      <a:pos x="443" y="705"/>
                    </a:cxn>
                    <a:cxn ang="0">
                      <a:pos x="465" y="662"/>
                    </a:cxn>
                    <a:cxn ang="0">
                      <a:pos x="462" y="615"/>
                    </a:cxn>
                    <a:cxn ang="0">
                      <a:pos x="482" y="589"/>
                    </a:cxn>
                    <a:cxn ang="0">
                      <a:pos x="530" y="557"/>
                    </a:cxn>
                    <a:cxn ang="0">
                      <a:pos x="551" y="554"/>
                    </a:cxn>
                    <a:cxn ang="0">
                      <a:pos x="587" y="514"/>
                    </a:cxn>
                    <a:cxn ang="0">
                      <a:pos x="611" y="447"/>
                    </a:cxn>
                    <a:cxn ang="0">
                      <a:pos x="611" y="380"/>
                    </a:cxn>
                    <a:cxn ang="0">
                      <a:pos x="619" y="359"/>
                    </a:cxn>
                    <a:cxn ang="0">
                      <a:pos x="639" y="322"/>
                    </a:cxn>
                    <a:cxn ang="0">
                      <a:pos x="676" y="272"/>
                    </a:cxn>
                    <a:cxn ang="0">
                      <a:pos x="672" y="217"/>
                    </a:cxn>
                    <a:cxn ang="0">
                      <a:pos x="615" y="176"/>
                    </a:cxn>
                    <a:cxn ang="0">
                      <a:pos x="542" y="156"/>
                    </a:cxn>
                    <a:cxn ang="0">
                      <a:pos x="516" y="151"/>
                    </a:cxn>
                  </a:cxnLst>
                  <a:rect l="0" t="0" r="r" b="b"/>
                  <a:pathLst>
                    <a:path w="680" h="769">
                      <a:moveTo>
                        <a:pt x="516" y="151"/>
                      </a:moveTo>
                      <a:lnTo>
                        <a:pt x="512" y="152"/>
                      </a:lnTo>
                      <a:lnTo>
                        <a:pt x="505" y="165"/>
                      </a:lnTo>
                      <a:lnTo>
                        <a:pt x="509" y="151"/>
                      </a:lnTo>
                      <a:lnTo>
                        <a:pt x="508" y="147"/>
                      </a:lnTo>
                      <a:lnTo>
                        <a:pt x="505" y="148"/>
                      </a:lnTo>
                      <a:lnTo>
                        <a:pt x="507" y="139"/>
                      </a:lnTo>
                      <a:lnTo>
                        <a:pt x="500" y="134"/>
                      </a:lnTo>
                      <a:lnTo>
                        <a:pt x="494" y="134"/>
                      </a:lnTo>
                      <a:lnTo>
                        <a:pt x="492" y="131"/>
                      </a:lnTo>
                      <a:lnTo>
                        <a:pt x="486" y="127"/>
                      </a:lnTo>
                      <a:lnTo>
                        <a:pt x="478" y="123"/>
                      </a:lnTo>
                      <a:lnTo>
                        <a:pt x="471" y="121"/>
                      </a:lnTo>
                      <a:lnTo>
                        <a:pt x="466" y="120"/>
                      </a:lnTo>
                      <a:lnTo>
                        <a:pt x="457" y="114"/>
                      </a:lnTo>
                      <a:lnTo>
                        <a:pt x="456" y="117"/>
                      </a:lnTo>
                      <a:lnTo>
                        <a:pt x="445" y="120"/>
                      </a:lnTo>
                      <a:lnTo>
                        <a:pt x="439" y="131"/>
                      </a:lnTo>
                      <a:lnTo>
                        <a:pt x="438" y="134"/>
                      </a:lnTo>
                      <a:lnTo>
                        <a:pt x="431" y="138"/>
                      </a:lnTo>
                      <a:lnTo>
                        <a:pt x="419" y="155"/>
                      </a:lnTo>
                      <a:lnTo>
                        <a:pt x="422" y="147"/>
                      </a:lnTo>
                      <a:lnTo>
                        <a:pt x="421" y="139"/>
                      </a:lnTo>
                      <a:lnTo>
                        <a:pt x="415" y="143"/>
                      </a:lnTo>
                      <a:lnTo>
                        <a:pt x="410" y="140"/>
                      </a:lnTo>
                      <a:lnTo>
                        <a:pt x="404" y="140"/>
                      </a:lnTo>
                      <a:lnTo>
                        <a:pt x="398" y="122"/>
                      </a:lnTo>
                      <a:lnTo>
                        <a:pt x="385" y="129"/>
                      </a:lnTo>
                      <a:lnTo>
                        <a:pt x="374" y="135"/>
                      </a:lnTo>
                      <a:lnTo>
                        <a:pt x="367" y="133"/>
                      </a:lnTo>
                      <a:lnTo>
                        <a:pt x="380" y="125"/>
                      </a:lnTo>
                      <a:lnTo>
                        <a:pt x="387" y="112"/>
                      </a:lnTo>
                      <a:lnTo>
                        <a:pt x="402" y="91"/>
                      </a:lnTo>
                      <a:lnTo>
                        <a:pt x="414" y="78"/>
                      </a:lnTo>
                      <a:lnTo>
                        <a:pt x="409" y="67"/>
                      </a:lnTo>
                      <a:lnTo>
                        <a:pt x="401" y="60"/>
                      </a:lnTo>
                      <a:lnTo>
                        <a:pt x="397" y="43"/>
                      </a:lnTo>
                      <a:lnTo>
                        <a:pt x="393" y="26"/>
                      </a:lnTo>
                      <a:lnTo>
                        <a:pt x="393" y="28"/>
                      </a:lnTo>
                      <a:lnTo>
                        <a:pt x="387" y="18"/>
                      </a:lnTo>
                      <a:lnTo>
                        <a:pt x="387" y="22"/>
                      </a:lnTo>
                      <a:lnTo>
                        <a:pt x="384" y="22"/>
                      </a:lnTo>
                      <a:lnTo>
                        <a:pt x="384" y="23"/>
                      </a:lnTo>
                      <a:lnTo>
                        <a:pt x="372" y="41"/>
                      </a:lnTo>
                      <a:lnTo>
                        <a:pt x="361" y="60"/>
                      </a:lnTo>
                      <a:lnTo>
                        <a:pt x="344" y="58"/>
                      </a:lnTo>
                      <a:lnTo>
                        <a:pt x="332" y="57"/>
                      </a:lnTo>
                      <a:lnTo>
                        <a:pt x="322" y="53"/>
                      </a:lnTo>
                      <a:lnTo>
                        <a:pt x="307" y="56"/>
                      </a:lnTo>
                      <a:lnTo>
                        <a:pt x="307" y="66"/>
                      </a:lnTo>
                      <a:lnTo>
                        <a:pt x="299" y="64"/>
                      </a:lnTo>
                      <a:lnTo>
                        <a:pt x="282" y="67"/>
                      </a:lnTo>
                      <a:lnTo>
                        <a:pt x="266" y="77"/>
                      </a:lnTo>
                      <a:lnTo>
                        <a:pt x="254" y="77"/>
                      </a:lnTo>
                      <a:lnTo>
                        <a:pt x="242" y="62"/>
                      </a:lnTo>
                      <a:lnTo>
                        <a:pt x="241" y="39"/>
                      </a:lnTo>
                      <a:lnTo>
                        <a:pt x="246" y="21"/>
                      </a:lnTo>
                      <a:lnTo>
                        <a:pt x="238" y="10"/>
                      </a:lnTo>
                      <a:lnTo>
                        <a:pt x="237" y="0"/>
                      </a:lnTo>
                      <a:lnTo>
                        <a:pt x="226" y="0"/>
                      </a:lnTo>
                      <a:lnTo>
                        <a:pt x="228" y="0"/>
                      </a:lnTo>
                      <a:lnTo>
                        <a:pt x="223" y="11"/>
                      </a:lnTo>
                      <a:lnTo>
                        <a:pt x="208" y="17"/>
                      </a:lnTo>
                      <a:lnTo>
                        <a:pt x="194" y="23"/>
                      </a:lnTo>
                      <a:lnTo>
                        <a:pt x="191" y="30"/>
                      </a:lnTo>
                      <a:lnTo>
                        <a:pt x="176" y="24"/>
                      </a:lnTo>
                      <a:lnTo>
                        <a:pt x="157" y="19"/>
                      </a:lnTo>
                      <a:lnTo>
                        <a:pt x="164" y="28"/>
                      </a:lnTo>
                      <a:lnTo>
                        <a:pt x="169" y="51"/>
                      </a:lnTo>
                      <a:lnTo>
                        <a:pt x="180" y="54"/>
                      </a:lnTo>
                      <a:lnTo>
                        <a:pt x="177" y="61"/>
                      </a:lnTo>
                      <a:lnTo>
                        <a:pt x="161" y="74"/>
                      </a:lnTo>
                      <a:lnTo>
                        <a:pt x="144" y="88"/>
                      </a:lnTo>
                      <a:lnTo>
                        <a:pt x="142" y="86"/>
                      </a:lnTo>
                      <a:lnTo>
                        <a:pt x="133" y="87"/>
                      </a:lnTo>
                      <a:lnTo>
                        <a:pt x="118" y="79"/>
                      </a:lnTo>
                      <a:lnTo>
                        <a:pt x="114" y="78"/>
                      </a:lnTo>
                      <a:lnTo>
                        <a:pt x="108" y="61"/>
                      </a:lnTo>
                      <a:lnTo>
                        <a:pt x="99" y="67"/>
                      </a:lnTo>
                      <a:lnTo>
                        <a:pt x="95" y="66"/>
                      </a:lnTo>
                      <a:lnTo>
                        <a:pt x="96" y="69"/>
                      </a:lnTo>
                      <a:lnTo>
                        <a:pt x="82" y="69"/>
                      </a:lnTo>
                      <a:lnTo>
                        <a:pt x="66" y="69"/>
                      </a:lnTo>
                      <a:lnTo>
                        <a:pt x="69" y="82"/>
                      </a:lnTo>
                      <a:lnTo>
                        <a:pt x="78" y="86"/>
                      </a:lnTo>
                      <a:lnTo>
                        <a:pt x="75" y="90"/>
                      </a:lnTo>
                      <a:lnTo>
                        <a:pt x="62" y="91"/>
                      </a:lnTo>
                      <a:lnTo>
                        <a:pt x="66" y="110"/>
                      </a:lnTo>
                      <a:lnTo>
                        <a:pt x="74" y="130"/>
                      </a:lnTo>
                      <a:lnTo>
                        <a:pt x="70" y="159"/>
                      </a:lnTo>
                      <a:lnTo>
                        <a:pt x="66" y="186"/>
                      </a:lnTo>
                      <a:lnTo>
                        <a:pt x="60" y="185"/>
                      </a:lnTo>
                      <a:lnTo>
                        <a:pt x="45" y="189"/>
                      </a:lnTo>
                      <a:lnTo>
                        <a:pt x="31" y="195"/>
                      </a:lnTo>
                      <a:lnTo>
                        <a:pt x="17" y="203"/>
                      </a:lnTo>
                      <a:lnTo>
                        <a:pt x="13" y="217"/>
                      </a:lnTo>
                      <a:lnTo>
                        <a:pt x="8" y="233"/>
                      </a:lnTo>
                      <a:lnTo>
                        <a:pt x="0" y="249"/>
                      </a:lnTo>
                      <a:lnTo>
                        <a:pt x="8" y="263"/>
                      </a:lnTo>
                      <a:lnTo>
                        <a:pt x="15" y="279"/>
                      </a:lnTo>
                      <a:lnTo>
                        <a:pt x="14" y="286"/>
                      </a:lnTo>
                      <a:lnTo>
                        <a:pt x="21" y="289"/>
                      </a:lnTo>
                      <a:lnTo>
                        <a:pt x="31" y="297"/>
                      </a:lnTo>
                      <a:lnTo>
                        <a:pt x="45" y="301"/>
                      </a:lnTo>
                      <a:lnTo>
                        <a:pt x="57" y="290"/>
                      </a:lnTo>
                      <a:lnTo>
                        <a:pt x="58" y="306"/>
                      </a:lnTo>
                      <a:lnTo>
                        <a:pt x="60" y="320"/>
                      </a:lnTo>
                      <a:lnTo>
                        <a:pt x="78" y="319"/>
                      </a:lnTo>
                      <a:lnTo>
                        <a:pt x="100" y="319"/>
                      </a:lnTo>
                      <a:lnTo>
                        <a:pt x="108" y="314"/>
                      </a:lnTo>
                      <a:lnTo>
                        <a:pt x="122" y="305"/>
                      </a:lnTo>
                      <a:lnTo>
                        <a:pt x="137" y="295"/>
                      </a:lnTo>
                      <a:lnTo>
                        <a:pt x="151" y="297"/>
                      </a:lnTo>
                      <a:lnTo>
                        <a:pt x="152" y="314"/>
                      </a:lnTo>
                      <a:lnTo>
                        <a:pt x="154" y="331"/>
                      </a:lnTo>
                      <a:lnTo>
                        <a:pt x="167" y="345"/>
                      </a:lnTo>
                      <a:lnTo>
                        <a:pt x="180" y="349"/>
                      </a:lnTo>
                      <a:lnTo>
                        <a:pt x="195" y="357"/>
                      </a:lnTo>
                      <a:lnTo>
                        <a:pt x="215" y="370"/>
                      </a:lnTo>
                      <a:lnTo>
                        <a:pt x="234" y="372"/>
                      </a:lnTo>
                      <a:lnTo>
                        <a:pt x="239" y="381"/>
                      </a:lnTo>
                      <a:lnTo>
                        <a:pt x="242" y="401"/>
                      </a:lnTo>
                      <a:lnTo>
                        <a:pt x="238" y="401"/>
                      </a:lnTo>
                      <a:lnTo>
                        <a:pt x="245" y="409"/>
                      </a:lnTo>
                      <a:lnTo>
                        <a:pt x="247" y="425"/>
                      </a:lnTo>
                      <a:lnTo>
                        <a:pt x="263" y="426"/>
                      </a:lnTo>
                      <a:lnTo>
                        <a:pt x="279" y="427"/>
                      </a:lnTo>
                      <a:lnTo>
                        <a:pt x="281" y="444"/>
                      </a:lnTo>
                      <a:lnTo>
                        <a:pt x="292" y="456"/>
                      </a:lnTo>
                      <a:lnTo>
                        <a:pt x="296" y="462"/>
                      </a:lnTo>
                      <a:lnTo>
                        <a:pt x="292" y="478"/>
                      </a:lnTo>
                      <a:lnTo>
                        <a:pt x="288" y="492"/>
                      </a:lnTo>
                      <a:lnTo>
                        <a:pt x="292" y="499"/>
                      </a:lnTo>
                      <a:lnTo>
                        <a:pt x="288" y="501"/>
                      </a:lnTo>
                      <a:lnTo>
                        <a:pt x="292" y="509"/>
                      </a:lnTo>
                      <a:lnTo>
                        <a:pt x="294" y="538"/>
                      </a:lnTo>
                      <a:lnTo>
                        <a:pt x="319" y="540"/>
                      </a:lnTo>
                      <a:lnTo>
                        <a:pt x="332" y="543"/>
                      </a:lnTo>
                      <a:lnTo>
                        <a:pt x="337" y="559"/>
                      </a:lnTo>
                      <a:lnTo>
                        <a:pt x="342" y="576"/>
                      </a:lnTo>
                      <a:lnTo>
                        <a:pt x="352" y="574"/>
                      </a:lnTo>
                      <a:lnTo>
                        <a:pt x="361" y="576"/>
                      </a:lnTo>
                      <a:lnTo>
                        <a:pt x="359" y="591"/>
                      </a:lnTo>
                      <a:lnTo>
                        <a:pt x="359" y="607"/>
                      </a:lnTo>
                      <a:lnTo>
                        <a:pt x="370" y="608"/>
                      </a:lnTo>
                      <a:lnTo>
                        <a:pt x="378" y="633"/>
                      </a:lnTo>
                      <a:lnTo>
                        <a:pt x="367" y="643"/>
                      </a:lnTo>
                      <a:lnTo>
                        <a:pt x="357" y="653"/>
                      </a:lnTo>
                      <a:lnTo>
                        <a:pt x="348" y="664"/>
                      </a:lnTo>
                      <a:lnTo>
                        <a:pt x="339" y="676"/>
                      </a:lnTo>
                      <a:lnTo>
                        <a:pt x="329" y="688"/>
                      </a:lnTo>
                      <a:lnTo>
                        <a:pt x="320" y="698"/>
                      </a:lnTo>
                      <a:lnTo>
                        <a:pt x="320" y="699"/>
                      </a:lnTo>
                      <a:lnTo>
                        <a:pt x="329" y="697"/>
                      </a:lnTo>
                      <a:lnTo>
                        <a:pt x="350" y="714"/>
                      </a:lnTo>
                      <a:lnTo>
                        <a:pt x="354" y="714"/>
                      </a:lnTo>
                      <a:lnTo>
                        <a:pt x="365" y="720"/>
                      </a:lnTo>
                      <a:lnTo>
                        <a:pt x="383" y="733"/>
                      </a:lnTo>
                      <a:lnTo>
                        <a:pt x="401" y="746"/>
                      </a:lnTo>
                      <a:lnTo>
                        <a:pt x="398" y="755"/>
                      </a:lnTo>
                      <a:lnTo>
                        <a:pt x="402" y="769"/>
                      </a:lnTo>
                      <a:lnTo>
                        <a:pt x="409" y="757"/>
                      </a:lnTo>
                      <a:lnTo>
                        <a:pt x="415" y="745"/>
                      </a:lnTo>
                      <a:lnTo>
                        <a:pt x="417" y="732"/>
                      </a:lnTo>
                      <a:lnTo>
                        <a:pt x="421" y="720"/>
                      </a:lnTo>
                      <a:lnTo>
                        <a:pt x="428" y="711"/>
                      </a:lnTo>
                      <a:lnTo>
                        <a:pt x="426" y="699"/>
                      </a:lnTo>
                      <a:lnTo>
                        <a:pt x="427" y="699"/>
                      </a:lnTo>
                      <a:lnTo>
                        <a:pt x="435" y="701"/>
                      </a:lnTo>
                      <a:lnTo>
                        <a:pt x="439" y="702"/>
                      </a:lnTo>
                      <a:lnTo>
                        <a:pt x="431" y="716"/>
                      </a:lnTo>
                      <a:lnTo>
                        <a:pt x="424" y="731"/>
                      </a:lnTo>
                      <a:lnTo>
                        <a:pt x="419" y="735"/>
                      </a:lnTo>
                      <a:lnTo>
                        <a:pt x="421" y="736"/>
                      </a:lnTo>
                      <a:lnTo>
                        <a:pt x="432" y="720"/>
                      </a:lnTo>
                      <a:lnTo>
                        <a:pt x="443" y="705"/>
                      </a:lnTo>
                      <a:lnTo>
                        <a:pt x="451" y="688"/>
                      </a:lnTo>
                      <a:lnTo>
                        <a:pt x="460" y="672"/>
                      </a:lnTo>
                      <a:lnTo>
                        <a:pt x="465" y="666"/>
                      </a:lnTo>
                      <a:lnTo>
                        <a:pt x="465" y="662"/>
                      </a:lnTo>
                      <a:lnTo>
                        <a:pt x="466" y="647"/>
                      </a:lnTo>
                      <a:lnTo>
                        <a:pt x="465" y="630"/>
                      </a:lnTo>
                      <a:lnTo>
                        <a:pt x="464" y="620"/>
                      </a:lnTo>
                      <a:lnTo>
                        <a:pt x="462" y="615"/>
                      </a:lnTo>
                      <a:lnTo>
                        <a:pt x="465" y="607"/>
                      </a:lnTo>
                      <a:lnTo>
                        <a:pt x="460" y="606"/>
                      </a:lnTo>
                      <a:lnTo>
                        <a:pt x="466" y="603"/>
                      </a:lnTo>
                      <a:lnTo>
                        <a:pt x="482" y="589"/>
                      </a:lnTo>
                      <a:lnTo>
                        <a:pt x="496" y="577"/>
                      </a:lnTo>
                      <a:lnTo>
                        <a:pt x="512" y="570"/>
                      </a:lnTo>
                      <a:lnTo>
                        <a:pt x="525" y="561"/>
                      </a:lnTo>
                      <a:lnTo>
                        <a:pt x="530" y="557"/>
                      </a:lnTo>
                      <a:lnTo>
                        <a:pt x="538" y="557"/>
                      </a:lnTo>
                      <a:lnTo>
                        <a:pt x="542" y="556"/>
                      </a:lnTo>
                      <a:lnTo>
                        <a:pt x="547" y="554"/>
                      </a:lnTo>
                      <a:lnTo>
                        <a:pt x="551" y="554"/>
                      </a:lnTo>
                      <a:lnTo>
                        <a:pt x="569" y="554"/>
                      </a:lnTo>
                      <a:lnTo>
                        <a:pt x="574" y="542"/>
                      </a:lnTo>
                      <a:lnTo>
                        <a:pt x="585" y="537"/>
                      </a:lnTo>
                      <a:lnTo>
                        <a:pt x="587" y="514"/>
                      </a:lnTo>
                      <a:lnTo>
                        <a:pt x="595" y="499"/>
                      </a:lnTo>
                      <a:lnTo>
                        <a:pt x="603" y="483"/>
                      </a:lnTo>
                      <a:lnTo>
                        <a:pt x="606" y="457"/>
                      </a:lnTo>
                      <a:lnTo>
                        <a:pt x="611" y="447"/>
                      </a:lnTo>
                      <a:lnTo>
                        <a:pt x="613" y="427"/>
                      </a:lnTo>
                      <a:lnTo>
                        <a:pt x="615" y="415"/>
                      </a:lnTo>
                      <a:lnTo>
                        <a:pt x="612" y="404"/>
                      </a:lnTo>
                      <a:lnTo>
                        <a:pt x="611" y="380"/>
                      </a:lnTo>
                      <a:lnTo>
                        <a:pt x="608" y="374"/>
                      </a:lnTo>
                      <a:lnTo>
                        <a:pt x="612" y="355"/>
                      </a:lnTo>
                      <a:lnTo>
                        <a:pt x="616" y="355"/>
                      </a:lnTo>
                      <a:lnTo>
                        <a:pt x="619" y="359"/>
                      </a:lnTo>
                      <a:lnTo>
                        <a:pt x="630" y="342"/>
                      </a:lnTo>
                      <a:lnTo>
                        <a:pt x="636" y="329"/>
                      </a:lnTo>
                      <a:lnTo>
                        <a:pt x="637" y="327"/>
                      </a:lnTo>
                      <a:lnTo>
                        <a:pt x="639" y="322"/>
                      </a:lnTo>
                      <a:lnTo>
                        <a:pt x="650" y="307"/>
                      </a:lnTo>
                      <a:lnTo>
                        <a:pt x="659" y="297"/>
                      </a:lnTo>
                      <a:lnTo>
                        <a:pt x="664" y="294"/>
                      </a:lnTo>
                      <a:lnTo>
                        <a:pt x="676" y="272"/>
                      </a:lnTo>
                      <a:lnTo>
                        <a:pt x="677" y="266"/>
                      </a:lnTo>
                      <a:lnTo>
                        <a:pt x="680" y="262"/>
                      </a:lnTo>
                      <a:lnTo>
                        <a:pt x="680" y="245"/>
                      </a:lnTo>
                      <a:lnTo>
                        <a:pt x="672" y="217"/>
                      </a:lnTo>
                      <a:lnTo>
                        <a:pt x="667" y="204"/>
                      </a:lnTo>
                      <a:lnTo>
                        <a:pt x="650" y="202"/>
                      </a:lnTo>
                      <a:lnTo>
                        <a:pt x="634" y="196"/>
                      </a:lnTo>
                      <a:lnTo>
                        <a:pt x="615" y="176"/>
                      </a:lnTo>
                      <a:lnTo>
                        <a:pt x="599" y="165"/>
                      </a:lnTo>
                      <a:lnTo>
                        <a:pt x="574" y="159"/>
                      </a:lnTo>
                      <a:lnTo>
                        <a:pt x="557" y="159"/>
                      </a:lnTo>
                      <a:lnTo>
                        <a:pt x="542" y="156"/>
                      </a:lnTo>
                      <a:lnTo>
                        <a:pt x="527" y="152"/>
                      </a:lnTo>
                      <a:lnTo>
                        <a:pt x="513" y="156"/>
                      </a:lnTo>
                      <a:lnTo>
                        <a:pt x="518" y="153"/>
                      </a:lnTo>
                      <a:lnTo>
                        <a:pt x="516" y="15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6" name="Freeform 1905"/>
                <p:cNvSpPr>
                  <a:spLocks/>
                </p:cNvSpPr>
                <p:nvPr/>
              </p:nvSpPr>
              <p:spPr bwMode="auto">
                <a:xfrm>
                  <a:off x="2721288" y="4683125"/>
                  <a:ext cx="230187" cy="255588"/>
                </a:xfrm>
                <a:custGeom>
                  <a:avLst/>
                  <a:gdLst/>
                  <a:ahLst/>
                  <a:cxnLst>
                    <a:cxn ang="0">
                      <a:pos x="8" y="15"/>
                    </a:cxn>
                    <a:cxn ang="0">
                      <a:pos x="4" y="37"/>
                    </a:cxn>
                    <a:cxn ang="0">
                      <a:pos x="0" y="58"/>
                    </a:cxn>
                    <a:cxn ang="0">
                      <a:pos x="17" y="73"/>
                    </a:cxn>
                    <a:cxn ang="0">
                      <a:pos x="34" y="90"/>
                    </a:cxn>
                    <a:cxn ang="0">
                      <a:pos x="48" y="97"/>
                    </a:cxn>
                    <a:cxn ang="0">
                      <a:pos x="61" y="103"/>
                    </a:cxn>
                    <a:cxn ang="0">
                      <a:pos x="77" y="111"/>
                    </a:cxn>
                    <a:cxn ang="0">
                      <a:pos x="93" y="120"/>
                    </a:cxn>
                    <a:cxn ang="0">
                      <a:pos x="86" y="140"/>
                    </a:cxn>
                    <a:cxn ang="0">
                      <a:pos x="80" y="158"/>
                    </a:cxn>
                    <a:cxn ang="0">
                      <a:pos x="100" y="159"/>
                    </a:cxn>
                    <a:cxn ang="0">
                      <a:pos x="120" y="161"/>
                    </a:cxn>
                    <a:cxn ang="0">
                      <a:pos x="130" y="157"/>
                    </a:cxn>
                    <a:cxn ang="0">
                      <a:pos x="145" y="136"/>
                    </a:cxn>
                    <a:cxn ang="0">
                      <a:pos x="143" y="123"/>
                    </a:cxn>
                    <a:cxn ang="0">
                      <a:pos x="143" y="107"/>
                    </a:cxn>
                    <a:cxn ang="0">
                      <a:pos x="145" y="92"/>
                    </a:cxn>
                    <a:cxn ang="0">
                      <a:pos x="136" y="90"/>
                    </a:cxn>
                    <a:cxn ang="0">
                      <a:pos x="126" y="92"/>
                    </a:cxn>
                    <a:cxn ang="0">
                      <a:pos x="121" y="75"/>
                    </a:cxn>
                    <a:cxn ang="0">
                      <a:pos x="116" y="59"/>
                    </a:cxn>
                    <a:cxn ang="0">
                      <a:pos x="103" y="56"/>
                    </a:cxn>
                    <a:cxn ang="0">
                      <a:pos x="78" y="54"/>
                    </a:cxn>
                    <a:cxn ang="0">
                      <a:pos x="76" y="25"/>
                    </a:cxn>
                    <a:cxn ang="0">
                      <a:pos x="72" y="17"/>
                    </a:cxn>
                    <a:cxn ang="0">
                      <a:pos x="73" y="13"/>
                    </a:cxn>
                    <a:cxn ang="0">
                      <a:pos x="55" y="0"/>
                    </a:cxn>
                    <a:cxn ang="0">
                      <a:pos x="33" y="4"/>
                    </a:cxn>
                    <a:cxn ang="0">
                      <a:pos x="10" y="7"/>
                    </a:cxn>
                    <a:cxn ang="0">
                      <a:pos x="8" y="15"/>
                    </a:cxn>
                  </a:cxnLst>
                  <a:rect l="0" t="0" r="r" b="b"/>
                  <a:pathLst>
                    <a:path w="145" h="161">
                      <a:moveTo>
                        <a:pt x="8" y="15"/>
                      </a:moveTo>
                      <a:lnTo>
                        <a:pt x="4" y="37"/>
                      </a:lnTo>
                      <a:lnTo>
                        <a:pt x="0" y="58"/>
                      </a:lnTo>
                      <a:lnTo>
                        <a:pt x="17" y="73"/>
                      </a:lnTo>
                      <a:lnTo>
                        <a:pt x="34" y="90"/>
                      </a:lnTo>
                      <a:lnTo>
                        <a:pt x="48" y="97"/>
                      </a:lnTo>
                      <a:lnTo>
                        <a:pt x="61" y="103"/>
                      </a:lnTo>
                      <a:lnTo>
                        <a:pt x="77" y="111"/>
                      </a:lnTo>
                      <a:lnTo>
                        <a:pt x="93" y="120"/>
                      </a:lnTo>
                      <a:lnTo>
                        <a:pt x="86" y="140"/>
                      </a:lnTo>
                      <a:lnTo>
                        <a:pt x="80" y="158"/>
                      </a:lnTo>
                      <a:lnTo>
                        <a:pt x="100" y="159"/>
                      </a:lnTo>
                      <a:lnTo>
                        <a:pt x="120" y="161"/>
                      </a:lnTo>
                      <a:lnTo>
                        <a:pt x="130" y="157"/>
                      </a:lnTo>
                      <a:lnTo>
                        <a:pt x="145" y="136"/>
                      </a:lnTo>
                      <a:lnTo>
                        <a:pt x="143" y="123"/>
                      </a:lnTo>
                      <a:lnTo>
                        <a:pt x="143" y="107"/>
                      </a:lnTo>
                      <a:lnTo>
                        <a:pt x="145" y="92"/>
                      </a:lnTo>
                      <a:lnTo>
                        <a:pt x="136" y="90"/>
                      </a:lnTo>
                      <a:lnTo>
                        <a:pt x="126" y="92"/>
                      </a:lnTo>
                      <a:lnTo>
                        <a:pt x="121" y="75"/>
                      </a:lnTo>
                      <a:lnTo>
                        <a:pt x="116" y="59"/>
                      </a:lnTo>
                      <a:lnTo>
                        <a:pt x="103" y="56"/>
                      </a:lnTo>
                      <a:lnTo>
                        <a:pt x="78" y="54"/>
                      </a:lnTo>
                      <a:lnTo>
                        <a:pt x="76" y="25"/>
                      </a:lnTo>
                      <a:lnTo>
                        <a:pt x="72" y="17"/>
                      </a:lnTo>
                      <a:lnTo>
                        <a:pt x="73" y="13"/>
                      </a:lnTo>
                      <a:lnTo>
                        <a:pt x="55" y="0"/>
                      </a:lnTo>
                      <a:lnTo>
                        <a:pt x="33" y="4"/>
                      </a:lnTo>
                      <a:lnTo>
                        <a:pt x="10" y="7"/>
                      </a:lnTo>
                      <a:lnTo>
                        <a:pt x="8" y="1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7" name="Freeform 1906"/>
                <p:cNvSpPr>
                  <a:spLocks/>
                </p:cNvSpPr>
                <p:nvPr/>
              </p:nvSpPr>
              <p:spPr bwMode="auto">
                <a:xfrm>
                  <a:off x="2883213" y="5021263"/>
                  <a:ext cx="133350" cy="152400"/>
                </a:xfrm>
                <a:custGeom>
                  <a:avLst/>
                  <a:gdLst/>
                  <a:ahLst/>
                  <a:cxnLst>
                    <a:cxn ang="0">
                      <a:pos x="83" y="49"/>
                    </a:cxn>
                    <a:cxn ang="0">
                      <a:pos x="65" y="36"/>
                    </a:cxn>
                    <a:cxn ang="0">
                      <a:pos x="47" y="23"/>
                    </a:cxn>
                    <a:cxn ang="0">
                      <a:pos x="36" y="17"/>
                    </a:cxn>
                    <a:cxn ang="0">
                      <a:pos x="32" y="17"/>
                    </a:cxn>
                    <a:cxn ang="0">
                      <a:pos x="11" y="0"/>
                    </a:cxn>
                    <a:cxn ang="0">
                      <a:pos x="2" y="2"/>
                    </a:cxn>
                    <a:cxn ang="0">
                      <a:pos x="2" y="4"/>
                    </a:cxn>
                    <a:cxn ang="0">
                      <a:pos x="1" y="25"/>
                    </a:cxn>
                    <a:cxn ang="0">
                      <a:pos x="1" y="47"/>
                    </a:cxn>
                    <a:cxn ang="0">
                      <a:pos x="2" y="49"/>
                    </a:cxn>
                    <a:cxn ang="0">
                      <a:pos x="0" y="65"/>
                    </a:cxn>
                    <a:cxn ang="0">
                      <a:pos x="2" y="73"/>
                    </a:cxn>
                    <a:cxn ang="0">
                      <a:pos x="4" y="78"/>
                    </a:cxn>
                    <a:cxn ang="0">
                      <a:pos x="9" y="82"/>
                    </a:cxn>
                    <a:cxn ang="0">
                      <a:pos x="10" y="85"/>
                    </a:cxn>
                    <a:cxn ang="0">
                      <a:pos x="15" y="85"/>
                    </a:cxn>
                    <a:cxn ang="0">
                      <a:pos x="30" y="90"/>
                    </a:cxn>
                    <a:cxn ang="0">
                      <a:pos x="39" y="91"/>
                    </a:cxn>
                    <a:cxn ang="0">
                      <a:pos x="41" y="94"/>
                    </a:cxn>
                    <a:cxn ang="0">
                      <a:pos x="44" y="95"/>
                    </a:cxn>
                    <a:cxn ang="0">
                      <a:pos x="50" y="96"/>
                    </a:cxn>
                    <a:cxn ang="0">
                      <a:pos x="60" y="96"/>
                    </a:cxn>
                    <a:cxn ang="0">
                      <a:pos x="73" y="91"/>
                    </a:cxn>
                    <a:cxn ang="0">
                      <a:pos x="84" y="72"/>
                    </a:cxn>
                    <a:cxn ang="0">
                      <a:pos x="80" y="58"/>
                    </a:cxn>
                    <a:cxn ang="0">
                      <a:pos x="83" y="49"/>
                    </a:cxn>
                  </a:cxnLst>
                  <a:rect l="0" t="0" r="r" b="b"/>
                  <a:pathLst>
                    <a:path w="84" h="96">
                      <a:moveTo>
                        <a:pt x="83" y="49"/>
                      </a:moveTo>
                      <a:lnTo>
                        <a:pt x="65" y="36"/>
                      </a:lnTo>
                      <a:lnTo>
                        <a:pt x="47" y="23"/>
                      </a:lnTo>
                      <a:lnTo>
                        <a:pt x="36" y="17"/>
                      </a:lnTo>
                      <a:lnTo>
                        <a:pt x="32" y="17"/>
                      </a:lnTo>
                      <a:lnTo>
                        <a:pt x="11" y="0"/>
                      </a:lnTo>
                      <a:lnTo>
                        <a:pt x="2" y="2"/>
                      </a:lnTo>
                      <a:lnTo>
                        <a:pt x="2" y="4"/>
                      </a:lnTo>
                      <a:lnTo>
                        <a:pt x="1" y="25"/>
                      </a:lnTo>
                      <a:lnTo>
                        <a:pt x="1" y="47"/>
                      </a:lnTo>
                      <a:lnTo>
                        <a:pt x="2" y="49"/>
                      </a:lnTo>
                      <a:lnTo>
                        <a:pt x="0" y="65"/>
                      </a:lnTo>
                      <a:lnTo>
                        <a:pt x="2" y="73"/>
                      </a:lnTo>
                      <a:lnTo>
                        <a:pt x="4" y="78"/>
                      </a:lnTo>
                      <a:lnTo>
                        <a:pt x="9" y="82"/>
                      </a:lnTo>
                      <a:lnTo>
                        <a:pt x="10" y="85"/>
                      </a:lnTo>
                      <a:lnTo>
                        <a:pt x="15" y="85"/>
                      </a:lnTo>
                      <a:lnTo>
                        <a:pt x="30" y="90"/>
                      </a:lnTo>
                      <a:lnTo>
                        <a:pt x="39" y="91"/>
                      </a:lnTo>
                      <a:lnTo>
                        <a:pt x="41" y="94"/>
                      </a:lnTo>
                      <a:lnTo>
                        <a:pt x="44" y="95"/>
                      </a:lnTo>
                      <a:lnTo>
                        <a:pt x="50" y="96"/>
                      </a:lnTo>
                      <a:lnTo>
                        <a:pt x="60" y="96"/>
                      </a:lnTo>
                      <a:lnTo>
                        <a:pt x="73" y="91"/>
                      </a:lnTo>
                      <a:lnTo>
                        <a:pt x="84" y="72"/>
                      </a:lnTo>
                      <a:lnTo>
                        <a:pt x="80" y="58"/>
                      </a:lnTo>
                      <a:lnTo>
                        <a:pt x="83" y="4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8" name="Freeform 1907"/>
                <p:cNvSpPr>
                  <a:spLocks/>
                </p:cNvSpPr>
                <p:nvPr/>
              </p:nvSpPr>
              <p:spPr bwMode="auto">
                <a:xfrm>
                  <a:off x="2502213" y="4383088"/>
                  <a:ext cx="346075" cy="411162"/>
                </a:xfrm>
                <a:custGeom>
                  <a:avLst/>
                  <a:gdLst/>
                  <a:ahLst/>
                  <a:cxnLst>
                    <a:cxn ang="0">
                      <a:pos x="146" y="204"/>
                    </a:cxn>
                    <a:cxn ang="0">
                      <a:pos x="142" y="226"/>
                    </a:cxn>
                    <a:cxn ang="0">
                      <a:pos x="138" y="247"/>
                    </a:cxn>
                    <a:cxn ang="0">
                      <a:pos x="134" y="242"/>
                    </a:cxn>
                    <a:cxn ang="0">
                      <a:pos x="115" y="245"/>
                    </a:cxn>
                    <a:cxn ang="0">
                      <a:pos x="108" y="256"/>
                    </a:cxn>
                    <a:cxn ang="0">
                      <a:pos x="100" y="244"/>
                    </a:cxn>
                    <a:cxn ang="0">
                      <a:pos x="79" y="240"/>
                    </a:cxn>
                    <a:cxn ang="0">
                      <a:pos x="76" y="238"/>
                    </a:cxn>
                    <a:cxn ang="0">
                      <a:pos x="61" y="259"/>
                    </a:cxn>
                    <a:cxn ang="0">
                      <a:pos x="49" y="256"/>
                    </a:cxn>
                    <a:cxn ang="0">
                      <a:pos x="42" y="239"/>
                    </a:cxn>
                    <a:cxn ang="0">
                      <a:pos x="35" y="221"/>
                    </a:cxn>
                    <a:cxn ang="0">
                      <a:pos x="30" y="204"/>
                    </a:cxn>
                    <a:cxn ang="0">
                      <a:pos x="31" y="189"/>
                    </a:cxn>
                    <a:cxn ang="0">
                      <a:pos x="21" y="176"/>
                    </a:cxn>
                    <a:cxn ang="0">
                      <a:pos x="16" y="162"/>
                    </a:cxn>
                    <a:cxn ang="0">
                      <a:pos x="10" y="153"/>
                    </a:cxn>
                    <a:cxn ang="0">
                      <a:pos x="12" y="145"/>
                    </a:cxn>
                    <a:cxn ang="0">
                      <a:pos x="19" y="130"/>
                    </a:cxn>
                    <a:cxn ang="0">
                      <a:pos x="13" y="127"/>
                    </a:cxn>
                    <a:cxn ang="0">
                      <a:pos x="10" y="110"/>
                    </a:cxn>
                    <a:cxn ang="0">
                      <a:pos x="12" y="94"/>
                    </a:cxn>
                    <a:cxn ang="0">
                      <a:pos x="14" y="84"/>
                    </a:cxn>
                    <a:cxn ang="0">
                      <a:pos x="14" y="59"/>
                    </a:cxn>
                    <a:cxn ang="0">
                      <a:pos x="17" y="54"/>
                    </a:cxn>
                    <a:cxn ang="0">
                      <a:pos x="9" y="40"/>
                    </a:cxn>
                    <a:cxn ang="0">
                      <a:pos x="0" y="24"/>
                    </a:cxn>
                    <a:cxn ang="0">
                      <a:pos x="22" y="24"/>
                    </a:cxn>
                    <a:cxn ang="0">
                      <a:pos x="30" y="19"/>
                    </a:cxn>
                    <a:cxn ang="0">
                      <a:pos x="44" y="10"/>
                    </a:cxn>
                    <a:cxn ang="0">
                      <a:pos x="59" y="0"/>
                    </a:cxn>
                    <a:cxn ang="0">
                      <a:pos x="73" y="2"/>
                    </a:cxn>
                    <a:cxn ang="0">
                      <a:pos x="74" y="19"/>
                    </a:cxn>
                    <a:cxn ang="0">
                      <a:pos x="76" y="36"/>
                    </a:cxn>
                    <a:cxn ang="0">
                      <a:pos x="89" y="50"/>
                    </a:cxn>
                    <a:cxn ang="0">
                      <a:pos x="102" y="54"/>
                    </a:cxn>
                    <a:cxn ang="0">
                      <a:pos x="117" y="62"/>
                    </a:cxn>
                    <a:cxn ang="0">
                      <a:pos x="137" y="75"/>
                    </a:cxn>
                    <a:cxn ang="0">
                      <a:pos x="156" y="77"/>
                    </a:cxn>
                    <a:cxn ang="0">
                      <a:pos x="161" y="86"/>
                    </a:cxn>
                    <a:cxn ang="0">
                      <a:pos x="164" y="106"/>
                    </a:cxn>
                    <a:cxn ang="0">
                      <a:pos x="160" y="106"/>
                    </a:cxn>
                    <a:cxn ang="0">
                      <a:pos x="167" y="114"/>
                    </a:cxn>
                    <a:cxn ang="0">
                      <a:pos x="169" y="130"/>
                    </a:cxn>
                    <a:cxn ang="0">
                      <a:pos x="185" y="131"/>
                    </a:cxn>
                    <a:cxn ang="0">
                      <a:pos x="201" y="132"/>
                    </a:cxn>
                    <a:cxn ang="0">
                      <a:pos x="203" y="149"/>
                    </a:cxn>
                    <a:cxn ang="0">
                      <a:pos x="214" y="161"/>
                    </a:cxn>
                    <a:cxn ang="0">
                      <a:pos x="218" y="167"/>
                    </a:cxn>
                    <a:cxn ang="0">
                      <a:pos x="214" y="183"/>
                    </a:cxn>
                    <a:cxn ang="0">
                      <a:pos x="210" y="197"/>
                    </a:cxn>
                    <a:cxn ang="0">
                      <a:pos x="214" y="204"/>
                    </a:cxn>
                    <a:cxn ang="0">
                      <a:pos x="210" y="206"/>
                    </a:cxn>
                    <a:cxn ang="0">
                      <a:pos x="211" y="202"/>
                    </a:cxn>
                    <a:cxn ang="0">
                      <a:pos x="193" y="189"/>
                    </a:cxn>
                    <a:cxn ang="0">
                      <a:pos x="171" y="193"/>
                    </a:cxn>
                    <a:cxn ang="0">
                      <a:pos x="148" y="196"/>
                    </a:cxn>
                    <a:cxn ang="0">
                      <a:pos x="146" y="204"/>
                    </a:cxn>
                  </a:cxnLst>
                  <a:rect l="0" t="0" r="r" b="b"/>
                  <a:pathLst>
                    <a:path w="218" h="259">
                      <a:moveTo>
                        <a:pt x="146" y="204"/>
                      </a:moveTo>
                      <a:lnTo>
                        <a:pt x="142" y="226"/>
                      </a:lnTo>
                      <a:lnTo>
                        <a:pt x="138" y="247"/>
                      </a:lnTo>
                      <a:lnTo>
                        <a:pt x="134" y="242"/>
                      </a:lnTo>
                      <a:lnTo>
                        <a:pt x="115" y="245"/>
                      </a:lnTo>
                      <a:lnTo>
                        <a:pt x="108" y="256"/>
                      </a:lnTo>
                      <a:lnTo>
                        <a:pt x="100" y="244"/>
                      </a:lnTo>
                      <a:lnTo>
                        <a:pt x="79" y="240"/>
                      </a:lnTo>
                      <a:lnTo>
                        <a:pt x="76" y="238"/>
                      </a:lnTo>
                      <a:lnTo>
                        <a:pt x="61" y="259"/>
                      </a:lnTo>
                      <a:lnTo>
                        <a:pt x="49" y="256"/>
                      </a:lnTo>
                      <a:lnTo>
                        <a:pt x="42" y="239"/>
                      </a:lnTo>
                      <a:lnTo>
                        <a:pt x="35" y="221"/>
                      </a:lnTo>
                      <a:lnTo>
                        <a:pt x="30" y="204"/>
                      </a:lnTo>
                      <a:lnTo>
                        <a:pt x="31" y="189"/>
                      </a:lnTo>
                      <a:lnTo>
                        <a:pt x="21" y="176"/>
                      </a:lnTo>
                      <a:lnTo>
                        <a:pt x="16" y="162"/>
                      </a:lnTo>
                      <a:lnTo>
                        <a:pt x="10" y="153"/>
                      </a:lnTo>
                      <a:lnTo>
                        <a:pt x="12" y="145"/>
                      </a:lnTo>
                      <a:lnTo>
                        <a:pt x="19" y="130"/>
                      </a:lnTo>
                      <a:lnTo>
                        <a:pt x="13" y="127"/>
                      </a:lnTo>
                      <a:lnTo>
                        <a:pt x="10" y="110"/>
                      </a:lnTo>
                      <a:lnTo>
                        <a:pt x="12" y="94"/>
                      </a:lnTo>
                      <a:lnTo>
                        <a:pt x="14" y="84"/>
                      </a:lnTo>
                      <a:lnTo>
                        <a:pt x="14" y="59"/>
                      </a:lnTo>
                      <a:lnTo>
                        <a:pt x="17" y="54"/>
                      </a:lnTo>
                      <a:lnTo>
                        <a:pt x="9" y="40"/>
                      </a:lnTo>
                      <a:lnTo>
                        <a:pt x="0" y="24"/>
                      </a:lnTo>
                      <a:lnTo>
                        <a:pt x="22" y="24"/>
                      </a:lnTo>
                      <a:lnTo>
                        <a:pt x="30" y="19"/>
                      </a:lnTo>
                      <a:lnTo>
                        <a:pt x="44" y="10"/>
                      </a:lnTo>
                      <a:lnTo>
                        <a:pt x="59" y="0"/>
                      </a:lnTo>
                      <a:lnTo>
                        <a:pt x="73" y="2"/>
                      </a:lnTo>
                      <a:lnTo>
                        <a:pt x="74" y="19"/>
                      </a:lnTo>
                      <a:lnTo>
                        <a:pt x="76" y="36"/>
                      </a:lnTo>
                      <a:lnTo>
                        <a:pt x="89" y="50"/>
                      </a:lnTo>
                      <a:lnTo>
                        <a:pt x="102" y="54"/>
                      </a:lnTo>
                      <a:lnTo>
                        <a:pt x="117" y="62"/>
                      </a:lnTo>
                      <a:lnTo>
                        <a:pt x="137" y="75"/>
                      </a:lnTo>
                      <a:lnTo>
                        <a:pt x="156" y="77"/>
                      </a:lnTo>
                      <a:lnTo>
                        <a:pt x="161" y="86"/>
                      </a:lnTo>
                      <a:lnTo>
                        <a:pt x="164" y="106"/>
                      </a:lnTo>
                      <a:lnTo>
                        <a:pt x="160" y="106"/>
                      </a:lnTo>
                      <a:lnTo>
                        <a:pt x="167" y="114"/>
                      </a:lnTo>
                      <a:lnTo>
                        <a:pt x="169" y="130"/>
                      </a:lnTo>
                      <a:lnTo>
                        <a:pt x="185" y="131"/>
                      </a:lnTo>
                      <a:lnTo>
                        <a:pt x="201" y="132"/>
                      </a:lnTo>
                      <a:lnTo>
                        <a:pt x="203" y="149"/>
                      </a:lnTo>
                      <a:lnTo>
                        <a:pt x="214" y="161"/>
                      </a:lnTo>
                      <a:lnTo>
                        <a:pt x="218" y="167"/>
                      </a:lnTo>
                      <a:lnTo>
                        <a:pt x="214" y="183"/>
                      </a:lnTo>
                      <a:lnTo>
                        <a:pt x="210" y="197"/>
                      </a:lnTo>
                      <a:lnTo>
                        <a:pt x="214" y="204"/>
                      </a:lnTo>
                      <a:lnTo>
                        <a:pt x="210" y="206"/>
                      </a:lnTo>
                      <a:lnTo>
                        <a:pt x="211" y="202"/>
                      </a:lnTo>
                      <a:lnTo>
                        <a:pt x="193" y="189"/>
                      </a:lnTo>
                      <a:lnTo>
                        <a:pt x="171" y="193"/>
                      </a:lnTo>
                      <a:lnTo>
                        <a:pt x="148" y="196"/>
                      </a:lnTo>
                      <a:lnTo>
                        <a:pt x="146" y="20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09" name="Freeform 1908"/>
                <p:cNvSpPr>
                  <a:spLocks/>
                </p:cNvSpPr>
                <p:nvPr/>
              </p:nvSpPr>
              <p:spPr bwMode="auto">
                <a:xfrm>
                  <a:off x="2554600" y="4760913"/>
                  <a:ext cx="423863" cy="949325"/>
                </a:xfrm>
                <a:custGeom>
                  <a:avLst/>
                  <a:gdLst/>
                  <a:ahLst/>
                  <a:cxnLst>
                    <a:cxn ang="0">
                      <a:pos x="208" y="189"/>
                    </a:cxn>
                    <a:cxn ang="0">
                      <a:pos x="208" y="216"/>
                    </a:cxn>
                    <a:cxn ang="0">
                      <a:pos x="205" y="232"/>
                    </a:cxn>
                    <a:cxn ang="0">
                      <a:pos x="235" y="269"/>
                    </a:cxn>
                    <a:cxn ang="0">
                      <a:pos x="248" y="292"/>
                    </a:cxn>
                    <a:cxn ang="0">
                      <a:pos x="238" y="325"/>
                    </a:cxn>
                    <a:cxn ang="0">
                      <a:pos x="207" y="335"/>
                    </a:cxn>
                    <a:cxn ang="0">
                      <a:pos x="179" y="340"/>
                    </a:cxn>
                    <a:cxn ang="0">
                      <a:pos x="170" y="346"/>
                    </a:cxn>
                    <a:cxn ang="0">
                      <a:pos x="171" y="380"/>
                    </a:cxn>
                    <a:cxn ang="0">
                      <a:pos x="131" y="376"/>
                    </a:cxn>
                    <a:cxn ang="0">
                      <a:pos x="149" y="405"/>
                    </a:cxn>
                    <a:cxn ang="0">
                      <a:pos x="160" y="400"/>
                    </a:cxn>
                    <a:cxn ang="0">
                      <a:pos x="156" y="411"/>
                    </a:cxn>
                    <a:cxn ang="0">
                      <a:pos x="157" y="418"/>
                    </a:cxn>
                    <a:cxn ang="0">
                      <a:pos x="147" y="449"/>
                    </a:cxn>
                    <a:cxn ang="0">
                      <a:pos x="127" y="466"/>
                    </a:cxn>
                    <a:cxn ang="0">
                      <a:pos x="152" y="497"/>
                    </a:cxn>
                    <a:cxn ang="0">
                      <a:pos x="162" y="508"/>
                    </a:cxn>
                    <a:cxn ang="0">
                      <a:pos x="160" y="510"/>
                    </a:cxn>
                    <a:cxn ang="0">
                      <a:pos x="161" y="514"/>
                    </a:cxn>
                    <a:cxn ang="0">
                      <a:pos x="144" y="539"/>
                    </a:cxn>
                    <a:cxn ang="0">
                      <a:pos x="135" y="551"/>
                    </a:cxn>
                    <a:cxn ang="0">
                      <a:pos x="140" y="556"/>
                    </a:cxn>
                    <a:cxn ang="0">
                      <a:pos x="132" y="572"/>
                    </a:cxn>
                    <a:cxn ang="0">
                      <a:pos x="138" y="585"/>
                    </a:cxn>
                    <a:cxn ang="0">
                      <a:pos x="156" y="598"/>
                    </a:cxn>
                    <a:cxn ang="0">
                      <a:pos x="99" y="589"/>
                    </a:cxn>
                    <a:cxn ang="0">
                      <a:pos x="80" y="565"/>
                    </a:cxn>
                    <a:cxn ang="0">
                      <a:pos x="57" y="540"/>
                    </a:cxn>
                    <a:cxn ang="0">
                      <a:pos x="63" y="503"/>
                    </a:cxn>
                    <a:cxn ang="0">
                      <a:pos x="58" y="465"/>
                    </a:cxn>
                    <a:cxn ang="0">
                      <a:pos x="48" y="453"/>
                    </a:cxn>
                    <a:cxn ang="0">
                      <a:pos x="46" y="441"/>
                    </a:cxn>
                    <a:cxn ang="0">
                      <a:pos x="31" y="410"/>
                    </a:cxn>
                    <a:cxn ang="0">
                      <a:pos x="23" y="367"/>
                    </a:cxn>
                    <a:cxn ang="0">
                      <a:pos x="24" y="335"/>
                    </a:cxn>
                    <a:cxn ang="0">
                      <a:pos x="18" y="307"/>
                    </a:cxn>
                    <a:cxn ang="0">
                      <a:pos x="22" y="277"/>
                    </a:cxn>
                    <a:cxn ang="0">
                      <a:pos x="19" y="238"/>
                    </a:cxn>
                    <a:cxn ang="0">
                      <a:pos x="7" y="211"/>
                    </a:cxn>
                    <a:cxn ang="0">
                      <a:pos x="0" y="182"/>
                    </a:cxn>
                    <a:cxn ang="0">
                      <a:pos x="2" y="156"/>
                    </a:cxn>
                    <a:cxn ang="0">
                      <a:pos x="9" y="123"/>
                    </a:cxn>
                    <a:cxn ang="0">
                      <a:pos x="20" y="100"/>
                    </a:cxn>
                    <a:cxn ang="0">
                      <a:pos x="10" y="61"/>
                    </a:cxn>
                    <a:cxn ang="0">
                      <a:pos x="28" y="44"/>
                    </a:cxn>
                    <a:cxn ang="0">
                      <a:pos x="28" y="21"/>
                    </a:cxn>
                    <a:cxn ang="0">
                      <a:pos x="46" y="2"/>
                    </a:cxn>
                    <a:cxn ang="0">
                      <a:pos x="75" y="18"/>
                    </a:cxn>
                    <a:cxn ang="0">
                      <a:pos x="101" y="4"/>
                    </a:cxn>
                    <a:cxn ang="0">
                      <a:pos x="122" y="24"/>
                    </a:cxn>
                    <a:cxn ang="0">
                      <a:pos x="153" y="48"/>
                    </a:cxn>
                    <a:cxn ang="0">
                      <a:pos x="182" y="62"/>
                    </a:cxn>
                    <a:cxn ang="0">
                      <a:pos x="191" y="91"/>
                    </a:cxn>
                    <a:cxn ang="0">
                      <a:pos x="205" y="110"/>
                    </a:cxn>
                    <a:cxn ang="0">
                      <a:pos x="235" y="108"/>
                    </a:cxn>
                    <a:cxn ang="0">
                      <a:pos x="248" y="74"/>
                    </a:cxn>
                    <a:cxn ang="0">
                      <a:pos x="267" y="100"/>
                    </a:cxn>
                    <a:cxn ang="0">
                      <a:pos x="246" y="120"/>
                    </a:cxn>
                    <a:cxn ang="0">
                      <a:pos x="228" y="143"/>
                    </a:cxn>
                    <a:cxn ang="0">
                      <a:pos x="209" y="165"/>
                    </a:cxn>
                  </a:cxnLst>
                  <a:rect l="0" t="0" r="r" b="b"/>
                  <a:pathLst>
                    <a:path w="267" h="598">
                      <a:moveTo>
                        <a:pt x="209" y="168"/>
                      </a:moveTo>
                      <a:lnTo>
                        <a:pt x="208" y="189"/>
                      </a:lnTo>
                      <a:lnTo>
                        <a:pt x="208" y="211"/>
                      </a:lnTo>
                      <a:lnTo>
                        <a:pt x="208" y="216"/>
                      </a:lnTo>
                      <a:lnTo>
                        <a:pt x="207" y="228"/>
                      </a:lnTo>
                      <a:lnTo>
                        <a:pt x="205" y="232"/>
                      </a:lnTo>
                      <a:lnTo>
                        <a:pt x="213" y="254"/>
                      </a:lnTo>
                      <a:lnTo>
                        <a:pt x="235" y="269"/>
                      </a:lnTo>
                      <a:lnTo>
                        <a:pt x="237" y="284"/>
                      </a:lnTo>
                      <a:lnTo>
                        <a:pt x="248" y="292"/>
                      </a:lnTo>
                      <a:lnTo>
                        <a:pt x="243" y="308"/>
                      </a:lnTo>
                      <a:lnTo>
                        <a:pt x="238" y="325"/>
                      </a:lnTo>
                      <a:lnTo>
                        <a:pt x="224" y="332"/>
                      </a:lnTo>
                      <a:lnTo>
                        <a:pt x="207" y="335"/>
                      </a:lnTo>
                      <a:lnTo>
                        <a:pt x="194" y="337"/>
                      </a:lnTo>
                      <a:lnTo>
                        <a:pt x="179" y="340"/>
                      </a:lnTo>
                      <a:lnTo>
                        <a:pt x="166" y="338"/>
                      </a:lnTo>
                      <a:lnTo>
                        <a:pt x="170" y="346"/>
                      </a:lnTo>
                      <a:lnTo>
                        <a:pt x="175" y="370"/>
                      </a:lnTo>
                      <a:lnTo>
                        <a:pt x="171" y="380"/>
                      </a:lnTo>
                      <a:lnTo>
                        <a:pt x="148" y="379"/>
                      </a:lnTo>
                      <a:lnTo>
                        <a:pt x="131" y="376"/>
                      </a:lnTo>
                      <a:lnTo>
                        <a:pt x="144" y="402"/>
                      </a:lnTo>
                      <a:lnTo>
                        <a:pt x="149" y="405"/>
                      </a:lnTo>
                      <a:lnTo>
                        <a:pt x="156" y="404"/>
                      </a:lnTo>
                      <a:lnTo>
                        <a:pt x="160" y="400"/>
                      </a:lnTo>
                      <a:lnTo>
                        <a:pt x="165" y="414"/>
                      </a:lnTo>
                      <a:lnTo>
                        <a:pt x="156" y="411"/>
                      </a:lnTo>
                      <a:lnTo>
                        <a:pt x="144" y="411"/>
                      </a:lnTo>
                      <a:lnTo>
                        <a:pt x="157" y="418"/>
                      </a:lnTo>
                      <a:lnTo>
                        <a:pt x="145" y="432"/>
                      </a:lnTo>
                      <a:lnTo>
                        <a:pt x="147" y="449"/>
                      </a:lnTo>
                      <a:lnTo>
                        <a:pt x="144" y="457"/>
                      </a:lnTo>
                      <a:lnTo>
                        <a:pt x="127" y="466"/>
                      </a:lnTo>
                      <a:lnTo>
                        <a:pt x="127" y="484"/>
                      </a:lnTo>
                      <a:lnTo>
                        <a:pt x="152" y="497"/>
                      </a:lnTo>
                      <a:lnTo>
                        <a:pt x="161" y="503"/>
                      </a:lnTo>
                      <a:lnTo>
                        <a:pt x="162" y="508"/>
                      </a:lnTo>
                      <a:lnTo>
                        <a:pt x="162" y="510"/>
                      </a:lnTo>
                      <a:lnTo>
                        <a:pt x="160" y="510"/>
                      </a:lnTo>
                      <a:lnTo>
                        <a:pt x="160" y="513"/>
                      </a:lnTo>
                      <a:lnTo>
                        <a:pt x="161" y="514"/>
                      </a:lnTo>
                      <a:lnTo>
                        <a:pt x="153" y="526"/>
                      </a:lnTo>
                      <a:lnTo>
                        <a:pt x="144" y="539"/>
                      </a:lnTo>
                      <a:lnTo>
                        <a:pt x="143" y="555"/>
                      </a:lnTo>
                      <a:lnTo>
                        <a:pt x="135" y="551"/>
                      </a:lnTo>
                      <a:lnTo>
                        <a:pt x="134" y="552"/>
                      </a:lnTo>
                      <a:lnTo>
                        <a:pt x="140" y="556"/>
                      </a:lnTo>
                      <a:lnTo>
                        <a:pt x="132" y="568"/>
                      </a:lnTo>
                      <a:lnTo>
                        <a:pt x="132" y="572"/>
                      </a:lnTo>
                      <a:lnTo>
                        <a:pt x="140" y="585"/>
                      </a:lnTo>
                      <a:lnTo>
                        <a:pt x="138" y="585"/>
                      </a:lnTo>
                      <a:lnTo>
                        <a:pt x="147" y="589"/>
                      </a:lnTo>
                      <a:lnTo>
                        <a:pt x="156" y="598"/>
                      </a:lnTo>
                      <a:lnTo>
                        <a:pt x="130" y="591"/>
                      </a:lnTo>
                      <a:lnTo>
                        <a:pt x="99" y="589"/>
                      </a:lnTo>
                      <a:lnTo>
                        <a:pt x="91" y="580"/>
                      </a:lnTo>
                      <a:lnTo>
                        <a:pt x="80" y="565"/>
                      </a:lnTo>
                      <a:lnTo>
                        <a:pt x="71" y="565"/>
                      </a:lnTo>
                      <a:lnTo>
                        <a:pt x="57" y="540"/>
                      </a:lnTo>
                      <a:lnTo>
                        <a:pt x="66" y="529"/>
                      </a:lnTo>
                      <a:lnTo>
                        <a:pt x="63" y="503"/>
                      </a:lnTo>
                      <a:lnTo>
                        <a:pt x="61" y="480"/>
                      </a:lnTo>
                      <a:lnTo>
                        <a:pt x="58" y="465"/>
                      </a:lnTo>
                      <a:lnTo>
                        <a:pt x="54" y="457"/>
                      </a:lnTo>
                      <a:lnTo>
                        <a:pt x="48" y="453"/>
                      </a:lnTo>
                      <a:lnTo>
                        <a:pt x="58" y="449"/>
                      </a:lnTo>
                      <a:lnTo>
                        <a:pt x="46" y="441"/>
                      </a:lnTo>
                      <a:lnTo>
                        <a:pt x="39" y="421"/>
                      </a:lnTo>
                      <a:lnTo>
                        <a:pt x="31" y="410"/>
                      </a:lnTo>
                      <a:lnTo>
                        <a:pt x="29" y="394"/>
                      </a:lnTo>
                      <a:lnTo>
                        <a:pt x="23" y="367"/>
                      </a:lnTo>
                      <a:lnTo>
                        <a:pt x="22" y="348"/>
                      </a:lnTo>
                      <a:lnTo>
                        <a:pt x="24" y="335"/>
                      </a:lnTo>
                      <a:lnTo>
                        <a:pt x="23" y="323"/>
                      </a:lnTo>
                      <a:lnTo>
                        <a:pt x="18" y="307"/>
                      </a:lnTo>
                      <a:lnTo>
                        <a:pt x="13" y="290"/>
                      </a:lnTo>
                      <a:lnTo>
                        <a:pt x="22" y="277"/>
                      </a:lnTo>
                      <a:lnTo>
                        <a:pt x="18" y="264"/>
                      </a:lnTo>
                      <a:lnTo>
                        <a:pt x="19" y="238"/>
                      </a:lnTo>
                      <a:lnTo>
                        <a:pt x="15" y="228"/>
                      </a:lnTo>
                      <a:lnTo>
                        <a:pt x="7" y="211"/>
                      </a:lnTo>
                      <a:lnTo>
                        <a:pt x="0" y="195"/>
                      </a:lnTo>
                      <a:lnTo>
                        <a:pt x="0" y="182"/>
                      </a:lnTo>
                      <a:lnTo>
                        <a:pt x="2" y="170"/>
                      </a:lnTo>
                      <a:lnTo>
                        <a:pt x="2" y="156"/>
                      </a:lnTo>
                      <a:lnTo>
                        <a:pt x="1" y="142"/>
                      </a:lnTo>
                      <a:lnTo>
                        <a:pt x="9" y="123"/>
                      </a:lnTo>
                      <a:lnTo>
                        <a:pt x="15" y="105"/>
                      </a:lnTo>
                      <a:lnTo>
                        <a:pt x="20" y="100"/>
                      </a:lnTo>
                      <a:lnTo>
                        <a:pt x="14" y="90"/>
                      </a:lnTo>
                      <a:lnTo>
                        <a:pt x="10" y="61"/>
                      </a:lnTo>
                      <a:lnTo>
                        <a:pt x="14" y="52"/>
                      </a:lnTo>
                      <a:lnTo>
                        <a:pt x="28" y="44"/>
                      </a:lnTo>
                      <a:lnTo>
                        <a:pt x="32" y="24"/>
                      </a:lnTo>
                      <a:lnTo>
                        <a:pt x="28" y="21"/>
                      </a:lnTo>
                      <a:lnTo>
                        <a:pt x="43" y="0"/>
                      </a:lnTo>
                      <a:lnTo>
                        <a:pt x="46" y="2"/>
                      </a:lnTo>
                      <a:lnTo>
                        <a:pt x="67" y="6"/>
                      </a:lnTo>
                      <a:lnTo>
                        <a:pt x="75" y="18"/>
                      </a:lnTo>
                      <a:lnTo>
                        <a:pt x="82" y="7"/>
                      </a:lnTo>
                      <a:lnTo>
                        <a:pt x="101" y="4"/>
                      </a:lnTo>
                      <a:lnTo>
                        <a:pt x="105" y="9"/>
                      </a:lnTo>
                      <a:lnTo>
                        <a:pt x="122" y="24"/>
                      </a:lnTo>
                      <a:lnTo>
                        <a:pt x="139" y="41"/>
                      </a:lnTo>
                      <a:lnTo>
                        <a:pt x="153" y="48"/>
                      </a:lnTo>
                      <a:lnTo>
                        <a:pt x="166" y="54"/>
                      </a:lnTo>
                      <a:lnTo>
                        <a:pt x="182" y="62"/>
                      </a:lnTo>
                      <a:lnTo>
                        <a:pt x="198" y="71"/>
                      </a:lnTo>
                      <a:lnTo>
                        <a:pt x="191" y="91"/>
                      </a:lnTo>
                      <a:lnTo>
                        <a:pt x="185" y="109"/>
                      </a:lnTo>
                      <a:lnTo>
                        <a:pt x="205" y="110"/>
                      </a:lnTo>
                      <a:lnTo>
                        <a:pt x="225" y="112"/>
                      </a:lnTo>
                      <a:lnTo>
                        <a:pt x="235" y="108"/>
                      </a:lnTo>
                      <a:lnTo>
                        <a:pt x="250" y="87"/>
                      </a:lnTo>
                      <a:lnTo>
                        <a:pt x="248" y="74"/>
                      </a:lnTo>
                      <a:lnTo>
                        <a:pt x="259" y="75"/>
                      </a:lnTo>
                      <a:lnTo>
                        <a:pt x="267" y="100"/>
                      </a:lnTo>
                      <a:lnTo>
                        <a:pt x="256" y="110"/>
                      </a:lnTo>
                      <a:lnTo>
                        <a:pt x="246" y="120"/>
                      </a:lnTo>
                      <a:lnTo>
                        <a:pt x="237" y="131"/>
                      </a:lnTo>
                      <a:lnTo>
                        <a:pt x="228" y="143"/>
                      </a:lnTo>
                      <a:lnTo>
                        <a:pt x="218" y="155"/>
                      </a:lnTo>
                      <a:lnTo>
                        <a:pt x="209" y="165"/>
                      </a:lnTo>
                      <a:lnTo>
                        <a:pt x="209" y="16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0" name="Freeform 1909"/>
                <p:cNvSpPr>
                  <a:spLocks/>
                </p:cNvSpPr>
                <p:nvPr/>
              </p:nvSpPr>
              <p:spPr bwMode="auto">
                <a:xfrm>
                  <a:off x="2802250" y="5718175"/>
                  <a:ext cx="103188" cy="68263"/>
                </a:xfrm>
                <a:custGeom>
                  <a:avLst/>
                  <a:gdLst/>
                  <a:ahLst/>
                  <a:cxnLst>
                    <a:cxn ang="0">
                      <a:pos x="5" y="8"/>
                    </a:cxn>
                    <a:cxn ang="0">
                      <a:pos x="29" y="26"/>
                    </a:cxn>
                    <a:cxn ang="0">
                      <a:pos x="64" y="38"/>
                    </a:cxn>
                    <a:cxn ang="0">
                      <a:pos x="65" y="43"/>
                    </a:cxn>
                    <a:cxn ang="0">
                      <a:pos x="42" y="43"/>
                    </a:cxn>
                    <a:cxn ang="0">
                      <a:pos x="17" y="42"/>
                    </a:cxn>
                    <a:cxn ang="0">
                      <a:pos x="8" y="21"/>
                    </a:cxn>
                    <a:cxn ang="0">
                      <a:pos x="0" y="0"/>
                    </a:cxn>
                    <a:cxn ang="0">
                      <a:pos x="5" y="8"/>
                    </a:cxn>
                  </a:cxnLst>
                  <a:rect l="0" t="0" r="r" b="b"/>
                  <a:pathLst>
                    <a:path w="65" h="43">
                      <a:moveTo>
                        <a:pt x="5" y="8"/>
                      </a:moveTo>
                      <a:lnTo>
                        <a:pt x="29" y="26"/>
                      </a:lnTo>
                      <a:lnTo>
                        <a:pt x="64" y="38"/>
                      </a:lnTo>
                      <a:lnTo>
                        <a:pt x="65" y="43"/>
                      </a:lnTo>
                      <a:lnTo>
                        <a:pt x="42" y="43"/>
                      </a:lnTo>
                      <a:lnTo>
                        <a:pt x="17" y="42"/>
                      </a:lnTo>
                      <a:lnTo>
                        <a:pt x="8" y="21"/>
                      </a:lnTo>
                      <a:lnTo>
                        <a:pt x="0" y="0"/>
                      </a:lnTo>
                      <a:lnTo>
                        <a:pt x="5" y="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1" name="Freeform 1910"/>
                <p:cNvSpPr>
                  <a:spLocks/>
                </p:cNvSpPr>
                <p:nvPr/>
              </p:nvSpPr>
              <p:spPr bwMode="auto">
                <a:xfrm>
                  <a:off x="2497450" y="4625975"/>
                  <a:ext cx="304800" cy="1128713"/>
                </a:xfrm>
                <a:custGeom>
                  <a:avLst/>
                  <a:gdLst/>
                  <a:ahLst/>
                  <a:cxnLst>
                    <a:cxn ang="0">
                      <a:pos x="20" y="283"/>
                    </a:cxn>
                    <a:cxn ang="0">
                      <a:pos x="21" y="330"/>
                    </a:cxn>
                    <a:cxn ang="0">
                      <a:pos x="16" y="383"/>
                    </a:cxn>
                    <a:cxn ang="0">
                      <a:pos x="24" y="422"/>
                    </a:cxn>
                    <a:cxn ang="0">
                      <a:pos x="37" y="476"/>
                    </a:cxn>
                    <a:cxn ang="0">
                      <a:pos x="51" y="476"/>
                    </a:cxn>
                    <a:cxn ang="0">
                      <a:pos x="59" y="489"/>
                    </a:cxn>
                    <a:cxn ang="0">
                      <a:pos x="59" y="504"/>
                    </a:cxn>
                    <a:cxn ang="0">
                      <a:pos x="69" y="532"/>
                    </a:cxn>
                    <a:cxn ang="0">
                      <a:pos x="67" y="550"/>
                    </a:cxn>
                    <a:cxn ang="0">
                      <a:pos x="69" y="564"/>
                    </a:cxn>
                    <a:cxn ang="0">
                      <a:pos x="56" y="565"/>
                    </a:cxn>
                    <a:cxn ang="0">
                      <a:pos x="49" y="562"/>
                    </a:cxn>
                    <a:cxn ang="0">
                      <a:pos x="49" y="572"/>
                    </a:cxn>
                    <a:cxn ang="0">
                      <a:pos x="64" y="589"/>
                    </a:cxn>
                    <a:cxn ang="0">
                      <a:pos x="76" y="594"/>
                    </a:cxn>
                    <a:cxn ang="0">
                      <a:pos x="84" y="605"/>
                    </a:cxn>
                    <a:cxn ang="0">
                      <a:pos x="75" y="614"/>
                    </a:cxn>
                    <a:cxn ang="0">
                      <a:pos x="86" y="640"/>
                    </a:cxn>
                    <a:cxn ang="0">
                      <a:pos x="98" y="655"/>
                    </a:cxn>
                    <a:cxn ang="0">
                      <a:pos x="108" y="668"/>
                    </a:cxn>
                    <a:cxn ang="0">
                      <a:pos x="112" y="679"/>
                    </a:cxn>
                    <a:cxn ang="0">
                      <a:pos x="131" y="696"/>
                    </a:cxn>
                    <a:cxn ang="0">
                      <a:pos x="140" y="702"/>
                    </a:cxn>
                    <a:cxn ang="0">
                      <a:pos x="176" y="681"/>
                    </a:cxn>
                    <a:cxn ang="0">
                      <a:pos x="135" y="674"/>
                    </a:cxn>
                    <a:cxn ang="0">
                      <a:pos x="107" y="650"/>
                    </a:cxn>
                    <a:cxn ang="0">
                      <a:pos x="99" y="588"/>
                    </a:cxn>
                    <a:cxn ang="0">
                      <a:pos x="90" y="542"/>
                    </a:cxn>
                    <a:cxn ang="0">
                      <a:pos x="82" y="526"/>
                    </a:cxn>
                    <a:cxn ang="0">
                      <a:pos x="65" y="479"/>
                    </a:cxn>
                    <a:cxn ang="0">
                      <a:pos x="60" y="420"/>
                    </a:cxn>
                    <a:cxn ang="0">
                      <a:pos x="49" y="375"/>
                    </a:cxn>
                    <a:cxn ang="0">
                      <a:pos x="55" y="323"/>
                    </a:cxn>
                    <a:cxn ang="0">
                      <a:pos x="36" y="280"/>
                    </a:cxn>
                    <a:cxn ang="0">
                      <a:pos x="38" y="241"/>
                    </a:cxn>
                    <a:cxn ang="0">
                      <a:pos x="51" y="190"/>
                    </a:cxn>
                    <a:cxn ang="0">
                      <a:pos x="46" y="146"/>
                    </a:cxn>
                    <a:cxn ang="0">
                      <a:pos x="68" y="109"/>
                    </a:cxn>
                    <a:cxn ang="0">
                      <a:pos x="45" y="86"/>
                    </a:cxn>
                    <a:cxn ang="0">
                      <a:pos x="34" y="36"/>
                    </a:cxn>
                    <a:cxn ang="0">
                      <a:pos x="13" y="0"/>
                    </a:cxn>
                    <a:cxn ang="0">
                      <a:pos x="0" y="17"/>
                    </a:cxn>
                    <a:cxn ang="0">
                      <a:pos x="9" y="89"/>
                    </a:cxn>
                    <a:cxn ang="0">
                      <a:pos x="12" y="143"/>
                    </a:cxn>
                    <a:cxn ang="0">
                      <a:pos x="11" y="221"/>
                    </a:cxn>
                  </a:cxnLst>
                  <a:rect l="0" t="0" r="r" b="b"/>
                  <a:pathLst>
                    <a:path w="192" h="711">
                      <a:moveTo>
                        <a:pt x="12" y="253"/>
                      </a:moveTo>
                      <a:lnTo>
                        <a:pt x="16" y="267"/>
                      </a:lnTo>
                      <a:lnTo>
                        <a:pt x="20" y="283"/>
                      </a:lnTo>
                      <a:lnTo>
                        <a:pt x="21" y="297"/>
                      </a:lnTo>
                      <a:lnTo>
                        <a:pt x="24" y="313"/>
                      </a:lnTo>
                      <a:lnTo>
                        <a:pt x="21" y="330"/>
                      </a:lnTo>
                      <a:lnTo>
                        <a:pt x="19" y="348"/>
                      </a:lnTo>
                      <a:lnTo>
                        <a:pt x="17" y="365"/>
                      </a:lnTo>
                      <a:lnTo>
                        <a:pt x="16" y="383"/>
                      </a:lnTo>
                      <a:lnTo>
                        <a:pt x="12" y="390"/>
                      </a:lnTo>
                      <a:lnTo>
                        <a:pt x="19" y="405"/>
                      </a:lnTo>
                      <a:lnTo>
                        <a:pt x="24" y="422"/>
                      </a:lnTo>
                      <a:lnTo>
                        <a:pt x="28" y="440"/>
                      </a:lnTo>
                      <a:lnTo>
                        <a:pt x="26" y="459"/>
                      </a:lnTo>
                      <a:lnTo>
                        <a:pt x="37" y="476"/>
                      </a:lnTo>
                      <a:lnTo>
                        <a:pt x="38" y="478"/>
                      </a:lnTo>
                      <a:lnTo>
                        <a:pt x="45" y="481"/>
                      </a:lnTo>
                      <a:lnTo>
                        <a:pt x="51" y="476"/>
                      </a:lnTo>
                      <a:lnTo>
                        <a:pt x="55" y="473"/>
                      </a:lnTo>
                      <a:lnTo>
                        <a:pt x="54" y="483"/>
                      </a:lnTo>
                      <a:lnTo>
                        <a:pt x="59" y="489"/>
                      </a:lnTo>
                      <a:lnTo>
                        <a:pt x="56" y="487"/>
                      </a:lnTo>
                      <a:lnTo>
                        <a:pt x="58" y="493"/>
                      </a:lnTo>
                      <a:lnTo>
                        <a:pt x="59" y="504"/>
                      </a:lnTo>
                      <a:lnTo>
                        <a:pt x="60" y="517"/>
                      </a:lnTo>
                      <a:lnTo>
                        <a:pt x="60" y="524"/>
                      </a:lnTo>
                      <a:lnTo>
                        <a:pt x="69" y="532"/>
                      </a:lnTo>
                      <a:lnTo>
                        <a:pt x="64" y="545"/>
                      </a:lnTo>
                      <a:lnTo>
                        <a:pt x="71" y="549"/>
                      </a:lnTo>
                      <a:lnTo>
                        <a:pt x="67" y="550"/>
                      </a:lnTo>
                      <a:lnTo>
                        <a:pt x="67" y="555"/>
                      </a:lnTo>
                      <a:lnTo>
                        <a:pt x="68" y="565"/>
                      </a:lnTo>
                      <a:lnTo>
                        <a:pt x="69" y="564"/>
                      </a:lnTo>
                      <a:lnTo>
                        <a:pt x="64" y="572"/>
                      </a:lnTo>
                      <a:lnTo>
                        <a:pt x="63" y="567"/>
                      </a:lnTo>
                      <a:lnTo>
                        <a:pt x="56" y="565"/>
                      </a:lnTo>
                      <a:lnTo>
                        <a:pt x="58" y="559"/>
                      </a:lnTo>
                      <a:lnTo>
                        <a:pt x="54" y="560"/>
                      </a:lnTo>
                      <a:lnTo>
                        <a:pt x="49" y="562"/>
                      </a:lnTo>
                      <a:lnTo>
                        <a:pt x="41" y="577"/>
                      </a:lnTo>
                      <a:lnTo>
                        <a:pt x="43" y="576"/>
                      </a:lnTo>
                      <a:lnTo>
                        <a:pt x="49" y="572"/>
                      </a:lnTo>
                      <a:lnTo>
                        <a:pt x="58" y="576"/>
                      </a:lnTo>
                      <a:lnTo>
                        <a:pt x="69" y="585"/>
                      </a:lnTo>
                      <a:lnTo>
                        <a:pt x="64" y="589"/>
                      </a:lnTo>
                      <a:lnTo>
                        <a:pt x="69" y="592"/>
                      </a:lnTo>
                      <a:lnTo>
                        <a:pt x="62" y="594"/>
                      </a:lnTo>
                      <a:lnTo>
                        <a:pt x="76" y="594"/>
                      </a:lnTo>
                      <a:lnTo>
                        <a:pt x="77" y="593"/>
                      </a:lnTo>
                      <a:lnTo>
                        <a:pt x="84" y="599"/>
                      </a:lnTo>
                      <a:lnTo>
                        <a:pt x="84" y="605"/>
                      </a:lnTo>
                      <a:lnTo>
                        <a:pt x="72" y="602"/>
                      </a:lnTo>
                      <a:lnTo>
                        <a:pt x="67" y="601"/>
                      </a:lnTo>
                      <a:lnTo>
                        <a:pt x="75" y="614"/>
                      </a:lnTo>
                      <a:lnTo>
                        <a:pt x="82" y="627"/>
                      </a:lnTo>
                      <a:lnTo>
                        <a:pt x="82" y="633"/>
                      </a:lnTo>
                      <a:lnTo>
                        <a:pt x="86" y="640"/>
                      </a:lnTo>
                      <a:lnTo>
                        <a:pt x="84" y="642"/>
                      </a:lnTo>
                      <a:lnTo>
                        <a:pt x="92" y="648"/>
                      </a:lnTo>
                      <a:lnTo>
                        <a:pt x="98" y="655"/>
                      </a:lnTo>
                      <a:lnTo>
                        <a:pt x="97" y="659"/>
                      </a:lnTo>
                      <a:lnTo>
                        <a:pt x="105" y="663"/>
                      </a:lnTo>
                      <a:lnTo>
                        <a:pt x="108" y="668"/>
                      </a:lnTo>
                      <a:lnTo>
                        <a:pt x="103" y="667"/>
                      </a:lnTo>
                      <a:lnTo>
                        <a:pt x="112" y="674"/>
                      </a:lnTo>
                      <a:lnTo>
                        <a:pt x="112" y="679"/>
                      </a:lnTo>
                      <a:lnTo>
                        <a:pt x="120" y="688"/>
                      </a:lnTo>
                      <a:lnTo>
                        <a:pt x="123" y="692"/>
                      </a:lnTo>
                      <a:lnTo>
                        <a:pt x="131" y="696"/>
                      </a:lnTo>
                      <a:lnTo>
                        <a:pt x="132" y="698"/>
                      </a:lnTo>
                      <a:lnTo>
                        <a:pt x="129" y="700"/>
                      </a:lnTo>
                      <a:lnTo>
                        <a:pt x="140" y="702"/>
                      </a:lnTo>
                      <a:lnTo>
                        <a:pt x="162" y="711"/>
                      </a:lnTo>
                      <a:lnTo>
                        <a:pt x="163" y="688"/>
                      </a:lnTo>
                      <a:lnTo>
                        <a:pt x="176" y="681"/>
                      </a:lnTo>
                      <a:lnTo>
                        <a:pt x="192" y="683"/>
                      </a:lnTo>
                      <a:lnTo>
                        <a:pt x="166" y="676"/>
                      </a:lnTo>
                      <a:lnTo>
                        <a:pt x="135" y="674"/>
                      </a:lnTo>
                      <a:lnTo>
                        <a:pt x="127" y="665"/>
                      </a:lnTo>
                      <a:lnTo>
                        <a:pt x="116" y="650"/>
                      </a:lnTo>
                      <a:lnTo>
                        <a:pt x="107" y="650"/>
                      </a:lnTo>
                      <a:lnTo>
                        <a:pt x="93" y="625"/>
                      </a:lnTo>
                      <a:lnTo>
                        <a:pt x="102" y="614"/>
                      </a:lnTo>
                      <a:lnTo>
                        <a:pt x="99" y="588"/>
                      </a:lnTo>
                      <a:lnTo>
                        <a:pt x="97" y="565"/>
                      </a:lnTo>
                      <a:lnTo>
                        <a:pt x="94" y="550"/>
                      </a:lnTo>
                      <a:lnTo>
                        <a:pt x="90" y="542"/>
                      </a:lnTo>
                      <a:lnTo>
                        <a:pt x="84" y="538"/>
                      </a:lnTo>
                      <a:lnTo>
                        <a:pt x="94" y="534"/>
                      </a:lnTo>
                      <a:lnTo>
                        <a:pt x="82" y="526"/>
                      </a:lnTo>
                      <a:lnTo>
                        <a:pt x="75" y="506"/>
                      </a:lnTo>
                      <a:lnTo>
                        <a:pt x="67" y="495"/>
                      </a:lnTo>
                      <a:lnTo>
                        <a:pt x="65" y="479"/>
                      </a:lnTo>
                      <a:lnTo>
                        <a:pt x="59" y="452"/>
                      </a:lnTo>
                      <a:lnTo>
                        <a:pt x="58" y="433"/>
                      </a:lnTo>
                      <a:lnTo>
                        <a:pt x="60" y="420"/>
                      </a:lnTo>
                      <a:lnTo>
                        <a:pt x="59" y="408"/>
                      </a:lnTo>
                      <a:lnTo>
                        <a:pt x="54" y="392"/>
                      </a:lnTo>
                      <a:lnTo>
                        <a:pt x="49" y="375"/>
                      </a:lnTo>
                      <a:lnTo>
                        <a:pt x="58" y="362"/>
                      </a:lnTo>
                      <a:lnTo>
                        <a:pt x="54" y="349"/>
                      </a:lnTo>
                      <a:lnTo>
                        <a:pt x="55" y="323"/>
                      </a:lnTo>
                      <a:lnTo>
                        <a:pt x="51" y="313"/>
                      </a:lnTo>
                      <a:lnTo>
                        <a:pt x="43" y="296"/>
                      </a:lnTo>
                      <a:lnTo>
                        <a:pt x="36" y="280"/>
                      </a:lnTo>
                      <a:lnTo>
                        <a:pt x="36" y="267"/>
                      </a:lnTo>
                      <a:lnTo>
                        <a:pt x="38" y="255"/>
                      </a:lnTo>
                      <a:lnTo>
                        <a:pt x="38" y="241"/>
                      </a:lnTo>
                      <a:lnTo>
                        <a:pt x="37" y="227"/>
                      </a:lnTo>
                      <a:lnTo>
                        <a:pt x="45" y="208"/>
                      </a:lnTo>
                      <a:lnTo>
                        <a:pt x="51" y="190"/>
                      </a:lnTo>
                      <a:lnTo>
                        <a:pt x="56" y="185"/>
                      </a:lnTo>
                      <a:lnTo>
                        <a:pt x="50" y="175"/>
                      </a:lnTo>
                      <a:lnTo>
                        <a:pt x="46" y="146"/>
                      </a:lnTo>
                      <a:lnTo>
                        <a:pt x="50" y="137"/>
                      </a:lnTo>
                      <a:lnTo>
                        <a:pt x="64" y="129"/>
                      </a:lnTo>
                      <a:lnTo>
                        <a:pt x="68" y="109"/>
                      </a:lnTo>
                      <a:lnTo>
                        <a:pt x="64" y="106"/>
                      </a:lnTo>
                      <a:lnTo>
                        <a:pt x="52" y="103"/>
                      </a:lnTo>
                      <a:lnTo>
                        <a:pt x="45" y="86"/>
                      </a:lnTo>
                      <a:lnTo>
                        <a:pt x="38" y="68"/>
                      </a:lnTo>
                      <a:lnTo>
                        <a:pt x="33" y="51"/>
                      </a:lnTo>
                      <a:lnTo>
                        <a:pt x="34" y="36"/>
                      </a:lnTo>
                      <a:lnTo>
                        <a:pt x="24" y="23"/>
                      </a:lnTo>
                      <a:lnTo>
                        <a:pt x="19" y="9"/>
                      </a:lnTo>
                      <a:lnTo>
                        <a:pt x="13" y="0"/>
                      </a:lnTo>
                      <a:lnTo>
                        <a:pt x="9" y="8"/>
                      </a:lnTo>
                      <a:lnTo>
                        <a:pt x="3" y="17"/>
                      </a:lnTo>
                      <a:lnTo>
                        <a:pt x="0" y="17"/>
                      </a:lnTo>
                      <a:lnTo>
                        <a:pt x="4" y="42"/>
                      </a:lnTo>
                      <a:lnTo>
                        <a:pt x="9" y="66"/>
                      </a:lnTo>
                      <a:lnTo>
                        <a:pt x="9" y="89"/>
                      </a:lnTo>
                      <a:lnTo>
                        <a:pt x="9" y="111"/>
                      </a:lnTo>
                      <a:lnTo>
                        <a:pt x="8" y="119"/>
                      </a:lnTo>
                      <a:lnTo>
                        <a:pt x="12" y="143"/>
                      </a:lnTo>
                      <a:lnTo>
                        <a:pt x="12" y="165"/>
                      </a:lnTo>
                      <a:lnTo>
                        <a:pt x="12" y="193"/>
                      </a:lnTo>
                      <a:lnTo>
                        <a:pt x="11" y="221"/>
                      </a:lnTo>
                      <a:lnTo>
                        <a:pt x="12" y="233"/>
                      </a:lnTo>
                      <a:lnTo>
                        <a:pt x="12" y="25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2" name="Freeform 1911"/>
                <p:cNvSpPr>
                  <a:spLocks/>
                </p:cNvSpPr>
                <p:nvPr/>
              </p:nvSpPr>
              <p:spPr bwMode="auto">
                <a:xfrm>
                  <a:off x="2748275" y="5713413"/>
                  <a:ext cx="80963" cy="71437"/>
                </a:xfrm>
                <a:custGeom>
                  <a:avLst/>
                  <a:gdLst/>
                  <a:ahLst/>
                  <a:cxnLst>
                    <a:cxn ang="0">
                      <a:pos x="34" y="3"/>
                    </a:cxn>
                    <a:cxn ang="0">
                      <a:pos x="42" y="24"/>
                    </a:cxn>
                    <a:cxn ang="0">
                      <a:pos x="51" y="45"/>
                    </a:cxn>
                    <a:cxn ang="0">
                      <a:pos x="46" y="43"/>
                    </a:cxn>
                    <a:cxn ang="0">
                      <a:pos x="38" y="45"/>
                    </a:cxn>
                    <a:cxn ang="0">
                      <a:pos x="21" y="42"/>
                    </a:cxn>
                    <a:cxn ang="0">
                      <a:pos x="16" y="42"/>
                    </a:cxn>
                    <a:cxn ang="0">
                      <a:pos x="0" y="39"/>
                    </a:cxn>
                    <a:cxn ang="0">
                      <a:pos x="4" y="38"/>
                    </a:cxn>
                    <a:cxn ang="0">
                      <a:pos x="13" y="36"/>
                    </a:cxn>
                    <a:cxn ang="0">
                      <a:pos x="18" y="38"/>
                    </a:cxn>
                    <a:cxn ang="0">
                      <a:pos x="23" y="38"/>
                    </a:cxn>
                    <a:cxn ang="0">
                      <a:pos x="14" y="33"/>
                    </a:cxn>
                    <a:cxn ang="0">
                      <a:pos x="25" y="36"/>
                    </a:cxn>
                    <a:cxn ang="0">
                      <a:pos x="30" y="37"/>
                    </a:cxn>
                    <a:cxn ang="0">
                      <a:pos x="39" y="38"/>
                    </a:cxn>
                    <a:cxn ang="0">
                      <a:pos x="42" y="38"/>
                    </a:cxn>
                    <a:cxn ang="0">
                      <a:pos x="21" y="28"/>
                    </a:cxn>
                    <a:cxn ang="0">
                      <a:pos x="30" y="19"/>
                    </a:cxn>
                    <a:cxn ang="0">
                      <a:pos x="17" y="19"/>
                    </a:cxn>
                    <a:cxn ang="0">
                      <a:pos x="12" y="16"/>
                    </a:cxn>
                    <a:cxn ang="0">
                      <a:pos x="10" y="4"/>
                    </a:cxn>
                    <a:cxn ang="0">
                      <a:pos x="18" y="0"/>
                    </a:cxn>
                    <a:cxn ang="0">
                      <a:pos x="34" y="3"/>
                    </a:cxn>
                  </a:cxnLst>
                  <a:rect l="0" t="0" r="r" b="b"/>
                  <a:pathLst>
                    <a:path w="51" h="45">
                      <a:moveTo>
                        <a:pt x="34" y="3"/>
                      </a:moveTo>
                      <a:lnTo>
                        <a:pt x="42" y="24"/>
                      </a:lnTo>
                      <a:lnTo>
                        <a:pt x="51" y="45"/>
                      </a:lnTo>
                      <a:lnTo>
                        <a:pt x="46" y="43"/>
                      </a:lnTo>
                      <a:lnTo>
                        <a:pt x="38" y="45"/>
                      </a:lnTo>
                      <a:lnTo>
                        <a:pt x="21" y="42"/>
                      </a:lnTo>
                      <a:lnTo>
                        <a:pt x="16" y="42"/>
                      </a:lnTo>
                      <a:lnTo>
                        <a:pt x="0" y="39"/>
                      </a:lnTo>
                      <a:lnTo>
                        <a:pt x="4" y="38"/>
                      </a:lnTo>
                      <a:lnTo>
                        <a:pt x="13" y="36"/>
                      </a:lnTo>
                      <a:lnTo>
                        <a:pt x="18" y="38"/>
                      </a:lnTo>
                      <a:lnTo>
                        <a:pt x="23" y="38"/>
                      </a:lnTo>
                      <a:lnTo>
                        <a:pt x="14" y="33"/>
                      </a:lnTo>
                      <a:lnTo>
                        <a:pt x="25" y="36"/>
                      </a:lnTo>
                      <a:lnTo>
                        <a:pt x="30" y="37"/>
                      </a:lnTo>
                      <a:lnTo>
                        <a:pt x="39" y="38"/>
                      </a:lnTo>
                      <a:lnTo>
                        <a:pt x="42" y="38"/>
                      </a:lnTo>
                      <a:lnTo>
                        <a:pt x="21" y="28"/>
                      </a:lnTo>
                      <a:lnTo>
                        <a:pt x="30" y="19"/>
                      </a:lnTo>
                      <a:lnTo>
                        <a:pt x="17" y="19"/>
                      </a:lnTo>
                      <a:lnTo>
                        <a:pt x="12" y="16"/>
                      </a:lnTo>
                      <a:lnTo>
                        <a:pt x="10" y="4"/>
                      </a:lnTo>
                      <a:lnTo>
                        <a:pt x="18" y="0"/>
                      </a:lnTo>
                      <a:lnTo>
                        <a:pt x="34"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3" name="Freeform 1912"/>
                <p:cNvSpPr>
                  <a:spLocks/>
                </p:cNvSpPr>
                <p:nvPr/>
              </p:nvSpPr>
              <p:spPr bwMode="auto">
                <a:xfrm>
                  <a:off x="2176775" y="4032250"/>
                  <a:ext cx="157163" cy="203200"/>
                </a:xfrm>
                <a:custGeom>
                  <a:avLst/>
                  <a:gdLst/>
                  <a:ahLst/>
                  <a:cxnLst>
                    <a:cxn ang="0">
                      <a:pos x="2" y="51"/>
                    </a:cxn>
                    <a:cxn ang="0">
                      <a:pos x="3" y="70"/>
                    </a:cxn>
                    <a:cxn ang="0">
                      <a:pos x="0" y="74"/>
                    </a:cxn>
                    <a:cxn ang="0">
                      <a:pos x="13" y="79"/>
                    </a:cxn>
                    <a:cxn ang="0">
                      <a:pos x="16" y="76"/>
                    </a:cxn>
                    <a:cxn ang="0">
                      <a:pos x="19" y="79"/>
                    </a:cxn>
                    <a:cxn ang="0">
                      <a:pos x="19" y="92"/>
                    </a:cxn>
                    <a:cxn ang="0">
                      <a:pos x="12" y="95"/>
                    </a:cxn>
                    <a:cxn ang="0">
                      <a:pos x="13" y="107"/>
                    </a:cxn>
                    <a:cxn ang="0">
                      <a:pos x="10" y="115"/>
                    </a:cxn>
                    <a:cxn ang="0">
                      <a:pos x="15" y="113"/>
                    </a:cxn>
                    <a:cxn ang="0">
                      <a:pos x="34" y="128"/>
                    </a:cxn>
                    <a:cxn ang="0">
                      <a:pos x="41" y="112"/>
                    </a:cxn>
                    <a:cxn ang="0">
                      <a:pos x="49" y="95"/>
                    </a:cxn>
                    <a:cxn ang="0">
                      <a:pos x="67" y="83"/>
                    </a:cxn>
                    <a:cxn ang="0">
                      <a:pos x="85" y="70"/>
                    </a:cxn>
                    <a:cxn ang="0">
                      <a:pos x="97" y="48"/>
                    </a:cxn>
                    <a:cxn ang="0">
                      <a:pos x="99" y="48"/>
                    </a:cxn>
                    <a:cxn ang="0">
                      <a:pos x="93" y="33"/>
                    </a:cxn>
                    <a:cxn ang="0">
                      <a:pos x="98" y="31"/>
                    </a:cxn>
                    <a:cxn ang="0">
                      <a:pos x="79" y="21"/>
                    </a:cxn>
                    <a:cxn ang="0">
                      <a:pos x="62" y="21"/>
                    </a:cxn>
                    <a:cxn ang="0">
                      <a:pos x="51" y="10"/>
                    </a:cxn>
                    <a:cxn ang="0">
                      <a:pos x="37" y="0"/>
                    </a:cxn>
                    <a:cxn ang="0">
                      <a:pos x="30" y="5"/>
                    </a:cxn>
                    <a:cxn ang="0">
                      <a:pos x="17" y="12"/>
                    </a:cxn>
                    <a:cxn ang="0">
                      <a:pos x="11" y="33"/>
                    </a:cxn>
                    <a:cxn ang="0">
                      <a:pos x="8" y="40"/>
                    </a:cxn>
                    <a:cxn ang="0">
                      <a:pos x="2" y="51"/>
                    </a:cxn>
                  </a:cxnLst>
                  <a:rect l="0" t="0" r="r" b="b"/>
                  <a:pathLst>
                    <a:path w="99" h="128">
                      <a:moveTo>
                        <a:pt x="2" y="51"/>
                      </a:moveTo>
                      <a:lnTo>
                        <a:pt x="3" y="70"/>
                      </a:lnTo>
                      <a:lnTo>
                        <a:pt x="0" y="74"/>
                      </a:lnTo>
                      <a:lnTo>
                        <a:pt x="13" y="79"/>
                      </a:lnTo>
                      <a:lnTo>
                        <a:pt x="16" y="76"/>
                      </a:lnTo>
                      <a:lnTo>
                        <a:pt x="19" y="79"/>
                      </a:lnTo>
                      <a:lnTo>
                        <a:pt x="19" y="92"/>
                      </a:lnTo>
                      <a:lnTo>
                        <a:pt x="12" y="95"/>
                      </a:lnTo>
                      <a:lnTo>
                        <a:pt x="13" y="107"/>
                      </a:lnTo>
                      <a:lnTo>
                        <a:pt x="10" y="115"/>
                      </a:lnTo>
                      <a:lnTo>
                        <a:pt x="15" y="113"/>
                      </a:lnTo>
                      <a:lnTo>
                        <a:pt x="34" y="128"/>
                      </a:lnTo>
                      <a:lnTo>
                        <a:pt x="41" y="112"/>
                      </a:lnTo>
                      <a:lnTo>
                        <a:pt x="49" y="95"/>
                      </a:lnTo>
                      <a:lnTo>
                        <a:pt x="67" y="83"/>
                      </a:lnTo>
                      <a:lnTo>
                        <a:pt x="85" y="70"/>
                      </a:lnTo>
                      <a:lnTo>
                        <a:pt x="97" y="48"/>
                      </a:lnTo>
                      <a:lnTo>
                        <a:pt x="99" y="48"/>
                      </a:lnTo>
                      <a:lnTo>
                        <a:pt x="93" y="33"/>
                      </a:lnTo>
                      <a:lnTo>
                        <a:pt x="98" y="31"/>
                      </a:lnTo>
                      <a:lnTo>
                        <a:pt x="79" y="21"/>
                      </a:lnTo>
                      <a:lnTo>
                        <a:pt x="62" y="21"/>
                      </a:lnTo>
                      <a:lnTo>
                        <a:pt x="51" y="10"/>
                      </a:lnTo>
                      <a:lnTo>
                        <a:pt x="37" y="0"/>
                      </a:lnTo>
                      <a:lnTo>
                        <a:pt x="30" y="5"/>
                      </a:lnTo>
                      <a:lnTo>
                        <a:pt x="17" y="12"/>
                      </a:lnTo>
                      <a:lnTo>
                        <a:pt x="11" y="33"/>
                      </a:lnTo>
                      <a:lnTo>
                        <a:pt x="8" y="40"/>
                      </a:lnTo>
                      <a:lnTo>
                        <a:pt x="2" y="5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4" name="Freeform 1913"/>
                <p:cNvSpPr>
                  <a:spLocks/>
                </p:cNvSpPr>
                <p:nvPr/>
              </p:nvSpPr>
              <p:spPr bwMode="auto">
                <a:xfrm>
                  <a:off x="2168838" y="4079875"/>
                  <a:ext cx="363537" cy="573088"/>
                </a:xfrm>
                <a:custGeom>
                  <a:avLst/>
                  <a:gdLst/>
                  <a:ahLst/>
                  <a:cxnLst>
                    <a:cxn ang="0">
                      <a:pos x="222" y="285"/>
                    </a:cxn>
                    <a:cxn ang="0">
                      <a:pos x="223" y="318"/>
                    </a:cxn>
                    <a:cxn ang="0">
                      <a:pos x="222" y="336"/>
                    </a:cxn>
                    <a:cxn ang="0">
                      <a:pos x="216" y="352"/>
                    </a:cxn>
                    <a:cxn ang="0">
                      <a:pos x="207" y="361"/>
                    </a:cxn>
                    <a:cxn ang="0">
                      <a:pos x="184" y="340"/>
                    </a:cxn>
                    <a:cxn ang="0">
                      <a:pos x="158" y="324"/>
                    </a:cxn>
                    <a:cxn ang="0">
                      <a:pos x="128" y="307"/>
                    </a:cxn>
                    <a:cxn ang="0">
                      <a:pos x="98" y="277"/>
                    </a:cxn>
                    <a:cxn ang="0">
                      <a:pos x="85" y="246"/>
                    </a:cxn>
                    <a:cxn ang="0">
                      <a:pos x="67" y="211"/>
                    </a:cxn>
                    <a:cxn ang="0">
                      <a:pos x="52" y="182"/>
                    </a:cxn>
                    <a:cxn ang="0">
                      <a:pos x="37" y="154"/>
                    </a:cxn>
                    <a:cxn ang="0">
                      <a:pos x="17" y="129"/>
                    </a:cxn>
                    <a:cxn ang="0">
                      <a:pos x="7" y="115"/>
                    </a:cxn>
                    <a:cxn ang="0">
                      <a:pos x="3" y="79"/>
                    </a:cxn>
                    <a:cxn ang="0">
                      <a:pos x="18" y="77"/>
                    </a:cxn>
                    <a:cxn ang="0">
                      <a:pos x="20" y="83"/>
                    </a:cxn>
                    <a:cxn ang="0">
                      <a:pos x="46" y="82"/>
                    </a:cxn>
                    <a:cxn ang="0">
                      <a:pos x="72" y="53"/>
                    </a:cxn>
                    <a:cxn ang="0">
                      <a:pos x="102" y="18"/>
                    </a:cxn>
                    <a:cxn ang="0">
                      <a:pos x="98" y="3"/>
                    </a:cxn>
                    <a:cxn ang="0">
                      <a:pos x="104" y="0"/>
                    </a:cxn>
                    <a:cxn ang="0">
                      <a:pos x="124" y="19"/>
                    </a:cxn>
                    <a:cxn ang="0">
                      <a:pos x="141" y="43"/>
                    </a:cxn>
                    <a:cxn ang="0">
                      <a:pos x="176" y="44"/>
                    </a:cxn>
                    <a:cxn ang="0">
                      <a:pos x="187" y="74"/>
                    </a:cxn>
                    <a:cxn ang="0">
                      <a:pos x="192" y="81"/>
                    </a:cxn>
                    <a:cxn ang="0">
                      <a:pos x="163" y="91"/>
                    </a:cxn>
                    <a:cxn ang="0">
                      <a:pos x="145" y="113"/>
                    </a:cxn>
                    <a:cxn ang="0">
                      <a:pos x="132" y="145"/>
                    </a:cxn>
                    <a:cxn ang="0">
                      <a:pos x="147" y="175"/>
                    </a:cxn>
                    <a:cxn ang="0">
                      <a:pos x="153" y="185"/>
                    </a:cxn>
                    <a:cxn ang="0">
                      <a:pos x="177" y="197"/>
                    </a:cxn>
                    <a:cxn ang="0">
                      <a:pos x="190" y="202"/>
                    </a:cxn>
                    <a:cxn ang="0">
                      <a:pos x="210" y="215"/>
                    </a:cxn>
                    <a:cxn ang="0">
                      <a:pos x="227" y="245"/>
                    </a:cxn>
                    <a:cxn ang="0">
                      <a:pos x="224" y="275"/>
                    </a:cxn>
                  </a:cxnLst>
                  <a:rect l="0" t="0" r="r" b="b"/>
                  <a:pathLst>
                    <a:path w="229" h="361">
                      <a:moveTo>
                        <a:pt x="224" y="275"/>
                      </a:moveTo>
                      <a:lnTo>
                        <a:pt x="222" y="285"/>
                      </a:lnTo>
                      <a:lnTo>
                        <a:pt x="220" y="301"/>
                      </a:lnTo>
                      <a:lnTo>
                        <a:pt x="223" y="318"/>
                      </a:lnTo>
                      <a:lnTo>
                        <a:pt x="229" y="321"/>
                      </a:lnTo>
                      <a:lnTo>
                        <a:pt x="222" y="336"/>
                      </a:lnTo>
                      <a:lnTo>
                        <a:pt x="220" y="344"/>
                      </a:lnTo>
                      <a:lnTo>
                        <a:pt x="216" y="352"/>
                      </a:lnTo>
                      <a:lnTo>
                        <a:pt x="210" y="361"/>
                      </a:lnTo>
                      <a:lnTo>
                        <a:pt x="207" y="361"/>
                      </a:lnTo>
                      <a:lnTo>
                        <a:pt x="192" y="349"/>
                      </a:lnTo>
                      <a:lnTo>
                        <a:pt x="184" y="340"/>
                      </a:lnTo>
                      <a:lnTo>
                        <a:pt x="173" y="334"/>
                      </a:lnTo>
                      <a:lnTo>
                        <a:pt x="158" y="324"/>
                      </a:lnTo>
                      <a:lnTo>
                        <a:pt x="144" y="317"/>
                      </a:lnTo>
                      <a:lnTo>
                        <a:pt x="128" y="307"/>
                      </a:lnTo>
                      <a:lnTo>
                        <a:pt x="114" y="293"/>
                      </a:lnTo>
                      <a:lnTo>
                        <a:pt x="98" y="277"/>
                      </a:lnTo>
                      <a:lnTo>
                        <a:pt x="99" y="268"/>
                      </a:lnTo>
                      <a:lnTo>
                        <a:pt x="85" y="246"/>
                      </a:lnTo>
                      <a:lnTo>
                        <a:pt x="73" y="225"/>
                      </a:lnTo>
                      <a:lnTo>
                        <a:pt x="67" y="211"/>
                      </a:lnTo>
                      <a:lnTo>
                        <a:pt x="59" y="198"/>
                      </a:lnTo>
                      <a:lnTo>
                        <a:pt x="52" y="182"/>
                      </a:lnTo>
                      <a:lnTo>
                        <a:pt x="45" y="168"/>
                      </a:lnTo>
                      <a:lnTo>
                        <a:pt x="37" y="154"/>
                      </a:lnTo>
                      <a:lnTo>
                        <a:pt x="30" y="139"/>
                      </a:lnTo>
                      <a:lnTo>
                        <a:pt x="17" y="129"/>
                      </a:lnTo>
                      <a:lnTo>
                        <a:pt x="5" y="120"/>
                      </a:lnTo>
                      <a:lnTo>
                        <a:pt x="7" y="115"/>
                      </a:lnTo>
                      <a:lnTo>
                        <a:pt x="0" y="89"/>
                      </a:lnTo>
                      <a:lnTo>
                        <a:pt x="3" y="79"/>
                      </a:lnTo>
                      <a:lnTo>
                        <a:pt x="17" y="65"/>
                      </a:lnTo>
                      <a:lnTo>
                        <a:pt x="18" y="77"/>
                      </a:lnTo>
                      <a:lnTo>
                        <a:pt x="15" y="85"/>
                      </a:lnTo>
                      <a:lnTo>
                        <a:pt x="20" y="83"/>
                      </a:lnTo>
                      <a:lnTo>
                        <a:pt x="39" y="98"/>
                      </a:lnTo>
                      <a:lnTo>
                        <a:pt x="46" y="82"/>
                      </a:lnTo>
                      <a:lnTo>
                        <a:pt x="54" y="65"/>
                      </a:lnTo>
                      <a:lnTo>
                        <a:pt x="72" y="53"/>
                      </a:lnTo>
                      <a:lnTo>
                        <a:pt x="90" y="40"/>
                      </a:lnTo>
                      <a:lnTo>
                        <a:pt x="102" y="18"/>
                      </a:lnTo>
                      <a:lnTo>
                        <a:pt x="104" y="18"/>
                      </a:lnTo>
                      <a:lnTo>
                        <a:pt x="98" y="3"/>
                      </a:lnTo>
                      <a:lnTo>
                        <a:pt x="103" y="1"/>
                      </a:lnTo>
                      <a:lnTo>
                        <a:pt x="104" y="0"/>
                      </a:lnTo>
                      <a:lnTo>
                        <a:pt x="115" y="9"/>
                      </a:lnTo>
                      <a:lnTo>
                        <a:pt x="124" y="19"/>
                      </a:lnTo>
                      <a:lnTo>
                        <a:pt x="137" y="34"/>
                      </a:lnTo>
                      <a:lnTo>
                        <a:pt x="141" y="43"/>
                      </a:lnTo>
                      <a:lnTo>
                        <a:pt x="163" y="44"/>
                      </a:lnTo>
                      <a:lnTo>
                        <a:pt x="176" y="44"/>
                      </a:lnTo>
                      <a:lnTo>
                        <a:pt x="193" y="51"/>
                      </a:lnTo>
                      <a:lnTo>
                        <a:pt x="187" y="74"/>
                      </a:lnTo>
                      <a:lnTo>
                        <a:pt x="198" y="82"/>
                      </a:lnTo>
                      <a:lnTo>
                        <a:pt x="192" y="81"/>
                      </a:lnTo>
                      <a:lnTo>
                        <a:pt x="177" y="85"/>
                      </a:lnTo>
                      <a:lnTo>
                        <a:pt x="163" y="91"/>
                      </a:lnTo>
                      <a:lnTo>
                        <a:pt x="149" y="99"/>
                      </a:lnTo>
                      <a:lnTo>
                        <a:pt x="145" y="113"/>
                      </a:lnTo>
                      <a:lnTo>
                        <a:pt x="140" y="129"/>
                      </a:lnTo>
                      <a:lnTo>
                        <a:pt x="132" y="145"/>
                      </a:lnTo>
                      <a:lnTo>
                        <a:pt x="140" y="159"/>
                      </a:lnTo>
                      <a:lnTo>
                        <a:pt x="147" y="175"/>
                      </a:lnTo>
                      <a:lnTo>
                        <a:pt x="146" y="182"/>
                      </a:lnTo>
                      <a:lnTo>
                        <a:pt x="153" y="185"/>
                      </a:lnTo>
                      <a:lnTo>
                        <a:pt x="163" y="193"/>
                      </a:lnTo>
                      <a:lnTo>
                        <a:pt x="177" y="197"/>
                      </a:lnTo>
                      <a:lnTo>
                        <a:pt x="189" y="186"/>
                      </a:lnTo>
                      <a:lnTo>
                        <a:pt x="190" y="202"/>
                      </a:lnTo>
                      <a:lnTo>
                        <a:pt x="192" y="216"/>
                      </a:lnTo>
                      <a:lnTo>
                        <a:pt x="210" y="215"/>
                      </a:lnTo>
                      <a:lnTo>
                        <a:pt x="219" y="231"/>
                      </a:lnTo>
                      <a:lnTo>
                        <a:pt x="227" y="245"/>
                      </a:lnTo>
                      <a:lnTo>
                        <a:pt x="224" y="250"/>
                      </a:lnTo>
                      <a:lnTo>
                        <a:pt x="224" y="27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grpSp>
      <p:sp>
        <p:nvSpPr>
          <p:cNvPr id="1915" name="Freeform 1914"/>
          <p:cNvSpPr>
            <a:spLocks/>
          </p:cNvSpPr>
          <p:nvPr/>
        </p:nvSpPr>
        <p:spPr bwMode="auto">
          <a:xfrm>
            <a:off x="6191563" y="2719388"/>
            <a:ext cx="247650" cy="125412"/>
          </a:xfrm>
          <a:custGeom>
            <a:avLst/>
            <a:gdLst/>
            <a:ahLst/>
            <a:cxnLst>
              <a:cxn ang="0">
                <a:pos x="52" y="46"/>
              </a:cxn>
              <a:cxn ang="0">
                <a:pos x="34" y="35"/>
              </a:cxn>
              <a:cxn ang="0">
                <a:pos x="12" y="33"/>
              </a:cxn>
              <a:cxn ang="0">
                <a:pos x="0" y="18"/>
              </a:cxn>
              <a:cxn ang="0">
                <a:pos x="10" y="10"/>
              </a:cxn>
              <a:cxn ang="0">
                <a:pos x="27" y="13"/>
              </a:cxn>
              <a:cxn ang="0">
                <a:pos x="44" y="15"/>
              </a:cxn>
              <a:cxn ang="0">
                <a:pos x="52" y="3"/>
              </a:cxn>
              <a:cxn ang="0">
                <a:pos x="68" y="5"/>
              </a:cxn>
              <a:cxn ang="0">
                <a:pos x="90" y="5"/>
              </a:cxn>
              <a:cxn ang="0">
                <a:pos x="111" y="2"/>
              </a:cxn>
              <a:cxn ang="0">
                <a:pos x="132" y="0"/>
              </a:cxn>
              <a:cxn ang="0">
                <a:pos x="152" y="13"/>
              </a:cxn>
              <a:cxn ang="0">
                <a:pos x="156" y="22"/>
              </a:cxn>
              <a:cxn ang="0">
                <a:pos x="145" y="32"/>
              </a:cxn>
              <a:cxn ang="0">
                <a:pos x="132" y="43"/>
              </a:cxn>
              <a:cxn ang="0">
                <a:pos x="115" y="46"/>
              </a:cxn>
              <a:cxn ang="0">
                <a:pos x="104" y="58"/>
              </a:cxn>
              <a:cxn ang="0">
                <a:pos x="95" y="57"/>
              </a:cxn>
              <a:cxn ang="0">
                <a:pos x="87" y="57"/>
              </a:cxn>
              <a:cxn ang="0">
                <a:pos x="76" y="65"/>
              </a:cxn>
              <a:cxn ang="0">
                <a:pos x="69" y="79"/>
              </a:cxn>
              <a:cxn ang="0">
                <a:pos x="42" y="75"/>
              </a:cxn>
              <a:cxn ang="0">
                <a:pos x="13" y="71"/>
              </a:cxn>
              <a:cxn ang="0">
                <a:pos x="12" y="59"/>
              </a:cxn>
              <a:cxn ang="0">
                <a:pos x="31" y="53"/>
              </a:cxn>
              <a:cxn ang="0">
                <a:pos x="52" y="46"/>
              </a:cxn>
            </a:cxnLst>
            <a:rect l="0" t="0" r="r" b="b"/>
            <a:pathLst>
              <a:path w="156" h="79">
                <a:moveTo>
                  <a:pt x="52" y="46"/>
                </a:moveTo>
                <a:lnTo>
                  <a:pt x="34" y="35"/>
                </a:lnTo>
                <a:lnTo>
                  <a:pt x="12" y="33"/>
                </a:lnTo>
                <a:lnTo>
                  <a:pt x="0" y="18"/>
                </a:lnTo>
                <a:lnTo>
                  <a:pt x="10" y="10"/>
                </a:lnTo>
                <a:lnTo>
                  <a:pt x="27" y="13"/>
                </a:lnTo>
                <a:lnTo>
                  <a:pt x="44" y="15"/>
                </a:lnTo>
                <a:lnTo>
                  <a:pt x="52" y="3"/>
                </a:lnTo>
                <a:lnTo>
                  <a:pt x="68" y="5"/>
                </a:lnTo>
                <a:lnTo>
                  <a:pt x="90" y="5"/>
                </a:lnTo>
                <a:lnTo>
                  <a:pt x="111" y="2"/>
                </a:lnTo>
                <a:lnTo>
                  <a:pt x="132" y="0"/>
                </a:lnTo>
                <a:lnTo>
                  <a:pt x="152" y="13"/>
                </a:lnTo>
                <a:lnTo>
                  <a:pt x="156" y="22"/>
                </a:lnTo>
                <a:lnTo>
                  <a:pt x="145" y="32"/>
                </a:lnTo>
                <a:lnTo>
                  <a:pt x="132" y="43"/>
                </a:lnTo>
                <a:lnTo>
                  <a:pt x="115" y="46"/>
                </a:lnTo>
                <a:lnTo>
                  <a:pt x="104" y="58"/>
                </a:lnTo>
                <a:lnTo>
                  <a:pt x="95" y="57"/>
                </a:lnTo>
                <a:lnTo>
                  <a:pt x="87" y="57"/>
                </a:lnTo>
                <a:lnTo>
                  <a:pt x="76" y="65"/>
                </a:lnTo>
                <a:lnTo>
                  <a:pt x="69" y="79"/>
                </a:lnTo>
                <a:lnTo>
                  <a:pt x="42" y="75"/>
                </a:lnTo>
                <a:lnTo>
                  <a:pt x="13" y="71"/>
                </a:lnTo>
                <a:lnTo>
                  <a:pt x="12" y="59"/>
                </a:lnTo>
                <a:lnTo>
                  <a:pt x="31" y="53"/>
                </a:lnTo>
                <a:lnTo>
                  <a:pt x="52" y="46"/>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6" name="Freeform 1915"/>
          <p:cNvSpPr>
            <a:spLocks/>
          </p:cNvSpPr>
          <p:nvPr/>
        </p:nvSpPr>
        <p:spPr bwMode="auto">
          <a:xfrm>
            <a:off x="5807388" y="2641600"/>
            <a:ext cx="403225" cy="269875"/>
          </a:xfrm>
          <a:custGeom>
            <a:avLst/>
            <a:gdLst/>
            <a:ahLst/>
            <a:cxnLst>
              <a:cxn ang="0">
                <a:pos x="181" y="145"/>
              </a:cxn>
              <a:cxn ang="0">
                <a:pos x="153" y="128"/>
              </a:cxn>
              <a:cxn ang="0">
                <a:pos x="126" y="110"/>
              </a:cxn>
              <a:cxn ang="0">
                <a:pos x="112" y="103"/>
              </a:cxn>
              <a:cxn ang="0">
                <a:pos x="91" y="94"/>
              </a:cxn>
              <a:cxn ang="0">
                <a:pos x="78" y="75"/>
              </a:cxn>
              <a:cxn ang="0">
                <a:pos x="57" y="60"/>
              </a:cxn>
              <a:cxn ang="0">
                <a:pos x="44" y="75"/>
              </a:cxn>
              <a:cxn ang="0">
                <a:pos x="36" y="78"/>
              </a:cxn>
              <a:cxn ang="0">
                <a:pos x="39" y="90"/>
              </a:cxn>
              <a:cxn ang="0">
                <a:pos x="17" y="85"/>
              </a:cxn>
              <a:cxn ang="0">
                <a:pos x="13" y="67"/>
              </a:cxn>
              <a:cxn ang="0">
                <a:pos x="8" y="50"/>
              </a:cxn>
              <a:cxn ang="0">
                <a:pos x="4" y="32"/>
              </a:cxn>
              <a:cxn ang="0">
                <a:pos x="0" y="15"/>
              </a:cxn>
              <a:cxn ang="0">
                <a:pos x="19" y="7"/>
              </a:cxn>
              <a:cxn ang="0">
                <a:pos x="39" y="0"/>
              </a:cxn>
              <a:cxn ang="0">
                <a:pos x="58" y="11"/>
              </a:cxn>
              <a:cxn ang="0">
                <a:pos x="79" y="21"/>
              </a:cxn>
              <a:cxn ang="0">
                <a:pos x="96" y="41"/>
              </a:cxn>
              <a:cxn ang="0">
                <a:pos x="113" y="42"/>
              </a:cxn>
              <a:cxn ang="0">
                <a:pos x="129" y="43"/>
              </a:cxn>
              <a:cxn ang="0">
                <a:pos x="146" y="45"/>
              </a:cxn>
              <a:cxn ang="0">
                <a:pos x="163" y="46"/>
              </a:cxn>
              <a:cxn ang="0">
                <a:pos x="180" y="58"/>
              </a:cxn>
              <a:cxn ang="0">
                <a:pos x="181" y="73"/>
              </a:cxn>
              <a:cxn ang="0">
                <a:pos x="196" y="81"/>
              </a:cxn>
              <a:cxn ang="0">
                <a:pos x="212" y="89"/>
              </a:cxn>
              <a:cxn ang="0">
                <a:pos x="228" y="78"/>
              </a:cxn>
              <a:cxn ang="0">
                <a:pos x="242" y="67"/>
              </a:cxn>
              <a:cxn ang="0">
                <a:pos x="254" y="82"/>
              </a:cxn>
              <a:cxn ang="0">
                <a:pos x="242" y="93"/>
              </a:cxn>
              <a:cxn ang="0">
                <a:pos x="225" y="107"/>
              </a:cxn>
              <a:cxn ang="0">
                <a:pos x="208" y="121"/>
              </a:cxn>
              <a:cxn ang="0">
                <a:pos x="216" y="129"/>
              </a:cxn>
              <a:cxn ang="0">
                <a:pos x="228" y="136"/>
              </a:cxn>
              <a:cxn ang="0">
                <a:pos x="232" y="144"/>
              </a:cxn>
              <a:cxn ang="0">
                <a:pos x="228" y="157"/>
              </a:cxn>
              <a:cxn ang="0">
                <a:pos x="224" y="170"/>
              </a:cxn>
              <a:cxn ang="0">
                <a:pos x="208" y="167"/>
              </a:cxn>
              <a:cxn ang="0">
                <a:pos x="191" y="164"/>
              </a:cxn>
              <a:cxn ang="0">
                <a:pos x="181" y="145"/>
              </a:cxn>
            </a:cxnLst>
            <a:rect l="0" t="0" r="r" b="b"/>
            <a:pathLst>
              <a:path w="254" h="170">
                <a:moveTo>
                  <a:pt x="181" y="145"/>
                </a:moveTo>
                <a:lnTo>
                  <a:pt x="153" y="128"/>
                </a:lnTo>
                <a:lnTo>
                  <a:pt x="126" y="110"/>
                </a:lnTo>
                <a:lnTo>
                  <a:pt x="112" y="103"/>
                </a:lnTo>
                <a:lnTo>
                  <a:pt x="91" y="94"/>
                </a:lnTo>
                <a:lnTo>
                  <a:pt x="78" y="75"/>
                </a:lnTo>
                <a:lnTo>
                  <a:pt x="57" y="60"/>
                </a:lnTo>
                <a:lnTo>
                  <a:pt x="44" y="75"/>
                </a:lnTo>
                <a:lnTo>
                  <a:pt x="36" y="78"/>
                </a:lnTo>
                <a:lnTo>
                  <a:pt x="39" y="90"/>
                </a:lnTo>
                <a:lnTo>
                  <a:pt x="17" y="85"/>
                </a:lnTo>
                <a:lnTo>
                  <a:pt x="13" y="67"/>
                </a:lnTo>
                <a:lnTo>
                  <a:pt x="8" y="50"/>
                </a:lnTo>
                <a:lnTo>
                  <a:pt x="4" y="32"/>
                </a:lnTo>
                <a:lnTo>
                  <a:pt x="0" y="15"/>
                </a:lnTo>
                <a:lnTo>
                  <a:pt x="19" y="7"/>
                </a:lnTo>
                <a:lnTo>
                  <a:pt x="39" y="0"/>
                </a:lnTo>
                <a:lnTo>
                  <a:pt x="58" y="11"/>
                </a:lnTo>
                <a:lnTo>
                  <a:pt x="79" y="21"/>
                </a:lnTo>
                <a:lnTo>
                  <a:pt x="96" y="41"/>
                </a:lnTo>
                <a:lnTo>
                  <a:pt x="113" y="42"/>
                </a:lnTo>
                <a:lnTo>
                  <a:pt x="129" y="43"/>
                </a:lnTo>
                <a:lnTo>
                  <a:pt x="146" y="45"/>
                </a:lnTo>
                <a:lnTo>
                  <a:pt x="163" y="46"/>
                </a:lnTo>
                <a:lnTo>
                  <a:pt x="180" y="58"/>
                </a:lnTo>
                <a:lnTo>
                  <a:pt x="181" y="73"/>
                </a:lnTo>
                <a:lnTo>
                  <a:pt x="196" y="81"/>
                </a:lnTo>
                <a:lnTo>
                  <a:pt x="212" y="89"/>
                </a:lnTo>
                <a:lnTo>
                  <a:pt x="228" y="78"/>
                </a:lnTo>
                <a:lnTo>
                  <a:pt x="242" y="67"/>
                </a:lnTo>
                <a:lnTo>
                  <a:pt x="254" y="82"/>
                </a:lnTo>
                <a:lnTo>
                  <a:pt x="242" y="93"/>
                </a:lnTo>
                <a:lnTo>
                  <a:pt x="225" y="107"/>
                </a:lnTo>
                <a:lnTo>
                  <a:pt x="208" y="121"/>
                </a:lnTo>
                <a:lnTo>
                  <a:pt x="216" y="129"/>
                </a:lnTo>
                <a:lnTo>
                  <a:pt x="228" y="136"/>
                </a:lnTo>
                <a:lnTo>
                  <a:pt x="232" y="144"/>
                </a:lnTo>
                <a:lnTo>
                  <a:pt x="228" y="157"/>
                </a:lnTo>
                <a:lnTo>
                  <a:pt x="224" y="170"/>
                </a:lnTo>
                <a:lnTo>
                  <a:pt x="208" y="167"/>
                </a:lnTo>
                <a:lnTo>
                  <a:pt x="191" y="164"/>
                </a:lnTo>
                <a:lnTo>
                  <a:pt x="181" y="145"/>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7" name="Freeform 1916"/>
          <p:cNvSpPr>
            <a:spLocks/>
          </p:cNvSpPr>
          <p:nvPr/>
        </p:nvSpPr>
        <p:spPr bwMode="auto">
          <a:xfrm>
            <a:off x="7721913" y="2382838"/>
            <a:ext cx="230187" cy="255587"/>
          </a:xfrm>
          <a:custGeom>
            <a:avLst/>
            <a:gdLst/>
            <a:ahLst/>
            <a:cxnLst>
              <a:cxn ang="0">
                <a:pos x="128" y="110"/>
              </a:cxn>
              <a:cxn ang="0">
                <a:pos x="121" y="105"/>
              </a:cxn>
              <a:cxn ang="0">
                <a:pos x="102" y="98"/>
              </a:cxn>
              <a:cxn ang="0">
                <a:pos x="96" y="98"/>
              </a:cxn>
              <a:cxn ang="0">
                <a:pos x="103" y="123"/>
              </a:cxn>
              <a:cxn ang="0">
                <a:pos x="119" y="135"/>
              </a:cxn>
              <a:cxn ang="0">
                <a:pos x="129" y="146"/>
              </a:cxn>
              <a:cxn ang="0">
                <a:pos x="137" y="150"/>
              </a:cxn>
              <a:cxn ang="0">
                <a:pos x="145" y="161"/>
              </a:cxn>
              <a:cxn ang="0">
                <a:pos x="138" y="154"/>
              </a:cxn>
              <a:cxn ang="0">
                <a:pos x="128" y="150"/>
              </a:cxn>
              <a:cxn ang="0">
                <a:pos x="126" y="161"/>
              </a:cxn>
              <a:cxn ang="0">
                <a:pos x="121" y="161"/>
              </a:cxn>
              <a:cxn ang="0">
                <a:pos x="111" y="149"/>
              </a:cxn>
              <a:cxn ang="0">
                <a:pos x="110" y="140"/>
              </a:cxn>
              <a:cxn ang="0">
                <a:pos x="95" y="124"/>
              </a:cxn>
              <a:cxn ang="0">
                <a:pos x="82" y="109"/>
              </a:cxn>
              <a:cxn ang="0">
                <a:pos x="69" y="89"/>
              </a:cxn>
              <a:cxn ang="0">
                <a:pos x="56" y="69"/>
              </a:cxn>
              <a:cxn ang="0">
                <a:pos x="40" y="55"/>
              </a:cxn>
              <a:cxn ang="0">
                <a:pos x="25" y="38"/>
              </a:cxn>
              <a:cxn ang="0">
                <a:pos x="9" y="20"/>
              </a:cxn>
              <a:cxn ang="0">
                <a:pos x="16" y="20"/>
              </a:cxn>
              <a:cxn ang="0">
                <a:pos x="17" y="13"/>
              </a:cxn>
              <a:cxn ang="0">
                <a:pos x="0" y="3"/>
              </a:cxn>
              <a:cxn ang="0">
                <a:pos x="4" y="0"/>
              </a:cxn>
              <a:cxn ang="0">
                <a:pos x="29" y="19"/>
              </a:cxn>
              <a:cxn ang="0">
                <a:pos x="46" y="38"/>
              </a:cxn>
              <a:cxn ang="0">
                <a:pos x="50" y="45"/>
              </a:cxn>
              <a:cxn ang="0">
                <a:pos x="70" y="60"/>
              </a:cxn>
              <a:cxn ang="0">
                <a:pos x="90" y="77"/>
              </a:cxn>
              <a:cxn ang="0">
                <a:pos x="108" y="94"/>
              </a:cxn>
              <a:cxn ang="0">
                <a:pos x="128" y="110"/>
              </a:cxn>
            </a:cxnLst>
            <a:rect l="0" t="0" r="r" b="b"/>
            <a:pathLst>
              <a:path w="145" h="161">
                <a:moveTo>
                  <a:pt x="128" y="110"/>
                </a:moveTo>
                <a:lnTo>
                  <a:pt x="121" y="105"/>
                </a:lnTo>
                <a:lnTo>
                  <a:pt x="102" y="98"/>
                </a:lnTo>
                <a:lnTo>
                  <a:pt x="96" y="98"/>
                </a:lnTo>
                <a:lnTo>
                  <a:pt x="103" y="123"/>
                </a:lnTo>
                <a:lnTo>
                  <a:pt x="119" y="135"/>
                </a:lnTo>
                <a:lnTo>
                  <a:pt x="129" y="146"/>
                </a:lnTo>
                <a:lnTo>
                  <a:pt x="137" y="150"/>
                </a:lnTo>
                <a:lnTo>
                  <a:pt x="145" y="161"/>
                </a:lnTo>
                <a:lnTo>
                  <a:pt x="138" y="154"/>
                </a:lnTo>
                <a:lnTo>
                  <a:pt x="128" y="150"/>
                </a:lnTo>
                <a:lnTo>
                  <a:pt x="126" y="161"/>
                </a:lnTo>
                <a:lnTo>
                  <a:pt x="121" y="161"/>
                </a:lnTo>
                <a:lnTo>
                  <a:pt x="111" y="149"/>
                </a:lnTo>
                <a:lnTo>
                  <a:pt x="110" y="140"/>
                </a:lnTo>
                <a:lnTo>
                  <a:pt x="95" y="124"/>
                </a:lnTo>
                <a:lnTo>
                  <a:pt x="82" y="109"/>
                </a:lnTo>
                <a:lnTo>
                  <a:pt x="69" y="89"/>
                </a:lnTo>
                <a:lnTo>
                  <a:pt x="56" y="69"/>
                </a:lnTo>
                <a:lnTo>
                  <a:pt x="40" y="55"/>
                </a:lnTo>
                <a:lnTo>
                  <a:pt x="25" y="38"/>
                </a:lnTo>
                <a:lnTo>
                  <a:pt x="9" y="20"/>
                </a:lnTo>
                <a:lnTo>
                  <a:pt x="16" y="20"/>
                </a:lnTo>
                <a:lnTo>
                  <a:pt x="17" y="13"/>
                </a:lnTo>
                <a:lnTo>
                  <a:pt x="0" y="3"/>
                </a:lnTo>
                <a:lnTo>
                  <a:pt x="4" y="0"/>
                </a:lnTo>
                <a:lnTo>
                  <a:pt x="29" y="19"/>
                </a:lnTo>
                <a:lnTo>
                  <a:pt x="46" y="38"/>
                </a:lnTo>
                <a:lnTo>
                  <a:pt x="50" y="45"/>
                </a:lnTo>
                <a:lnTo>
                  <a:pt x="70" y="60"/>
                </a:lnTo>
                <a:lnTo>
                  <a:pt x="90" y="77"/>
                </a:lnTo>
                <a:lnTo>
                  <a:pt x="108" y="94"/>
                </a:lnTo>
                <a:lnTo>
                  <a:pt x="128" y="11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18" name="Freeform 1917"/>
          <p:cNvSpPr>
            <a:spLocks/>
          </p:cNvSpPr>
          <p:nvPr/>
        </p:nvSpPr>
        <p:spPr bwMode="auto">
          <a:xfrm>
            <a:off x="7760013" y="1949450"/>
            <a:ext cx="34925" cy="6350"/>
          </a:xfrm>
          <a:custGeom>
            <a:avLst/>
            <a:gdLst/>
            <a:ahLst/>
            <a:cxnLst>
              <a:cxn ang="0">
                <a:pos x="22" y="1"/>
              </a:cxn>
              <a:cxn ang="0">
                <a:pos x="19" y="5"/>
              </a:cxn>
              <a:cxn ang="0">
                <a:pos x="0" y="1"/>
              </a:cxn>
              <a:cxn ang="0">
                <a:pos x="19" y="0"/>
              </a:cxn>
              <a:cxn ang="0">
                <a:pos x="22" y="1"/>
              </a:cxn>
            </a:cxnLst>
            <a:rect l="0" t="0" r="r" b="b"/>
            <a:pathLst>
              <a:path w="22" h="5">
                <a:moveTo>
                  <a:pt x="22" y="1"/>
                </a:moveTo>
                <a:lnTo>
                  <a:pt x="19" y="5"/>
                </a:lnTo>
                <a:lnTo>
                  <a:pt x="0" y="1"/>
                </a:lnTo>
                <a:lnTo>
                  <a:pt x="19" y="0"/>
                </a:lnTo>
                <a:lnTo>
                  <a:pt x="22" y="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1919" name="Group 2717"/>
          <p:cNvGrpSpPr/>
          <p:nvPr/>
        </p:nvGrpSpPr>
        <p:grpSpPr>
          <a:xfrm>
            <a:off x="4989825" y="1679575"/>
            <a:ext cx="4030663" cy="3856038"/>
            <a:chOff x="4989825" y="1679575"/>
            <a:chExt cx="4030663" cy="3856038"/>
          </a:xfrm>
          <a:solidFill>
            <a:srgbClr val="DDD0C8"/>
          </a:solidFill>
        </p:grpSpPr>
        <p:grpSp>
          <p:nvGrpSpPr>
            <p:cNvPr id="1920" name="Group 2718"/>
            <p:cNvGrpSpPr/>
            <p:nvPr/>
          </p:nvGrpSpPr>
          <p:grpSpPr>
            <a:xfrm>
              <a:off x="8877613" y="4541838"/>
              <a:ext cx="139700" cy="233362"/>
              <a:chOff x="8877613" y="4541838"/>
              <a:chExt cx="139700" cy="233362"/>
            </a:xfrm>
            <a:grpFill/>
          </p:grpSpPr>
          <p:sp>
            <p:nvSpPr>
              <p:cNvPr id="2050" name="Freeform 2049"/>
              <p:cNvSpPr>
                <a:spLocks/>
              </p:cNvSpPr>
              <p:nvPr/>
            </p:nvSpPr>
            <p:spPr bwMode="auto">
              <a:xfrm>
                <a:off x="8877613" y="4710113"/>
                <a:ext cx="61912" cy="65087"/>
              </a:xfrm>
              <a:custGeom>
                <a:avLst/>
                <a:gdLst/>
                <a:ahLst/>
                <a:cxnLst>
                  <a:cxn ang="0">
                    <a:pos x="39" y="41"/>
                  </a:cxn>
                  <a:cxn ang="0">
                    <a:pos x="29" y="41"/>
                  </a:cxn>
                  <a:cxn ang="0">
                    <a:pos x="15" y="28"/>
                  </a:cxn>
                  <a:cxn ang="0">
                    <a:pos x="11" y="24"/>
                  </a:cxn>
                  <a:cxn ang="0">
                    <a:pos x="6" y="17"/>
                  </a:cxn>
                  <a:cxn ang="0">
                    <a:pos x="0" y="10"/>
                  </a:cxn>
                  <a:cxn ang="0">
                    <a:pos x="0" y="0"/>
                  </a:cxn>
                  <a:cxn ang="0">
                    <a:pos x="8" y="4"/>
                  </a:cxn>
                  <a:cxn ang="0">
                    <a:pos x="8" y="8"/>
                  </a:cxn>
                  <a:cxn ang="0">
                    <a:pos x="12" y="11"/>
                  </a:cxn>
                  <a:cxn ang="0">
                    <a:pos x="17" y="11"/>
                  </a:cxn>
                  <a:cxn ang="0">
                    <a:pos x="17" y="13"/>
                  </a:cxn>
                  <a:cxn ang="0">
                    <a:pos x="19" y="16"/>
                  </a:cxn>
                  <a:cxn ang="0">
                    <a:pos x="22" y="20"/>
                  </a:cxn>
                  <a:cxn ang="0">
                    <a:pos x="29" y="29"/>
                  </a:cxn>
                  <a:cxn ang="0">
                    <a:pos x="39" y="39"/>
                  </a:cxn>
                  <a:cxn ang="0">
                    <a:pos x="39" y="41"/>
                  </a:cxn>
                </a:cxnLst>
                <a:rect l="0" t="0" r="r" b="b"/>
                <a:pathLst>
                  <a:path w="39" h="41">
                    <a:moveTo>
                      <a:pt x="39" y="41"/>
                    </a:moveTo>
                    <a:lnTo>
                      <a:pt x="29" y="41"/>
                    </a:lnTo>
                    <a:lnTo>
                      <a:pt x="15" y="28"/>
                    </a:lnTo>
                    <a:lnTo>
                      <a:pt x="11" y="24"/>
                    </a:lnTo>
                    <a:lnTo>
                      <a:pt x="6" y="17"/>
                    </a:lnTo>
                    <a:lnTo>
                      <a:pt x="0" y="10"/>
                    </a:lnTo>
                    <a:lnTo>
                      <a:pt x="0" y="0"/>
                    </a:lnTo>
                    <a:lnTo>
                      <a:pt x="8" y="4"/>
                    </a:lnTo>
                    <a:lnTo>
                      <a:pt x="8" y="8"/>
                    </a:lnTo>
                    <a:lnTo>
                      <a:pt x="12" y="11"/>
                    </a:lnTo>
                    <a:lnTo>
                      <a:pt x="17" y="11"/>
                    </a:lnTo>
                    <a:lnTo>
                      <a:pt x="17" y="13"/>
                    </a:lnTo>
                    <a:lnTo>
                      <a:pt x="19" y="16"/>
                    </a:lnTo>
                    <a:lnTo>
                      <a:pt x="22" y="20"/>
                    </a:lnTo>
                    <a:lnTo>
                      <a:pt x="29" y="29"/>
                    </a:lnTo>
                    <a:lnTo>
                      <a:pt x="39" y="39"/>
                    </a:lnTo>
                    <a:lnTo>
                      <a:pt x="39" y="4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1" name="Freeform 2050"/>
              <p:cNvSpPr>
                <a:spLocks/>
              </p:cNvSpPr>
              <p:nvPr/>
            </p:nvSpPr>
            <p:spPr bwMode="auto">
              <a:xfrm>
                <a:off x="8980800" y="4541838"/>
                <a:ext cx="15875" cy="22225"/>
              </a:xfrm>
              <a:custGeom>
                <a:avLst/>
                <a:gdLst/>
                <a:ahLst/>
                <a:cxnLst>
                  <a:cxn ang="0">
                    <a:pos x="8" y="14"/>
                  </a:cxn>
                  <a:cxn ang="0">
                    <a:pos x="10" y="5"/>
                  </a:cxn>
                  <a:cxn ang="0">
                    <a:pos x="7" y="6"/>
                  </a:cxn>
                  <a:cxn ang="0">
                    <a:pos x="3" y="0"/>
                  </a:cxn>
                  <a:cxn ang="0">
                    <a:pos x="0" y="14"/>
                  </a:cxn>
                  <a:cxn ang="0">
                    <a:pos x="8" y="14"/>
                  </a:cxn>
                </a:cxnLst>
                <a:rect l="0" t="0" r="r" b="b"/>
                <a:pathLst>
                  <a:path w="10" h="14">
                    <a:moveTo>
                      <a:pt x="8" y="14"/>
                    </a:moveTo>
                    <a:lnTo>
                      <a:pt x="10" y="5"/>
                    </a:lnTo>
                    <a:lnTo>
                      <a:pt x="7" y="6"/>
                    </a:lnTo>
                    <a:lnTo>
                      <a:pt x="3" y="0"/>
                    </a:lnTo>
                    <a:lnTo>
                      <a:pt x="0" y="14"/>
                    </a:lnTo>
                    <a:lnTo>
                      <a:pt x="8" y="1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2" name="Freeform 2051"/>
              <p:cNvSpPr>
                <a:spLocks/>
              </p:cNvSpPr>
              <p:nvPr/>
            </p:nvSpPr>
            <p:spPr bwMode="auto">
              <a:xfrm>
                <a:off x="8993500" y="4573588"/>
                <a:ext cx="11113" cy="20637"/>
              </a:xfrm>
              <a:custGeom>
                <a:avLst/>
                <a:gdLst/>
                <a:ahLst/>
                <a:cxnLst>
                  <a:cxn ang="0">
                    <a:pos x="7" y="13"/>
                  </a:cxn>
                  <a:cxn ang="0">
                    <a:pos x="0" y="12"/>
                  </a:cxn>
                  <a:cxn ang="0">
                    <a:pos x="0" y="0"/>
                  </a:cxn>
                  <a:cxn ang="0">
                    <a:pos x="7" y="13"/>
                  </a:cxn>
                </a:cxnLst>
                <a:rect l="0" t="0" r="r" b="b"/>
                <a:pathLst>
                  <a:path w="7" h="13">
                    <a:moveTo>
                      <a:pt x="7" y="13"/>
                    </a:moveTo>
                    <a:lnTo>
                      <a:pt x="0" y="12"/>
                    </a:lnTo>
                    <a:lnTo>
                      <a:pt x="0" y="0"/>
                    </a:lnTo>
                    <a:lnTo>
                      <a:pt x="7" y="1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3" name="Freeform 2052"/>
              <p:cNvSpPr>
                <a:spLocks/>
              </p:cNvSpPr>
              <p:nvPr/>
            </p:nvSpPr>
            <p:spPr bwMode="auto">
              <a:xfrm>
                <a:off x="9012550" y="4583113"/>
                <a:ext cx="4763" cy="7937"/>
              </a:xfrm>
              <a:custGeom>
                <a:avLst/>
                <a:gdLst/>
                <a:ahLst/>
                <a:cxnLst>
                  <a:cxn ang="0">
                    <a:pos x="3" y="0"/>
                  </a:cxn>
                  <a:cxn ang="0">
                    <a:pos x="1" y="5"/>
                  </a:cxn>
                  <a:cxn ang="0">
                    <a:pos x="0" y="5"/>
                  </a:cxn>
                  <a:cxn ang="0">
                    <a:pos x="3" y="0"/>
                  </a:cxn>
                </a:cxnLst>
                <a:rect l="0" t="0" r="r" b="b"/>
                <a:pathLst>
                  <a:path w="3" h="5">
                    <a:moveTo>
                      <a:pt x="3" y="0"/>
                    </a:moveTo>
                    <a:lnTo>
                      <a:pt x="1" y="5"/>
                    </a:lnTo>
                    <a:lnTo>
                      <a:pt x="0" y="5"/>
                    </a:lnTo>
                    <a:lnTo>
                      <a:pt x="3"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nvGrpSpPr>
            <p:cNvPr id="1921" name="Group 2719"/>
            <p:cNvGrpSpPr/>
            <p:nvPr/>
          </p:nvGrpSpPr>
          <p:grpSpPr>
            <a:xfrm>
              <a:off x="5089838" y="2700338"/>
              <a:ext cx="3930650" cy="2835275"/>
              <a:chOff x="5089838" y="2700338"/>
              <a:chExt cx="3930650" cy="2835275"/>
            </a:xfrm>
            <a:grpFill/>
          </p:grpSpPr>
          <p:sp>
            <p:nvSpPr>
              <p:cNvPr id="1960" name="Freeform 1959"/>
              <p:cNvSpPr>
                <a:spLocks/>
              </p:cNvSpPr>
              <p:nvPr/>
            </p:nvSpPr>
            <p:spPr bwMode="auto">
              <a:xfrm>
                <a:off x="7617138" y="4337050"/>
                <a:ext cx="20637" cy="20638"/>
              </a:xfrm>
              <a:custGeom>
                <a:avLst/>
                <a:gdLst/>
                <a:ahLst/>
                <a:cxnLst>
                  <a:cxn ang="0">
                    <a:pos x="13" y="2"/>
                  </a:cxn>
                  <a:cxn ang="0">
                    <a:pos x="6" y="13"/>
                  </a:cxn>
                  <a:cxn ang="0">
                    <a:pos x="0" y="7"/>
                  </a:cxn>
                  <a:cxn ang="0">
                    <a:pos x="7" y="0"/>
                  </a:cxn>
                  <a:cxn ang="0">
                    <a:pos x="13" y="2"/>
                  </a:cxn>
                </a:cxnLst>
                <a:rect l="0" t="0" r="r" b="b"/>
                <a:pathLst>
                  <a:path w="13" h="13">
                    <a:moveTo>
                      <a:pt x="13" y="2"/>
                    </a:moveTo>
                    <a:lnTo>
                      <a:pt x="6" y="13"/>
                    </a:lnTo>
                    <a:lnTo>
                      <a:pt x="0" y="7"/>
                    </a:lnTo>
                    <a:lnTo>
                      <a:pt x="7" y="0"/>
                    </a:lnTo>
                    <a:lnTo>
                      <a:pt x="13"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1961" name="Group 2759"/>
              <p:cNvGrpSpPr/>
              <p:nvPr/>
            </p:nvGrpSpPr>
            <p:grpSpPr>
              <a:xfrm>
                <a:off x="5089838" y="2700338"/>
                <a:ext cx="3930650" cy="2835275"/>
                <a:chOff x="5089838" y="2700338"/>
                <a:chExt cx="3930650" cy="2835275"/>
              </a:xfrm>
              <a:grpFill/>
            </p:grpSpPr>
            <p:sp>
              <p:nvSpPr>
                <p:cNvPr id="1962" name="Freeform 1961"/>
                <p:cNvSpPr>
                  <a:spLocks/>
                </p:cNvSpPr>
                <p:nvPr/>
              </p:nvSpPr>
              <p:spPr bwMode="auto">
                <a:xfrm>
                  <a:off x="7720325" y="3656013"/>
                  <a:ext cx="36513" cy="36512"/>
                </a:xfrm>
                <a:custGeom>
                  <a:avLst/>
                  <a:gdLst/>
                  <a:ahLst/>
                  <a:cxnLst>
                    <a:cxn ang="0">
                      <a:pos x="23" y="17"/>
                    </a:cxn>
                    <a:cxn ang="0">
                      <a:pos x="19" y="23"/>
                    </a:cxn>
                    <a:cxn ang="0">
                      <a:pos x="10" y="19"/>
                    </a:cxn>
                    <a:cxn ang="0">
                      <a:pos x="0" y="0"/>
                    </a:cxn>
                    <a:cxn ang="0">
                      <a:pos x="18" y="2"/>
                    </a:cxn>
                    <a:cxn ang="0">
                      <a:pos x="23" y="8"/>
                    </a:cxn>
                    <a:cxn ang="0">
                      <a:pos x="23" y="17"/>
                    </a:cxn>
                  </a:cxnLst>
                  <a:rect l="0" t="0" r="r" b="b"/>
                  <a:pathLst>
                    <a:path w="23" h="23">
                      <a:moveTo>
                        <a:pt x="23" y="17"/>
                      </a:moveTo>
                      <a:lnTo>
                        <a:pt x="19" y="23"/>
                      </a:lnTo>
                      <a:lnTo>
                        <a:pt x="10" y="19"/>
                      </a:lnTo>
                      <a:lnTo>
                        <a:pt x="0" y="0"/>
                      </a:lnTo>
                      <a:lnTo>
                        <a:pt x="18" y="2"/>
                      </a:lnTo>
                      <a:lnTo>
                        <a:pt x="23" y="8"/>
                      </a:lnTo>
                      <a:lnTo>
                        <a:pt x="23" y="1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3" name="Freeform 1962"/>
                <p:cNvSpPr>
                  <a:spLocks/>
                </p:cNvSpPr>
                <p:nvPr/>
              </p:nvSpPr>
              <p:spPr bwMode="auto">
                <a:xfrm>
                  <a:off x="7228200" y="3616325"/>
                  <a:ext cx="142875" cy="136525"/>
                </a:xfrm>
                <a:custGeom>
                  <a:avLst/>
                  <a:gdLst/>
                  <a:ahLst/>
                  <a:cxnLst>
                    <a:cxn ang="0">
                      <a:pos x="64" y="63"/>
                    </a:cxn>
                    <a:cxn ang="0">
                      <a:pos x="69" y="77"/>
                    </a:cxn>
                    <a:cxn ang="0">
                      <a:pos x="56" y="76"/>
                    </a:cxn>
                    <a:cxn ang="0">
                      <a:pos x="52" y="78"/>
                    </a:cxn>
                    <a:cxn ang="0">
                      <a:pos x="41" y="85"/>
                    </a:cxn>
                    <a:cxn ang="0">
                      <a:pos x="30" y="86"/>
                    </a:cxn>
                    <a:cxn ang="0">
                      <a:pos x="24" y="82"/>
                    </a:cxn>
                    <a:cxn ang="0">
                      <a:pos x="23" y="70"/>
                    </a:cxn>
                    <a:cxn ang="0">
                      <a:pos x="18" y="76"/>
                    </a:cxn>
                    <a:cxn ang="0">
                      <a:pos x="13" y="63"/>
                    </a:cxn>
                    <a:cxn ang="0">
                      <a:pos x="13" y="61"/>
                    </a:cxn>
                    <a:cxn ang="0">
                      <a:pos x="6" y="44"/>
                    </a:cxn>
                    <a:cxn ang="0">
                      <a:pos x="0" y="29"/>
                    </a:cxn>
                    <a:cxn ang="0">
                      <a:pos x="10" y="8"/>
                    </a:cxn>
                    <a:cxn ang="0">
                      <a:pos x="28" y="8"/>
                    </a:cxn>
                    <a:cxn ang="0">
                      <a:pos x="47" y="8"/>
                    </a:cxn>
                    <a:cxn ang="0">
                      <a:pos x="61" y="16"/>
                    </a:cxn>
                    <a:cxn ang="0">
                      <a:pos x="61" y="9"/>
                    </a:cxn>
                    <a:cxn ang="0">
                      <a:pos x="67" y="5"/>
                    </a:cxn>
                    <a:cxn ang="0">
                      <a:pos x="74" y="8"/>
                    </a:cxn>
                    <a:cxn ang="0">
                      <a:pos x="86" y="0"/>
                    </a:cxn>
                    <a:cxn ang="0">
                      <a:pos x="87" y="18"/>
                    </a:cxn>
                    <a:cxn ang="0">
                      <a:pos x="88" y="34"/>
                    </a:cxn>
                    <a:cxn ang="0">
                      <a:pos x="90" y="48"/>
                    </a:cxn>
                    <a:cxn ang="0">
                      <a:pos x="73" y="57"/>
                    </a:cxn>
                    <a:cxn ang="0">
                      <a:pos x="64" y="63"/>
                    </a:cxn>
                  </a:cxnLst>
                  <a:rect l="0" t="0" r="r" b="b"/>
                  <a:pathLst>
                    <a:path w="90" h="86">
                      <a:moveTo>
                        <a:pt x="64" y="63"/>
                      </a:moveTo>
                      <a:lnTo>
                        <a:pt x="69" y="77"/>
                      </a:lnTo>
                      <a:lnTo>
                        <a:pt x="56" y="76"/>
                      </a:lnTo>
                      <a:lnTo>
                        <a:pt x="52" y="78"/>
                      </a:lnTo>
                      <a:lnTo>
                        <a:pt x="41" y="85"/>
                      </a:lnTo>
                      <a:lnTo>
                        <a:pt x="30" y="86"/>
                      </a:lnTo>
                      <a:lnTo>
                        <a:pt x="24" y="82"/>
                      </a:lnTo>
                      <a:lnTo>
                        <a:pt x="23" y="70"/>
                      </a:lnTo>
                      <a:lnTo>
                        <a:pt x="18" y="76"/>
                      </a:lnTo>
                      <a:lnTo>
                        <a:pt x="13" y="63"/>
                      </a:lnTo>
                      <a:lnTo>
                        <a:pt x="13" y="61"/>
                      </a:lnTo>
                      <a:lnTo>
                        <a:pt x="6" y="44"/>
                      </a:lnTo>
                      <a:lnTo>
                        <a:pt x="0" y="29"/>
                      </a:lnTo>
                      <a:lnTo>
                        <a:pt x="10" y="8"/>
                      </a:lnTo>
                      <a:lnTo>
                        <a:pt x="28" y="8"/>
                      </a:lnTo>
                      <a:lnTo>
                        <a:pt x="47" y="8"/>
                      </a:lnTo>
                      <a:lnTo>
                        <a:pt x="61" y="16"/>
                      </a:lnTo>
                      <a:lnTo>
                        <a:pt x="61" y="9"/>
                      </a:lnTo>
                      <a:lnTo>
                        <a:pt x="67" y="5"/>
                      </a:lnTo>
                      <a:lnTo>
                        <a:pt x="74" y="8"/>
                      </a:lnTo>
                      <a:lnTo>
                        <a:pt x="86" y="0"/>
                      </a:lnTo>
                      <a:lnTo>
                        <a:pt x="87" y="18"/>
                      </a:lnTo>
                      <a:lnTo>
                        <a:pt x="88" y="34"/>
                      </a:lnTo>
                      <a:lnTo>
                        <a:pt x="90" y="48"/>
                      </a:lnTo>
                      <a:lnTo>
                        <a:pt x="73" y="57"/>
                      </a:lnTo>
                      <a:lnTo>
                        <a:pt x="64" y="6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4" name="Freeform 1963"/>
                <p:cNvSpPr>
                  <a:spLocks/>
                </p:cNvSpPr>
                <p:nvPr/>
              </p:nvSpPr>
              <p:spPr bwMode="auto">
                <a:xfrm>
                  <a:off x="7696513" y="3492500"/>
                  <a:ext cx="131762" cy="190500"/>
                </a:xfrm>
                <a:custGeom>
                  <a:avLst/>
                  <a:gdLst/>
                  <a:ahLst/>
                  <a:cxnLst>
                    <a:cxn ang="0">
                      <a:pos x="16" y="78"/>
                    </a:cxn>
                    <a:cxn ang="0">
                      <a:pos x="17" y="81"/>
                    </a:cxn>
                    <a:cxn ang="0">
                      <a:pos x="15" y="85"/>
                    </a:cxn>
                    <a:cxn ang="0">
                      <a:pos x="3" y="64"/>
                    </a:cxn>
                    <a:cxn ang="0">
                      <a:pos x="2" y="48"/>
                    </a:cxn>
                    <a:cxn ang="0">
                      <a:pos x="7" y="52"/>
                    </a:cxn>
                    <a:cxn ang="0">
                      <a:pos x="10" y="45"/>
                    </a:cxn>
                    <a:cxn ang="0">
                      <a:pos x="4" y="42"/>
                    </a:cxn>
                    <a:cxn ang="0">
                      <a:pos x="6" y="34"/>
                    </a:cxn>
                    <a:cxn ang="0">
                      <a:pos x="4" y="27"/>
                    </a:cxn>
                    <a:cxn ang="0">
                      <a:pos x="3" y="14"/>
                    </a:cxn>
                    <a:cxn ang="0">
                      <a:pos x="4" y="4"/>
                    </a:cxn>
                    <a:cxn ang="0">
                      <a:pos x="30" y="5"/>
                    </a:cxn>
                    <a:cxn ang="0">
                      <a:pos x="38" y="26"/>
                    </a:cxn>
                    <a:cxn ang="0">
                      <a:pos x="38" y="49"/>
                    </a:cxn>
                    <a:cxn ang="0">
                      <a:pos x="32" y="72"/>
                    </a:cxn>
                    <a:cxn ang="0">
                      <a:pos x="47" y="91"/>
                    </a:cxn>
                    <a:cxn ang="0">
                      <a:pos x="56" y="85"/>
                    </a:cxn>
                    <a:cxn ang="0">
                      <a:pos x="67" y="92"/>
                    </a:cxn>
                    <a:cxn ang="0">
                      <a:pos x="71" y="100"/>
                    </a:cxn>
                    <a:cxn ang="0">
                      <a:pos x="83" y="112"/>
                    </a:cxn>
                    <a:cxn ang="0">
                      <a:pos x="83" y="116"/>
                    </a:cxn>
                    <a:cxn ang="0">
                      <a:pos x="81" y="117"/>
                    </a:cxn>
                    <a:cxn ang="0">
                      <a:pos x="79" y="120"/>
                    </a:cxn>
                    <a:cxn ang="0">
                      <a:pos x="80" y="117"/>
                    </a:cxn>
                    <a:cxn ang="0">
                      <a:pos x="80" y="115"/>
                    </a:cxn>
                    <a:cxn ang="0">
                      <a:pos x="73" y="115"/>
                    </a:cxn>
                    <a:cxn ang="0">
                      <a:pos x="67" y="108"/>
                    </a:cxn>
                    <a:cxn ang="0">
                      <a:pos x="51" y="95"/>
                    </a:cxn>
                    <a:cxn ang="0">
                      <a:pos x="37" y="94"/>
                    </a:cxn>
                    <a:cxn ang="0">
                      <a:pos x="33" y="100"/>
                    </a:cxn>
                    <a:cxn ang="0">
                      <a:pos x="19" y="95"/>
                    </a:cxn>
                    <a:cxn ang="0">
                      <a:pos x="17" y="87"/>
                    </a:cxn>
                    <a:cxn ang="0">
                      <a:pos x="16" y="75"/>
                    </a:cxn>
                  </a:cxnLst>
                  <a:rect l="0" t="0" r="r" b="b"/>
                  <a:pathLst>
                    <a:path w="83" h="120">
                      <a:moveTo>
                        <a:pt x="16" y="75"/>
                      </a:moveTo>
                      <a:lnTo>
                        <a:pt x="16" y="78"/>
                      </a:lnTo>
                      <a:lnTo>
                        <a:pt x="17" y="79"/>
                      </a:lnTo>
                      <a:lnTo>
                        <a:pt x="17" y="81"/>
                      </a:lnTo>
                      <a:lnTo>
                        <a:pt x="16" y="82"/>
                      </a:lnTo>
                      <a:lnTo>
                        <a:pt x="15" y="85"/>
                      </a:lnTo>
                      <a:lnTo>
                        <a:pt x="6" y="74"/>
                      </a:lnTo>
                      <a:lnTo>
                        <a:pt x="3" y="64"/>
                      </a:lnTo>
                      <a:lnTo>
                        <a:pt x="0" y="48"/>
                      </a:lnTo>
                      <a:lnTo>
                        <a:pt x="2" y="48"/>
                      </a:lnTo>
                      <a:lnTo>
                        <a:pt x="3" y="49"/>
                      </a:lnTo>
                      <a:lnTo>
                        <a:pt x="7" y="52"/>
                      </a:lnTo>
                      <a:lnTo>
                        <a:pt x="8" y="49"/>
                      </a:lnTo>
                      <a:lnTo>
                        <a:pt x="10" y="45"/>
                      </a:lnTo>
                      <a:lnTo>
                        <a:pt x="6" y="45"/>
                      </a:lnTo>
                      <a:lnTo>
                        <a:pt x="4" y="42"/>
                      </a:lnTo>
                      <a:lnTo>
                        <a:pt x="4" y="36"/>
                      </a:lnTo>
                      <a:lnTo>
                        <a:pt x="6" y="34"/>
                      </a:lnTo>
                      <a:lnTo>
                        <a:pt x="4" y="29"/>
                      </a:lnTo>
                      <a:lnTo>
                        <a:pt x="4" y="27"/>
                      </a:lnTo>
                      <a:lnTo>
                        <a:pt x="3" y="21"/>
                      </a:lnTo>
                      <a:lnTo>
                        <a:pt x="3" y="14"/>
                      </a:lnTo>
                      <a:lnTo>
                        <a:pt x="4" y="9"/>
                      </a:lnTo>
                      <a:lnTo>
                        <a:pt x="4" y="4"/>
                      </a:lnTo>
                      <a:lnTo>
                        <a:pt x="8" y="0"/>
                      </a:lnTo>
                      <a:lnTo>
                        <a:pt x="30" y="5"/>
                      </a:lnTo>
                      <a:lnTo>
                        <a:pt x="34" y="10"/>
                      </a:lnTo>
                      <a:lnTo>
                        <a:pt x="38" y="26"/>
                      </a:lnTo>
                      <a:lnTo>
                        <a:pt x="42" y="36"/>
                      </a:lnTo>
                      <a:lnTo>
                        <a:pt x="38" y="49"/>
                      </a:lnTo>
                      <a:lnTo>
                        <a:pt x="30" y="57"/>
                      </a:lnTo>
                      <a:lnTo>
                        <a:pt x="32" y="72"/>
                      </a:lnTo>
                      <a:lnTo>
                        <a:pt x="42" y="92"/>
                      </a:lnTo>
                      <a:lnTo>
                        <a:pt x="47" y="91"/>
                      </a:lnTo>
                      <a:lnTo>
                        <a:pt x="47" y="90"/>
                      </a:lnTo>
                      <a:lnTo>
                        <a:pt x="56" y="85"/>
                      </a:lnTo>
                      <a:lnTo>
                        <a:pt x="66" y="98"/>
                      </a:lnTo>
                      <a:lnTo>
                        <a:pt x="67" y="92"/>
                      </a:lnTo>
                      <a:lnTo>
                        <a:pt x="75" y="99"/>
                      </a:lnTo>
                      <a:lnTo>
                        <a:pt x="71" y="100"/>
                      </a:lnTo>
                      <a:lnTo>
                        <a:pt x="79" y="111"/>
                      </a:lnTo>
                      <a:lnTo>
                        <a:pt x="83" y="112"/>
                      </a:lnTo>
                      <a:lnTo>
                        <a:pt x="83" y="113"/>
                      </a:lnTo>
                      <a:lnTo>
                        <a:pt x="83" y="116"/>
                      </a:lnTo>
                      <a:lnTo>
                        <a:pt x="83" y="117"/>
                      </a:lnTo>
                      <a:lnTo>
                        <a:pt x="81" y="117"/>
                      </a:lnTo>
                      <a:lnTo>
                        <a:pt x="80" y="118"/>
                      </a:lnTo>
                      <a:lnTo>
                        <a:pt x="79" y="120"/>
                      </a:lnTo>
                      <a:lnTo>
                        <a:pt x="77" y="118"/>
                      </a:lnTo>
                      <a:lnTo>
                        <a:pt x="80" y="117"/>
                      </a:lnTo>
                      <a:lnTo>
                        <a:pt x="80" y="116"/>
                      </a:lnTo>
                      <a:lnTo>
                        <a:pt x="80" y="115"/>
                      </a:lnTo>
                      <a:lnTo>
                        <a:pt x="79" y="115"/>
                      </a:lnTo>
                      <a:lnTo>
                        <a:pt x="73" y="115"/>
                      </a:lnTo>
                      <a:lnTo>
                        <a:pt x="69" y="113"/>
                      </a:lnTo>
                      <a:lnTo>
                        <a:pt x="67" y="108"/>
                      </a:lnTo>
                      <a:lnTo>
                        <a:pt x="58" y="99"/>
                      </a:lnTo>
                      <a:lnTo>
                        <a:pt x="51" y="95"/>
                      </a:lnTo>
                      <a:lnTo>
                        <a:pt x="55" y="108"/>
                      </a:lnTo>
                      <a:lnTo>
                        <a:pt x="37" y="94"/>
                      </a:lnTo>
                      <a:lnTo>
                        <a:pt x="36" y="98"/>
                      </a:lnTo>
                      <a:lnTo>
                        <a:pt x="33" y="100"/>
                      </a:lnTo>
                      <a:lnTo>
                        <a:pt x="26" y="99"/>
                      </a:lnTo>
                      <a:lnTo>
                        <a:pt x="19" y="95"/>
                      </a:lnTo>
                      <a:lnTo>
                        <a:pt x="17" y="92"/>
                      </a:lnTo>
                      <a:lnTo>
                        <a:pt x="17" y="87"/>
                      </a:lnTo>
                      <a:lnTo>
                        <a:pt x="21" y="78"/>
                      </a:lnTo>
                      <a:lnTo>
                        <a:pt x="16" y="7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5" name="Freeform 1964"/>
                <p:cNvSpPr>
                  <a:spLocks/>
                </p:cNvSpPr>
                <p:nvPr/>
              </p:nvSpPr>
              <p:spPr bwMode="auto">
                <a:xfrm>
                  <a:off x="7783825" y="3767138"/>
                  <a:ext cx="128588" cy="134937"/>
                </a:xfrm>
                <a:custGeom>
                  <a:avLst/>
                  <a:gdLst/>
                  <a:ahLst/>
                  <a:cxnLst>
                    <a:cxn ang="0">
                      <a:pos x="61" y="85"/>
                    </a:cxn>
                    <a:cxn ang="0">
                      <a:pos x="59" y="77"/>
                    </a:cxn>
                    <a:cxn ang="0">
                      <a:pos x="56" y="80"/>
                    </a:cxn>
                    <a:cxn ang="0">
                      <a:pos x="37" y="68"/>
                    </a:cxn>
                    <a:cxn ang="0">
                      <a:pos x="39" y="52"/>
                    </a:cxn>
                    <a:cxn ang="0">
                      <a:pos x="29" y="42"/>
                    </a:cxn>
                    <a:cxn ang="0">
                      <a:pos x="24" y="47"/>
                    </a:cxn>
                    <a:cxn ang="0">
                      <a:pos x="20" y="47"/>
                    </a:cxn>
                    <a:cxn ang="0">
                      <a:pos x="18" y="48"/>
                    </a:cxn>
                    <a:cxn ang="0">
                      <a:pos x="16" y="48"/>
                    </a:cxn>
                    <a:cxn ang="0">
                      <a:pos x="12" y="43"/>
                    </a:cxn>
                    <a:cxn ang="0">
                      <a:pos x="5" y="54"/>
                    </a:cxn>
                    <a:cxn ang="0">
                      <a:pos x="3" y="60"/>
                    </a:cxn>
                    <a:cxn ang="0">
                      <a:pos x="0" y="61"/>
                    </a:cxn>
                    <a:cxn ang="0">
                      <a:pos x="0" y="58"/>
                    </a:cxn>
                    <a:cxn ang="0">
                      <a:pos x="1" y="44"/>
                    </a:cxn>
                    <a:cxn ang="0">
                      <a:pos x="8" y="37"/>
                    </a:cxn>
                    <a:cxn ang="0">
                      <a:pos x="11" y="34"/>
                    </a:cxn>
                    <a:cxn ang="0">
                      <a:pos x="16" y="33"/>
                    </a:cxn>
                    <a:cxn ang="0">
                      <a:pos x="18" y="26"/>
                    </a:cxn>
                    <a:cxn ang="0">
                      <a:pos x="22" y="24"/>
                    </a:cxn>
                    <a:cxn ang="0">
                      <a:pos x="25" y="24"/>
                    </a:cxn>
                    <a:cxn ang="0">
                      <a:pos x="26" y="25"/>
                    </a:cxn>
                    <a:cxn ang="0">
                      <a:pos x="30" y="26"/>
                    </a:cxn>
                    <a:cxn ang="0">
                      <a:pos x="31" y="29"/>
                    </a:cxn>
                    <a:cxn ang="0">
                      <a:pos x="30" y="31"/>
                    </a:cxn>
                    <a:cxn ang="0">
                      <a:pos x="30" y="34"/>
                    </a:cxn>
                    <a:cxn ang="0">
                      <a:pos x="33" y="34"/>
                    </a:cxn>
                    <a:cxn ang="0">
                      <a:pos x="38" y="31"/>
                    </a:cxn>
                    <a:cxn ang="0">
                      <a:pos x="43" y="28"/>
                    </a:cxn>
                    <a:cxn ang="0">
                      <a:pos x="47" y="18"/>
                    </a:cxn>
                    <a:cxn ang="0">
                      <a:pos x="47" y="17"/>
                    </a:cxn>
                    <a:cxn ang="0">
                      <a:pos x="54" y="16"/>
                    </a:cxn>
                    <a:cxn ang="0">
                      <a:pos x="55" y="17"/>
                    </a:cxn>
                    <a:cxn ang="0">
                      <a:pos x="59" y="18"/>
                    </a:cxn>
                    <a:cxn ang="0">
                      <a:pos x="56" y="4"/>
                    </a:cxn>
                    <a:cxn ang="0">
                      <a:pos x="56" y="0"/>
                    </a:cxn>
                    <a:cxn ang="0">
                      <a:pos x="63" y="4"/>
                    </a:cxn>
                    <a:cxn ang="0">
                      <a:pos x="67" y="9"/>
                    </a:cxn>
                    <a:cxn ang="0">
                      <a:pos x="69" y="13"/>
                    </a:cxn>
                    <a:cxn ang="0">
                      <a:pos x="76" y="30"/>
                    </a:cxn>
                    <a:cxn ang="0">
                      <a:pos x="81" y="52"/>
                    </a:cxn>
                    <a:cxn ang="0">
                      <a:pos x="76" y="61"/>
                    </a:cxn>
                    <a:cxn ang="0">
                      <a:pos x="74" y="69"/>
                    </a:cxn>
                    <a:cxn ang="0">
                      <a:pos x="68" y="54"/>
                    </a:cxn>
                    <a:cxn ang="0">
                      <a:pos x="61" y="58"/>
                    </a:cxn>
                    <a:cxn ang="0">
                      <a:pos x="67" y="72"/>
                    </a:cxn>
                    <a:cxn ang="0">
                      <a:pos x="61" y="85"/>
                    </a:cxn>
                  </a:cxnLst>
                  <a:rect l="0" t="0" r="r" b="b"/>
                  <a:pathLst>
                    <a:path w="81" h="85">
                      <a:moveTo>
                        <a:pt x="61" y="85"/>
                      </a:moveTo>
                      <a:lnTo>
                        <a:pt x="59" y="77"/>
                      </a:lnTo>
                      <a:lnTo>
                        <a:pt x="56" y="80"/>
                      </a:lnTo>
                      <a:lnTo>
                        <a:pt x="37" y="68"/>
                      </a:lnTo>
                      <a:lnTo>
                        <a:pt x="39" y="52"/>
                      </a:lnTo>
                      <a:lnTo>
                        <a:pt x="29" y="42"/>
                      </a:lnTo>
                      <a:lnTo>
                        <a:pt x="24" y="47"/>
                      </a:lnTo>
                      <a:lnTo>
                        <a:pt x="20" y="47"/>
                      </a:lnTo>
                      <a:lnTo>
                        <a:pt x="18" y="48"/>
                      </a:lnTo>
                      <a:lnTo>
                        <a:pt x="16" y="48"/>
                      </a:lnTo>
                      <a:lnTo>
                        <a:pt x="12" y="43"/>
                      </a:lnTo>
                      <a:lnTo>
                        <a:pt x="5" y="54"/>
                      </a:lnTo>
                      <a:lnTo>
                        <a:pt x="3" y="60"/>
                      </a:lnTo>
                      <a:lnTo>
                        <a:pt x="0" y="61"/>
                      </a:lnTo>
                      <a:lnTo>
                        <a:pt x="0" y="58"/>
                      </a:lnTo>
                      <a:lnTo>
                        <a:pt x="1" y="44"/>
                      </a:lnTo>
                      <a:lnTo>
                        <a:pt x="8" y="37"/>
                      </a:lnTo>
                      <a:lnTo>
                        <a:pt x="11" y="34"/>
                      </a:lnTo>
                      <a:lnTo>
                        <a:pt x="16" y="33"/>
                      </a:lnTo>
                      <a:lnTo>
                        <a:pt x="18" y="26"/>
                      </a:lnTo>
                      <a:lnTo>
                        <a:pt x="22" y="24"/>
                      </a:lnTo>
                      <a:lnTo>
                        <a:pt x="25" y="24"/>
                      </a:lnTo>
                      <a:lnTo>
                        <a:pt x="26" y="25"/>
                      </a:lnTo>
                      <a:lnTo>
                        <a:pt x="30" y="26"/>
                      </a:lnTo>
                      <a:lnTo>
                        <a:pt x="31" y="29"/>
                      </a:lnTo>
                      <a:lnTo>
                        <a:pt x="30" y="31"/>
                      </a:lnTo>
                      <a:lnTo>
                        <a:pt x="30" y="34"/>
                      </a:lnTo>
                      <a:lnTo>
                        <a:pt x="33" y="34"/>
                      </a:lnTo>
                      <a:lnTo>
                        <a:pt x="38" y="31"/>
                      </a:lnTo>
                      <a:lnTo>
                        <a:pt x="43" y="28"/>
                      </a:lnTo>
                      <a:lnTo>
                        <a:pt x="47" y="18"/>
                      </a:lnTo>
                      <a:lnTo>
                        <a:pt x="47" y="17"/>
                      </a:lnTo>
                      <a:lnTo>
                        <a:pt x="54" y="16"/>
                      </a:lnTo>
                      <a:lnTo>
                        <a:pt x="55" y="17"/>
                      </a:lnTo>
                      <a:lnTo>
                        <a:pt x="59" y="18"/>
                      </a:lnTo>
                      <a:lnTo>
                        <a:pt x="56" y="4"/>
                      </a:lnTo>
                      <a:lnTo>
                        <a:pt x="56" y="0"/>
                      </a:lnTo>
                      <a:lnTo>
                        <a:pt x="63" y="4"/>
                      </a:lnTo>
                      <a:lnTo>
                        <a:pt x="67" y="9"/>
                      </a:lnTo>
                      <a:lnTo>
                        <a:pt x="69" y="13"/>
                      </a:lnTo>
                      <a:lnTo>
                        <a:pt x="76" y="30"/>
                      </a:lnTo>
                      <a:lnTo>
                        <a:pt x="81" y="52"/>
                      </a:lnTo>
                      <a:lnTo>
                        <a:pt x="76" y="61"/>
                      </a:lnTo>
                      <a:lnTo>
                        <a:pt x="74" y="69"/>
                      </a:lnTo>
                      <a:lnTo>
                        <a:pt x="68" y="54"/>
                      </a:lnTo>
                      <a:lnTo>
                        <a:pt x="61" y="58"/>
                      </a:lnTo>
                      <a:lnTo>
                        <a:pt x="67" y="72"/>
                      </a:lnTo>
                      <a:lnTo>
                        <a:pt x="61" y="8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6" name="Freeform 1965"/>
                <p:cNvSpPr>
                  <a:spLocks/>
                </p:cNvSpPr>
                <p:nvPr/>
              </p:nvSpPr>
              <p:spPr bwMode="auto">
                <a:xfrm>
                  <a:off x="7829863" y="3683000"/>
                  <a:ext cx="49212" cy="50800"/>
                </a:xfrm>
                <a:custGeom>
                  <a:avLst/>
                  <a:gdLst/>
                  <a:ahLst/>
                  <a:cxnLst>
                    <a:cxn ang="0">
                      <a:pos x="23" y="30"/>
                    </a:cxn>
                    <a:cxn ang="0">
                      <a:pos x="6" y="11"/>
                    </a:cxn>
                    <a:cxn ang="0">
                      <a:pos x="0" y="2"/>
                    </a:cxn>
                    <a:cxn ang="0">
                      <a:pos x="2" y="0"/>
                    </a:cxn>
                    <a:cxn ang="0">
                      <a:pos x="6" y="0"/>
                    </a:cxn>
                    <a:cxn ang="0">
                      <a:pos x="9" y="1"/>
                    </a:cxn>
                    <a:cxn ang="0">
                      <a:pos x="13" y="0"/>
                    </a:cxn>
                    <a:cxn ang="0">
                      <a:pos x="17" y="0"/>
                    </a:cxn>
                    <a:cxn ang="0">
                      <a:pos x="22" y="6"/>
                    </a:cxn>
                    <a:cxn ang="0">
                      <a:pos x="25" y="10"/>
                    </a:cxn>
                    <a:cxn ang="0">
                      <a:pos x="31" y="32"/>
                    </a:cxn>
                    <a:cxn ang="0">
                      <a:pos x="23" y="30"/>
                    </a:cxn>
                  </a:cxnLst>
                  <a:rect l="0" t="0" r="r" b="b"/>
                  <a:pathLst>
                    <a:path w="31" h="32">
                      <a:moveTo>
                        <a:pt x="23" y="30"/>
                      </a:moveTo>
                      <a:lnTo>
                        <a:pt x="6" y="11"/>
                      </a:lnTo>
                      <a:lnTo>
                        <a:pt x="0" y="2"/>
                      </a:lnTo>
                      <a:lnTo>
                        <a:pt x="2" y="0"/>
                      </a:lnTo>
                      <a:lnTo>
                        <a:pt x="6" y="0"/>
                      </a:lnTo>
                      <a:lnTo>
                        <a:pt x="9" y="1"/>
                      </a:lnTo>
                      <a:lnTo>
                        <a:pt x="13" y="0"/>
                      </a:lnTo>
                      <a:lnTo>
                        <a:pt x="17" y="0"/>
                      </a:lnTo>
                      <a:lnTo>
                        <a:pt x="22" y="6"/>
                      </a:lnTo>
                      <a:lnTo>
                        <a:pt x="25" y="10"/>
                      </a:lnTo>
                      <a:lnTo>
                        <a:pt x="31" y="32"/>
                      </a:lnTo>
                      <a:lnTo>
                        <a:pt x="23" y="3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7" name="Freeform 1966"/>
                <p:cNvSpPr>
                  <a:spLocks/>
                </p:cNvSpPr>
                <p:nvPr/>
              </p:nvSpPr>
              <p:spPr bwMode="auto">
                <a:xfrm>
                  <a:off x="7791763" y="3732213"/>
                  <a:ext cx="26987" cy="63500"/>
                </a:xfrm>
                <a:custGeom>
                  <a:avLst/>
                  <a:gdLst/>
                  <a:ahLst/>
                  <a:cxnLst>
                    <a:cxn ang="0">
                      <a:pos x="17" y="4"/>
                    </a:cxn>
                    <a:cxn ang="0">
                      <a:pos x="13" y="30"/>
                    </a:cxn>
                    <a:cxn ang="0">
                      <a:pos x="13" y="33"/>
                    </a:cxn>
                    <a:cxn ang="0">
                      <a:pos x="17" y="34"/>
                    </a:cxn>
                    <a:cxn ang="0">
                      <a:pos x="16" y="37"/>
                    </a:cxn>
                    <a:cxn ang="0">
                      <a:pos x="12" y="40"/>
                    </a:cxn>
                    <a:cxn ang="0">
                      <a:pos x="8" y="37"/>
                    </a:cxn>
                    <a:cxn ang="0">
                      <a:pos x="7" y="35"/>
                    </a:cxn>
                    <a:cxn ang="0">
                      <a:pos x="7" y="33"/>
                    </a:cxn>
                    <a:cxn ang="0">
                      <a:pos x="4" y="31"/>
                    </a:cxn>
                    <a:cxn ang="0">
                      <a:pos x="2" y="29"/>
                    </a:cxn>
                    <a:cxn ang="0">
                      <a:pos x="0" y="27"/>
                    </a:cxn>
                    <a:cxn ang="0">
                      <a:pos x="3" y="21"/>
                    </a:cxn>
                    <a:cxn ang="0">
                      <a:pos x="4" y="7"/>
                    </a:cxn>
                    <a:cxn ang="0">
                      <a:pos x="6" y="3"/>
                    </a:cxn>
                    <a:cxn ang="0">
                      <a:pos x="7" y="1"/>
                    </a:cxn>
                    <a:cxn ang="0">
                      <a:pos x="12" y="0"/>
                    </a:cxn>
                    <a:cxn ang="0">
                      <a:pos x="17" y="0"/>
                    </a:cxn>
                    <a:cxn ang="0">
                      <a:pos x="17" y="4"/>
                    </a:cxn>
                  </a:cxnLst>
                  <a:rect l="0" t="0" r="r" b="b"/>
                  <a:pathLst>
                    <a:path w="17" h="40">
                      <a:moveTo>
                        <a:pt x="17" y="4"/>
                      </a:moveTo>
                      <a:lnTo>
                        <a:pt x="13" y="30"/>
                      </a:lnTo>
                      <a:lnTo>
                        <a:pt x="13" y="33"/>
                      </a:lnTo>
                      <a:lnTo>
                        <a:pt x="17" y="34"/>
                      </a:lnTo>
                      <a:lnTo>
                        <a:pt x="16" y="37"/>
                      </a:lnTo>
                      <a:lnTo>
                        <a:pt x="12" y="40"/>
                      </a:lnTo>
                      <a:lnTo>
                        <a:pt x="8" y="37"/>
                      </a:lnTo>
                      <a:lnTo>
                        <a:pt x="7" y="35"/>
                      </a:lnTo>
                      <a:lnTo>
                        <a:pt x="7" y="33"/>
                      </a:lnTo>
                      <a:lnTo>
                        <a:pt x="4" y="31"/>
                      </a:lnTo>
                      <a:lnTo>
                        <a:pt x="2" y="29"/>
                      </a:lnTo>
                      <a:lnTo>
                        <a:pt x="0" y="27"/>
                      </a:lnTo>
                      <a:lnTo>
                        <a:pt x="3" y="21"/>
                      </a:lnTo>
                      <a:lnTo>
                        <a:pt x="4" y="7"/>
                      </a:lnTo>
                      <a:lnTo>
                        <a:pt x="6" y="3"/>
                      </a:lnTo>
                      <a:lnTo>
                        <a:pt x="7" y="1"/>
                      </a:lnTo>
                      <a:lnTo>
                        <a:pt x="12" y="0"/>
                      </a:lnTo>
                      <a:lnTo>
                        <a:pt x="17" y="0"/>
                      </a:lnTo>
                      <a:lnTo>
                        <a:pt x="17"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8" name="Freeform 1967"/>
                <p:cNvSpPr>
                  <a:spLocks/>
                </p:cNvSpPr>
                <p:nvPr/>
              </p:nvSpPr>
              <p:spPr bwMode="auto">
                <a:xfrm>
                  <a:off x="7771125" y="3706813"/>
                  <a:ext cx="33338" cy="41275"/>
                </a:xfrm>
                <a:custGeom>
                  <a:avLst/>
                  <a:gdLst/>
                  <a:ahLst/>
                  <a:cxnLst>
                    <a:cxn ang="0">
                      <a:pos x="20" y="6"/>
                    </a:cxn>
                    <a:cxn ang="0">
                      <a:pos x="2" y="0"/>
                    </a:cxn>
                    <a:cxn ang="0">
                      <a:pos x="0" y="2"/>
                    </a:cxn>
                    <a:cxn ang="0">
                      <a:pos x="2" y="23"/>
                    </a:cxn>
                    <a:cxn ang="0">
                      <a:pos x="4" y="26"/>
                    </a:cxn>
                    <a:cxn ang="0">
                      <a:pos x="8" y="25"/>
                    </a:cxn>
                    <a:cxn ang="0">
                      <a:pos x="11" y="24"/>
                    </a:cxn>
                    <a:cxn ang="0">
                      <a:pos x="13" y="24"/>
                    </a:cxn>
                    <a:cxn ang="0">
                      <a:pos x="16" y="23"/>
                    </a:cxn>
                    <a:cxn ang="0">
                      <a:pos x="16" y="20"/>
                    </a:cxn>
                    <a:cxn ang="0">
                      <a:pos x="16" y="16"/>
                    </a:cxn>
                    <a:cxn ang="0">
                      <a:pos x="21" y="11"/>
                    </a:cxn>
                    <a:cxn ang="0">
                      <a:pos x="21" y="10"/>
                    </a:cxn>
                    <a:cxn ang="0">
                      <a:pos x="20" y="6"/>
                    </a:cxn>
                  </a:cxnLst>
                  <a:rect l="0" t="0" r="r" b="b"/>
                  <a:pathLst>
                    <a:path w="21" h="26">
                      <a:moveTo>
                        <a:pt x="20" y="6"/>
                      </a:moveTo>
                      <a:lnTo>
                        <a:pt x="2" y="0"/>
                      </a:lnTo>
                      <a:lnTo>
                        <a:pt x="0" y="2"/>
                      </a:lnTo>
                      <a:lnTo>
                        <a:pt x="2" y="23"/>
                      </a:lnTo>
                      <a:lnTo>
                        <a:pt x="4" y="26"/>
                      </a:lnTo>
                      <a:lnTo>
                        <a:pt x="8" y="25"/>
                      </a:lnTo>
                      <a:lnTo>
                        <a:pt x="11" y="24"/>
                      </a:lnTo>
                      <a:lnTo>
                        <a:pt x="13" y="24"/>
                      </a:lnTo>
                      <a:lnTo>
                        <a:pt x="16" y="23"/>
                      </a:lnTo>
                      <a:lnTo>
                        <a:pt x="16" y="20"/>
                      </a:lnTo>
                      <a:lnTo>
                        <a:pt x="16" y="16"/>
                      </a:lnTo>
                      <a:lnTo>
                        <a:pt x="21" y="11"/>
                      </a:lnTo>
                      <a:lnTo>
                        <a:pt x="21" y="10"/>
                      </a:lnTo>
                      <a:lnTo>
                        <a:pt x="20" y="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69" name="Freeform 1968"/>
                <p:cNvSpPr>
                  <a:spLocks/>
                </p:cNvSpPr>
                <p:nvPr/>
              </p:nvSpPr>
              <p:spPr bwMode="auto">
                <a:xfrm>
                  <a:off x="7648888" y="3724275"/>
                  <a:ext cx="65087" cy="88900"/>
                </a:xfrm>
                <a:custGeom>
                  <a:avLst/>
                  <a:gdLst/>
                  <a:ahLst/>
                  <a:cxnLst>
                    <a:cxn ang="0">
                      <a:pos x="41" y="15"/>
                    </a:cxn>
                    <a:cxn ang="0">
                      <a:pos x="25" y="31"/>
                    </a:cxn>
                    <a:cxn ang="0">
                      <a:pos x="14" y="44"/>
                    </a:cxn>
                    <a:cxn ang="0">
                      <a:pos x="0" y="56"/>
                    </a:cxn>
                    <a:cxn ang="0">
                      <a:pos x="2" y="52"/>
                    </a:cxn>
                    <a:cxn ang="0">
                      <a:pos x="15" y="36"/>
                    </a:cxn>
                    <a:cxn ang="0">
                      <a:pos x="27" y="22"/>
                    </a:cxn>
                    <a:cxn ang="0">
                      <a:pos x="33" y="9"/>
                    </a:cxn>
                    <a:cxn ang="0">
                      <a:pos x="34" y="0"/>
                    </a:cxn>
                    <a:cxn ang="0">
                      <a:pos x="41" y="15"/>
                    </a:cxn>
                  </a:cxnLst>
                  <a:rect l="0" t="0" r="r" b="b"/>
                  <a:pathLst>
                    <a:path w="41" h="56">
                      <a:moveTo>
                        <a:pt x="41" y="15"/>
                      </a:moveTo>
                      <a:lnTo>
                        <a:pt x="25" y="31"/>
                      </a:lnTo>
                      <a:lnTo>
                        <a:pt x="14" y="44"/>
                      </a:lnTo>
                      <a:lnTo>
                        <a:pt x="0" y="56"/>
                      </a:lnTo>
                      <a:lnTo>
                        <a:pt x="2" y="52"/>
                      </a:lnTo>
                      <a:lnTo>
                        <a:pt x="15" y="36"/>
                      </a:lnTo>
                      <a:lnTo>
                        <a:pt x="27" y="22"/>
                      </a:lnTo>
                      <a:lnTo>
                        <a:pt x="33" y="9"/>
                      </a:lnTo>
                      <a:lnTo>
                        <a:pt x="34" y="0"/>
                      </a:lnTo>
                      <a:lnTo>
                        <a:pt x="41" y="1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0" name="Freeform 1969"/>
                <p:cNvSpPr>
                  <a:spLocks/>
                </p:cNvSpPr>
                <p:nvPr/>
              </p:nvSpPr>
              <p:spPr bwMode="auto">
                <a:xfrm>
                  <a:off x="7836213" y="3711575"/>
                  <a:ext cx="33337" cy="49213"/>
                </a:xfrm>
                <a:custGeom>
                  <a:avLst/>
                  <a:gdLst/>
                  <a:ahLst/>
                  <a:cxnLst>
                    <a:cxn ang="0">
                      <a:pos x="13" y="7"/>
                    </a:cxn>
                    <a:cxn ang="0">
                      <a:pos x="21" y="27"/>
                    </a:cxn>
                    <a:cxn ang="0">
                      <a:pos x="15" y="29"/>
                    </a:cxn>
                    <a:cxn ang="0">
                      <a:pos x="14" y="31"/>
                    </a:cxn>
                    <a:cxn ang="0">
                      <a:pos x="1" y="13"/>
                    </a:cxn>
                    <a:cxn ang="0">
                      <a:pos x="0" y="0"/>
                    </a:cxn>
                    <a:cxn ang="0">
                      <a:pos x="5" y="1"/>
                    </a:cxn>
                    <a:cxn ang="0">
                      <a:pos x="13" y="7"/>
                    </a:cxn>
                  </a:cxnLst>
                  <a:rect l="0" t="0" r="r" b="b"/>
                  <a:pathLst>
                    <a:path w="21" h="31">
                      <a:moveTo>
                        <a:pt x="13" y="7"/>
                      </a:moveTo>
                      <a:lnTo>
                        <a:pt x="21" y="27"/>
                      </a:lnTo>
                      <a:lnTo>
                        <a:pt x="15" y="29"/>
                      </a:lnTo>
                      <a:lnTo>
                        <a:pt x="14" y="31"/>
                      </a:lnTo>
                      <a:lnTo>
                        <a:pt x="1" y="13"/>
                      </a:lnTo>
                      <a:lnTo>
                        <a:pt x="0" y="0"/>
                      </a:lnTo>
                      <a:lnTo>
                        <a:pt x="5" y="1"/>
                      </a:lnTo>
                      <a:lnTo>
                        <a:pt x="13"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1" name="Freeform 1970"/>
                <p:cNvSpPr>
                  <a:spLocks/>
                </p:cNvSpPr>
                <p:nvPr/>
              </p:nvSpPr>
              <p:spPr bwMode="auto">
                <a:xfrm>
                  <a:off x="7817163" y="3725863"/>
                  <a:ext cx="19050" cy="55562"/>
                </a:xfrm>
                <a:custGeom>
                  <a:avLst/>
                  <a:gdLst/>
                  <a:ahLst/>
                  <a:cxnLst>
                    <a:cxn ang="0">
                      <a:pos x="9" y="0"/>
                    </a:cxn>
                    <a:cxn ang="0">
                      <a:pos x="12" y="13"/>
                    </a:cxn>
                    <a:cxn ang="0">
                      <a:pos x="5" y="22"/>
                    </a:cxn>
                    <a:cxn ang="0">
                      <a:pos x="1" y="34"/>
                    </a:cxn>
                    <a:cxn ang="0">
                      <a:pos x="0" y="35"/>
                    </a:cxn>
                    <a:cxn ang="0">
                      <a:pos x="4" y="12"/>
                    </a:cxn>
                    <a:cxn ang="0">
                      <a:pos x="9" y="0"/>
                    </a:cxn>
                  </a:cxnLst>
                  <a:rect l="0" t="0" r="r" b="b"/>
                  <a:pathLst>
                    <a:path w="12" h="35">
                      <a:moveTo>
                        <a:pt x="9" y="0"/>
                      </a:moveTo>
                      <a:lnTo>
                        <a:pt x="12" y="13"/>
                      </a:lnTo>
                      <a:lnTo>
                        <a:pt x="5" y="22"/>
                      </a:lnTo>
                      <a:lnTo>
                        <a:pt x="1" y="34"/>
                      </a:lnTo>
                      <a:lnTo>
                        <a:pt x="0" y="35"/>
                      </a:lnTo>
                      <a:lnTo>
                        <a:pt x="4" y="12"/>
                      </a:lnTo>
                      <a:lnTo>
                        <a:pt x="9"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2" name="Freeform 1971"/>
                <p:cNvSpPr>
                  <a:spLocks/>
                </p:cNvSpPr>
                <p:nvPr/>
              </p:nvSpPr>
              <p:spPr bwMode="auto">
                <a:xfrm>
                  <a:off x="7804463" y="3684588"/>
                  <a:ext cx="25400" cy="25400"/>
                </a:xfrm>
                <a:custGeom>
                  <a:avLst/>
                  <a:gdLst/>
                  <a:ahLst/>
                  <a:cxnLst>
                    <a:cxn ang="0">
                      <a:pos x="16" y="16"/>
                    </a:cxn>
                    <a:cxn ang="0">
                      <a:pos x="3" y="9"/>
                    </a:cxn>
                    <a:cxn ang="0">
                      <a:pos x="0" y="10"/>
                    </a:cxn>
                    <a:cxn ang="0">
                      <a:pos x="1" y="3"/>
                    </a:cxn>
                    <a:cxn ang="0">
                      <a:pos x="3" y="0"/>
                    </a:cxn>
                    <a:cxn ang="0">
                      <a:pos x="4" y="1"/>
                    </a:cxn>
                    <a:cxn ang="0">
                      <a:pos x="7" y="3"/>
                    </a:cxn>
                    <a:cxn ang="0">
                      <a:pos x="8" y="4"/>
                    </a:cxn>
                    <a:cxn ang="0">
                      <a:pos x="9" y="5"/>
                    </a:cxn>
                    <a:cxn ang="0">
                      <a:pos x="15" y="9"/>
                    </a:cxn>
                    <a:cxn ang="0">
                      <a:pos x="16" y="16"/>
                    </a:cxn>
                  </a:cxnLst>
                  <a:rect l="0" t="0" r="r" b="b"/>
                  <a:pathLst>
                    <a:path w="16" h="16">
                      <a:moveTo>
                        <a:pt x="16" y="16"/>
                      </a:moveTo>
                      <a:lnTo>
                        <a:pt x="3" y="9"/>
                      </a:lnTo>
                      <a:lnTo>
                        <a:pt x="0" y="10"/>
                      </a:lnTo>
                      <a:lnTo>
                        <a:pt x="1" y="3"/>
                      </a:lnTo>
                      <a:lnTo>
                        <a:pt x="3" y="0"/>
                      </a:lnTo>
                      <a:lnTo>
                        <a:pt x="4" y="1"/>
                      </a:lnTo>
                      <a:lnTo>
                        <a:pt x="7" y="3"/>
                      </a:lnTo>
                      <a:lnTo>
                        <a:pt x="8" y="4"/>
                      </a:lnTo>
                      <a:lnTo>
                        <a:pt x="9" y="5"/>
                      </a:lnTo>
                      <a:lnTo>
                        <a:pt x="15" y="9"/>
                      </a:lnTo>
                      <a:lnTo>
                        <a:pt x="16" y="1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3" name="Freeform 1972"/>
                <p:cNvSpPr>
                  <a:spLocks/>
                </p:cNvSpPr>
                <p:nvPr/>
              </p:nvSpPr>
              <p:spPr bwMode="auto">
                <a:xfrm>
                  <a:off x="7829863" y="3760788"/>
                  <a:ext cx="20637" cy="11112"/>
                </a:xfrm>
                <a:custGeom>
                  <a:avLst/>
                  <a:gdLst/>
                  <a:ahLst/>
                  <a:cxnLst>
                    <a:cxn ang="0">
                      <a:pos x="13" y="7"/>
                    </a:cxn>
                    <a:cxn ang="0">
                      <a:pos x="10" y="0"/>
                    </a:cxn>
                    <a:cxn ang="0">
                      <a:pos x="0" y="7"/>
                    </a:cxn>
                    <a:cxn ang="0">
                      <a:pos x="13" y="7"/>
                    </a:cxn>
                  </a:cxnLst>
                  <a:rect l="0" t="0" r="r" b="b"/>
                  <a:pathLst>
                    <a:path w="13" h="7">
                      <a:moveTo>
                        <a:pt x="13" y="7"/>
                      </a:moveTo>
                      <a:lnTo>
                        <a:pt x="10" y="0"/>
                      </a:lnTo>
                      <a:lnTo>
                        <a:pt x="0" y="7"/>
                      </a:lnTo>
                      <a:lnTo>
                        <a:pt x="13"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4" name="Freeform 1973"/>
                <p:cNvSpPr>
                  <a:spLocks/>
                </p:cNvSpPr>
                <p:nvPr/>
              </p:nvSpPr>
              <p:spPr bwMode="auto">
                <a:xfrm>
                  <a:off x="7071038" y="3440113"/>
                  <a:ext cx="239712" cy="455612"/>
                </a:xfrm>
                <a:custGeom>
                  <a:avLst/>
                  <a:gdLst/>
                  <a:ahLst/>
                  <a:cxnLst>
                    <a:cxn ang="0">
                      <a:pos x="49" y="205"/>
                    </a:cxn>
                    <a:cxn ang="0">
                      <a:pos x="58" y="170"/>
                    </a:cxn>
                    <a:cxn ang="0">
                      <a:pos x="58" y="138"/>
                    </a:cxn>
                    <a:cxn ang="0">
                      <a:pos x="73" y="153"/>
                    </a:cxn>
                    <a:cxn ang="0">
                      <a:pos x="105" y="163"/>
                    </a:cxn>
                    <a:cxn ang="0">
                      <a:pos x="105" y="155"/>
                    </a:cxn>
                    <a:cxn ang="0">
                      <a:pos x="109" y="119"/>
                    </a:cxn>
                    <a:cxn ang="0">
                      <a:pos x="146" y="119"/>
                    </a:cxn>
                    <a:cxn ang="0">
                      <a:pos x="147" y="90"/>
                    </a:cxn>
                    <a:cxn ang="0">
                      <a:pos x="129" y="55"/>
                    </a:cxn>
                    <a:cxn ang="0">
                      <a:pos x="99" y="43"/>
                    </a:cxn>
                    <a:cxn ang="0">
                      <a:pos x="80" y="43"/>
                    </a:cxn>
                    <a:cxn ang="0">
                      <a:pos x="64" y="35"/>
                    </a:cxn>
                    <a:cxn ang="0">
                      <a:pos x="49" y="13"/>
                    </a:cxn>
                    <a:cxn ang="0">
                      <a:pos x="41" y="0"/>
                    </a:cxn>
                    <a:cxn ang="0">
                      <a:pos x="24" y="11"/>
                    </a:cxn>
                    <a:cxn ang="0">
                      <a:pos x="4" y="35"/>
                    </a:cxn>
                    <a:cxn ang="0">
                      <a:pos x="14" y="56"/>
                    </a:cxn>
                    <a:cxn ang="0">
                      <a:pos x="32" y="80"/>
                    </a:cxn>
                    <a:cxn ang="0">
                      <a:pos x="26" y="99"/>
                    </a:cxn>
                    <a:cxn ang="0">
                      <a:pos x="35" y="123"/>
                    </a:cxn>
                    <a:cxn ang="0">
                      <a:pos x="48" y="153"/>
                    </a:cxn>
                    <a:cxn ang="0">
                      <a:pos x="48" y="184"/>
                    </a:cxn>
                    <a:cxn ang="0">
                      <a:pos x="39" y="204"/>
                    </a:cxn>
                    <a:cxn ang="0">
                      <a:pos x="36" y="240"/>
                    </a:cxn>
                    <a:cxn ang="0">
                      <a:pos x="39" y="247"/>
                    </a:cxn>
                    <a:cxn ang="0">
                      <a:pos x="39" y="237"/>
                    </a:cxn>
                    <a:cxn ang="0">
                      <a:pos x="57" y="258"/>
                    </a:cxn>
                    <a:cxn ang="0">
                      <a:pos x="70" y="275"/>
                    </a:cxn>
                    <a:cxn ang="0">
                      <a:pos x="84" y="279"/>
                    </a:cxn>
                    <a:cxn ang="0">
                      <a:pos x="97" y="287"/>
                    </a:cxn>
                    <a:cxn ang="0">
                      <a:pos x="95" y="266"/>
                    </a:cxn>
                    <a:cxn ang="0">
                      <a:pos x="73" y="253"/>
                    </a:cxn>
                    <a:cxn ang="0">
                      <a:pos x="62" y="219"/>
                    </a:cxn>
                  </a:cxnLst>
                  <a:rect l="0" t="0" r="r" b="b"/>
                  <a:pathLst>
                    <a:path w="151" h="287">
                      <a:moveTo>
                        <a:pt x="53" y="221"/>
                      </a:moveTo>
                      <a:lnTo>
                        <a:pt x="49" y="205"/>
                      </a:lnTo>
                      <a:lnTo>
                        <a:pt x="56" y="187"/>
                      </a:lnTo>
                      <a:lnTo>
                        <a:pt x="58" y="170"/>
                      </a:lnTo>
                      <a:lnTo>
                        <a:pt x="58" y="154"/>
                      </a:lnTo>
                      <a:lnTo>
                        <a:pt x="58" y="138"/>
                      </a:lnTo>
                      <a:lnTo>
                        <a:pt x="73" y="136"/>
                      </a:lnTo>
                      <a:lnTo>
                        <a:pt x="73" y="153"/>
                      </a:lnTo>
                      <a:lnTo>
                        <a:pt x="87" y="151"/>
                      </a:lnTo>
                      <a:lnTo>
                        <a:pt x="105" y="163"/>
                      </a:lnTo>
                      <a:lnTo>
                        <a:pt x="112" y="172"/>
                      </a:lnTo>
                      <a:lnTo>
                        <a:pt x="105" y="155"/>
                      </a:lnTo>
                      <a:lnTo>
                        <a:pt x="99" y="140"/>
                      </a:lnTo>
                      <a:lnTo>
                        <a:pt x="109" y="119"/>
                      </a:lnTo>
                      <a:lnTo>
                        <a:pt x="127" y="119"/>
                      </a:lnTo>
                      <a:lnTo>
                        <a:pt x="146" y="119"/>
                      </a:lnTo>
                      <a:lnTo>
                        <a:pt x="151" y="107"/>
                      </a:lnTo>
                      <a:lnTo>
                        <a:pt x="147" y="90"/>
                      </a:lnTo>
                      <a:lnTo>
                        <a:pt x="131" y="69"/>
                      </a:lnTo>
                      <a:lnTo>
                        <a:pt x="129" y="55"/>
                      </a:lnTo>
                      <a:lnTo>
                        <a:pt x="107" y="38"/>
                      </a:lnTo>
                      <a:lnTo>
                        <a:pt x="99" y="43"/>
                      </a:lnTo>
                      <a:lnTo>
                        <a:pt x="91" y="47"/>
                      </a:lnTo>
                      <a:lnTo>
                        <a:pt x="80" y="43"/>
                      </a:lnTo>
                      <a:lnTo>
                        <a:pt x="65" y="55"/>
                      </a:lnTo>
                      <a:lnTo>
                        <a:pt x="64" y="35"/>
                      </a:lnTo>
                      <a:lnTo>
                        <a:pt x="62" y="15"/>
                      </a:lnTo>
                      <a:lnTo>
                        <a:pt x="49" y="13"/>
                      </a:lnTo>
                      <a:lnTo>
                        <a:pt x="47" y="2"/>
                      </a:lnTo>
                      <a:lnTo>
                        <a:pt x="41" y="0"/>
                      </a:lnTo>
                      <a:lnTo>
                        <a:pt x="32" y="2"/>
                      </a:lnTo>
                      <a:lnTo>
                        <a:pt x="24" y="11"/>
                      </a:lnTo>
                      <a:lnTo>
                        <a:pt x="8" y="13"/>
                      </a:lnTo>
                      <a:lnTo>
                        <a:pt x="4" y="35"/>
                      </a:lnTo>
                      <a:lnTo>
                        <a:pt x="0" y="35"/>
                      </a:lnTo>
                      <a:lnTo>
                        <a:pt x="14" y="56"/>
                      </a:lnTo>
                      <a:lnTo>
                        <a:pt x="27" y="78"/>
                      </a:lnTo>
                      <a:lnTo>
                        <a:pt x="32" y="80"/>
                      </a:lnTo>
                      <a:lnTo>
                        <a:pt x="28" y="92"/>
                      </a:lnTo>
                      <a:lnTo>
                        <a:pt x="26" y="99"/>
                      </a:lnTo>
                      <a:lnTo>
                        <a:pt x="26" y="111"/>
                      </a:lnTo>
                      <a:lnTo>
                        <a:pt x="35" y="123"/>
                      </a:lnTo>
                      <a:lnTo>
                        <a:pt x="44" y="136"/>
                      </a:lnTo>
                      <a:lnTo>
                        <a:pt x="48" y="153"/>
                      </a:lnTo>
                      <a:lnTo>
                        <a:pt x="53" y="172"/>
                      </a:lnTo>
                      <a:lnTo>
                        <a:pt x="48" y="184"/>
                      </a:lnTo>
                      <a:lnTo>
                        <a:pt x="41" y="197"/>
                      </a:lnTo>
                      <a:lnTo>
                        <a:pt x="39" y="204"/>
                      </a:lnTo>
                      <a:lnTo>
                        <a:pt x="36" y="223"/>
                      </a:lnTo>
                      <a:lnTo>
                        <a:pt x="36" y="240"/>
                      </a:lnTo>
                      <a:lnTo>
                        <a:pt x="37" y="248"/>
                      </a:lnTo>
                      <a:lnTo>
                        <a:pt x="39" y="247"/>
                      </a:lnTo>
                      <a:lnTo>
                        <a:pt x="37" y="239"/>
                      </a:lnTo>
                      <a:lnTo>
                        <a:pt x="39" y="237"/>
                      </a:lnTo>
                      <a:lnTo>
                        <a:pt x="48" y="248"/>
                      </a:lnTo>
                      <a:lnTo>
                        <a:pt x="57" y="258"/>
                      </a:lnTo>
                      <a:lnTo>
                        <a:pt x="62" y="262"/>
                      </a:lnTo>
                      <a:lnTo>
                        <a:pt x="70" y="275"/>
                      </a:lnTo>
                      <a:lnTo>
                        <a:pt x="71" y="273"/>
                      </a:lnTo>
                      <a:lnTo>
                        <a:pt x="84" y="279"/>
                      </a:lnTo>
                      <a:lnTo>
                        <a:pt x="86" y="287"/>
                      </a:lnTo>
                      <a:lnTo>
                        <a:pt x="97" y="287"/>
                      </a:lnTo>
                      <a:lnTo>
                        <a:pt x="104" y="279"/>
                      </a:lnTo>
                      <a:lnTo>
                        <a:pt x="95" y="266"/>
                      </a:lnTo>
                      <a:lnTo>
                        <a:pt x="82" y="265"/>
                      </a:lnTo>
                      <a:lnTo>
                        <a:pt x="73" y="253"/>
                      </a:lnTo>
                      <a:lnTo>
                        <a:pt x="70" y="237"/>
                      </a:lnTo>
                      <a:lnTo>
                        <a:pt x="62" y="219"/>
                      </a:lnTo>
                      <a:lnTo>
                        <a:pt x="53" y="22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5" name="Freeform 1974"/>
                <p:cNvSpPr>
                  <a:spLocks/>
                </p:cNvSpPr>
                <p:nvPr/>
              </p:nvSpPr>
              <p:spPr bwMode="auto">
                <a:xfrm>
                  <a:off x="7660000" y="3282950"/>
                  <a:ext cx="42863" cy="107950"/>
                </a:xfrm>
                <a:custGeom>
                  <a:avLst/>
                  <a:gdLst/>
                  <a:ahLst/>
                  <a:cxnLst>
                    <a:cxn ang="0">
                      <a:pos x="21" y="68"/>
                    </a:cxn>
                    <a:cxn ang="0">
                      <a:pos x="17" y="68"/>
                    </a:cxn>
                    <a:cxn ang="0">
                      <a:pos x="13" y="67"/>
                    </a:cxn>
                    <a:cxn ang="0">
                      <a:pos x="8" y="60"/>
                    </a:cxn>
                    <a:cxn ang="0">
                      <a:pos x="4" y="51"/>
                    </a:cxn>
                    <a:cxn ang="0">
                      <a:pos x="0" y="34"/>
                    </a:cxn>
                    <a:cxn ang="0">
                      <a:pos x="5" y="17"/>
                    </a:cxn>
                    <a:cxn ang="0">
                      <a:pos x="9" y="9"/>
                    </a:cxn>
                    <a:cxn ang="0">
                      <a:pos x="16" y="3"/>
                    </a:cxn>
                    <a:cxn ang="0">
                      <a:pos x="17" y="0"/>
                    </a:cxn>
                    <a:cxn ang="0">
                      <a:pos x="21" y="2"/>
                    </a:cxn>
                    <a:cxn ang="0">
                      <a:pos x="27" y="7"/>
                    </a:cxn>
                    <a:cxn ang="0">
                      <a:pos x="26" y="18"/>
                    </a:cxn>
                    <a:cxn ang="0">
                      <a:pos x="26" y="37"/>
                    </a:cxn>
                    <a:cxn ang="0">
                      <a:pos x="23" y="54"/>
                    </a:cxn>
                    <a:cxn ang="0">
                      <a:pos x="21" y="68"/>
                    </a:cxn>
                  </a:cxnLst>
                  <a:rect l="0" t="0" r="r" b="b"/>
                  <a:pathLst>
                    <a:path w="27" h="68">
                      <a:moveTo>
                        <a:pt x="21" y="68"/>
                      </a:moveTo>
                      <a:lnTo>
                        <a:pt x="17" y="68"/>
                      </a:lnTo>
                      <a:lnTo>
                        <a:pt x="13" y="67"/>
                      </a:lnTo>
                      <a:lnTo>
                        <a:pt x="8" y="60"/>
                      </a:lnTo>
                      <a:lnTo>
                        <a:pt x="4" y="51"/>
                      </a:lnTo>
                      <a:lnTo>
                        <a:pt x="0" y="34"/>
                      </a:lnTo>
                      <a:lnTo>
                        <a:pt x="5" y="17"/>
                      </a:lnTo>
                      <a:lnTo>
                        <a:pt x="9" y="9"/>
                      </a:lnTo>
                      <a:lnTo>
                        <a:pt x="16" y="3"/>
                      </a:lnTo>
                      <a:lnTo>
                        <a:pt x="17" y="0"/>
                      </a:lnTo>
                      <a:lnTo>
                        <a:pt x="21" y="2"/>
                      </a:lnTo>
                      <a:lnTo>
                        <a:pt x="27" y="7"/>
                      </a:lnTo>
                      <a:lnTo>
                        <a:pt x="26" y="18"/>
                      </a:lnTo>
                      <a:lnTo>
                        <a:pt x="26" y="37"/>
                      </a:lnTo>
                      <a:lnTo>
                        <a:pt x="23" y="54"/>
                      </a:lnTo>
                      <a:lnTo>
                        <a:pt x="21" y="6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6" name="Freeform 1975"/>
                <p:cNvSpPr>
                  <a:spLocks/>
                </p:cNvSpPr>
                <p:nvPr/>
              </p:nvSpPr>
              <p:spPr bwMode="auto">
                <a:xfrm>
                  <a:off x="6963088" y="3738563"/>
                  <a:ext cx="6350" cy="12700"/>
                </a:xfrm>
                <a:custGeom>
                  <a:avLst/>
                  <a:gdLst/>
                  <a:ahLst/>
                  <a:cxnLst>
                    <a:cxn ang="0">
                      <a:pos x="3" y="8"/>
                    </a:cxn>
                    <a:cxn ang="0">
                      <a:pos x="0" y="8"/>
                    </a:cxn>
                    <a:cxn ang="0">
                      <a:pos x="0" y="3"/>
                    </a:cxn>
                    <a:cxn ang="0">
                      <a:pos x="1" y="0"/>
                    </a:cxn>
                    <a:cxn ang="0">
                      <a:pos x="4" y="4"/>
                    </a:cxn>
                    <a:cxn ang="0">
                      <a:pos x="3" y="8"/>
                    </a:cxn>
                  </a:cxnLst>
                  <a:rect l="0" t="0" r="r" b="b"/>
                  <a:pathLst>
                    <a:path w="4" h="8">
                      <a:moveTo>
                        <a:pt x="3" y="8"/>
                      </a:moveTo>
                      <a:lnTo>
                        <a:pt x="0" y="8"/>
                      </a:lnTo>
                      <a:lnTo>
                        <a:pt x="0" y="3"/>
                      </a:lnTo>
                      <a:lnTo>
                        <a:pt x="1" y="0"/>
                      </a:lnTo>
                      <a:lnTo>
                        <a:pt x="4" y="4"/>
                      </a:lnTo>
                      <a:lnTo>
                        <a:pt x="3" y="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7" name="Freeform 1976"/>
                <p:cNvSpPr>
                  <a:spLocks/>
                </p:cNvSpPr>
                <p:nvPr/>
              </p:nvSpPr>
              <p:spPr bwMode="auto">
                <a:xfrm>
                  <a:off x="6963088" y="3697288"/>
                  <a:ext cx="7937" cy="25400"/>
                </a:xfrm>
                <a:custGeom>
                  <a:avLst/>
                  <a:gdLst/>
                  <a:ahLst/>
                  <a:cxnLst>
                    <a:cxn ang="0">
                      <a:pos x="5" y="16"/>
                    </a:cxn>
                    <a:cxn ang="0">
                      <a:pos x="4" y="13"/>
                    </a:cxn>
                    <a:cxn ang="0">
                      <a:pos x="3" y="13"/>
                    </a:cxn>
                    <a:cxn ang="0">
                      <a:pos x="3" y="12"/>
                    </a:cxn>
                    <a:cxn ang="0">
                      <a:pos x="0" y="6"/>
                    </a:cxn>
                    <a:cxn ang="0">
                      <a:pos x="1" y="5"/>
                    </a:cxn>
                    <a:cxn ang="0">
                      <a:pos x="1" y="6"/>
                    </a:cxn>
                    <a:cxn ang="0">
                      <a:pos x="1" y="0"/>
                    </a:cxn>
                    <a:cxn ang="0">
                      <a:pos x="4" y="0"/>
                    </a:cxn>
                    <a:cxn ang="0">
                      <a:pos x="4" y="6"/>
                    </a:cxn>
                    <a:cxn ang="0">
                      <a:pos x="5" y="6"/>
                    </a:cxn>
                    <a:cxn ang="0">
                      <a:pos x="5" y="10"/>
                    </a:cxn>
                    <a:cxn ang="0">
                      <a:pos x="4" y="12"/>
                    </a:cxn>
                    <a:cxn ang="0">
                      <a:pos x="5" y="12"/>
                    </a:cxn>
                    <a:cxn ang="0">
                      <a:pos x="5" y="16"/>
                    </a:cxn>
                  </a:cxnLst>
                  <a:rect l="0" t="0" r="r" b="b"/>
                  <a:pathLst>
                    <a:path w="5" h="16">
                      <a:moveTo>
                        <a:pt x="5" y="16"/>
                      </a:moveTo>
                      <a:lnTo>
                        <a:pt x="4" y="13"/>
                      </a:lnTo>
                      <a:lnTo>
                        <a:pt x="3" y="13"/>
                      </a:lnTo>
                      <a:lnTo>
                        <a:pt x="3" y="12"/>
                      </a:lnTo>
                      <a:lnTo>
                        <a:pt x="0" y="6"/>
                      </a:lnTo>
                      <a:lnTo>
                        <a:pt x="1" y="5"/>
                      </a:lnTo>
                      <a:lnTo>
                        <a:pt x="1" y="6"/>
                      </a:lnTo>
                      <a:lnTo>
                        <a:pt x="1" y="0"/>
                      </a:lnTo>
                      <a:lnTo>
                        <a:pt x="4" y="0"/>
                      </a:lnTo>
                      <a:lnTo>
                        <a:pt x="4" y="6"/>
                      </a:lnTo>
                      <a:lnTo>
                        <a:pt x="5" y="6"/>
                      </a:lnTo>
                      <a:lnTo>
                        <a:pt x="5" y="10"/>
                      </a:lnTo>
                      <a:lnTo>
                        <a:pt x="4" y="12"/>
                      </a:lnTo>
                      <a:lnTo>
                        <a:pt x="5" y="12"/>
                      </a:lnTo>
                      <a:lnTo>
                        <a:pt x="5" y="1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8" name="Freeform 1977"/>
                <p:cNvSpPr>
                  <a:spLocks/>
                </p:cNvSpPr>
                <p:nvPr/>
              </p:nvSpPr>
              <p:spPr bwMode="auto">
                <a:xfrm>
                  <a:off x="6964675" y="3671888"/>
                  <a:ext cx="1588" cy="7937"/>
                </a:xfrm>
                <a:custGeom>
                  <a:avLst/>
                  <a:gdLst/>
                  <a:ahLst/>
                  <a:cxnLst>
                    <a:cxn ang="0">
                      <a:pos x="0" y="5"/>
                    </a:cxn>
                    <a:cxn ang="0">
                      <a:pos x="0" y="4"/>
                    </a:cxn>
                    <a:cxn ang="0">
                      <a:pos x="0" y="0"/>
                    </a:cxn>
                    <a:cxn ang="0">
                      <a:pos x="0" y="5"/>
                    </a:cxn>
                  </a:cxnLst>
                  <a:rect l="0" t="0" r="r" b="b"/>
                  <a:pathLst>
                    <a:path h="5">
                      <a:moveTo>
                        <a:pt x="0" y="5"/>
                      </a:moveTo>
                      <a:lnTo>
                        <a:pt x="0" y="4"/>
                      </a:lnTo>
                      <a:lnTo>
                        <a:pt x="0" y="0"/>
                      </a:lnTo>
                      <a:lnTo>
                        <a:pt x="0"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79" name="Rectangle 1978"/>
                <p:cNvSpPr>
                  <a:spLocks noChangeArrowheads="1"/>
                </p:cNvSpPr>
                <p:nvPr/>
              </p:nvSpPr>
              <p:spPr bwMode="auto">
                <a:xfrm>
                  <a:off x="6967850" y="3721100"/>
                  <a:ext cx="1588" cy="3175"/>
                </a:xfrm>
                <a:prstGeom prst="rect">
                  <a:avLst/>
                </a:prstGeom>
                <a:grpFill/>
                <a:ln w="0">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1980" name="Freeform 1979"/>
                <p:cNvSpPr>
                  <a:spLocks/>
                </p:cNvSpPr>
                <p:nvPr/>
              </p:nvSpPr>
              <p:spPr bwMode="auto">
                <a:xfrm>
                  <a:off x="6967850" y="3654425"/>
                  <a:ext cx="7938" cy="20638"/>
                </a:xfrm>
                <a:custGeom>
                  <a:avLst/>
                  <a:gdLst/>
                  <a:ahLst/>
                  <a:cxnLst>
                    <a:cxn ang="0">
                      <a:pos x="1" y="13"/>
                    </a:cxn>
                    <a:cxn ang="0">
                      <a:pos x="0" y="3"/>
                    </a:cxn>
                    <a:cxn ang="0">
                      <a:pos x="3" y="0"/>
                    </a:cxn>
                    <a:cxn ang="0">
                      <a:pos x="5" y="3"/>
                    </a:cxn>
                    <a:cxn ang="0">
                      <a:pos x="3" y="5"/>
                    </a:cxn>
                    <a:cxn ang="0">
                      <a:pos x="2" y="5"/>
                    </a:cxn>
                    <a:cxn ang="0">
                      <a:pos x="3" y="6"/>
                    </a:cxn>
                    <a:cxn ang="0">
                      <a:pos x="3" y="10"/>
                    </a:cxn>
                    <a:cxn ang="0">
                      <a:pos x="2" y="10"/>
                    </a:cxn>
                    <a:cxn ang="0">
                      <a:pos x="2" y="11"/>
                    </a:cxn>
                    <a:cxn ang="0">
                      <a:pos x="1" y="13"/>
                    </a:cxn>
                  </a:cxnLst>
                  <a:rect l="0" t="0" r="r" b="b"/>
                  <a:pathLst>
                    <a:path w="5" h="13">
                      <a:moveTo>
                        <a:pt x="1" y="13"/>
                      </a:moveTo>
                      <a:lnTo>
                        <a:pt x="0" y="3"/>
                      </a:lnTo>
                      <a:lnTo>
                        <a:pt x="3" y="0"/>
                      </a:lnTo>
                      <a:lnTo>
                        <a:pt x="5" y="3"/>
                      </a:lnTo>
                      <a:lnTo>
                        <a:pt x="3" y="5"/>
                      </a:lnTo>
                      <a:lnTo>
                        <a:pt x="2" y="5"/>
                      </a:lnTo>
                      <a:lnTo>
                        <a:pt x="3" y="6"/>
                      </a:lnTo>
                      <a:lnTo>
                        <a:pt x="3" y="10"/>
                      </a:lnTo>
                      <a:lnTo>
                        <a:pt x="2" y="10"/>
                      </a:lnTo>
                      <a:lnTo>
                        <a:pt x="2" y="11"/>
                      </a:lnTo>
                      <a:lnTo>
                        <a:pt x="1" y="1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1" name="Freeform 1980"/>
                <p:cNvSpPr>
                  <a:spLocks/>
                </p:cNvSpPr>
                <p:nvPr/>
              </p:nvSpPr>
              <p:spPr bwMode="auto">
                <a:xfrm>
                  <a:off x="6969438" y="3695700"/>
                  <a:ext cx="3175" cy="4763"/>
                </a:xfrm>
                <a:custGeom>
                  <a:avLst/>
                  <a:gdLst/>
                  <a:ahLst/>
                  <a:cxnLst>
                    <a:cxn ang="0">
                      <a:pos x="0" y="3"/>
                    </a:cxn>
                    <a:cxn ang="0">
                      <a:pos x="0" y="0"/>
                    </a:cxn>
                    <a:cxn ang="0">
                      <a:pos x="1" y="0"/>
                    </a:cxn>
                    <a:cxn ang="0">
                      <a:pos x="2" y="1"/>
                    </a:cxn>
                    <a:cxn ang="0">
                      <a:pos x="0" y="3"/>
                    </a:cxn>
                  </a:cxnLst>
                  <a:rect l="0" t="0" r="r" b="b"/>
                  <a:pathLst>
                    <a:path w="2" h="3">
                      <a:moveTo>
                        <a:pt x="0" y="3"/>
                      </a:moveTo>
                      <a:lnTo>
                        <a:pt x="0" y="0"/>
                      </a:lnTo>
                      <a:lnTo>
                        <a:pt x="1" y="0"/>
                      </a:lnTo>
                      <a:lnTo>
                        <a:pt x="2" y="1"/>
                      </a:lnTo>
                      <a:lnTo>
                        <a:pt x="0"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2" name="Freeform 1981"/>
                <p:cNvSpPr>
                  <a:spLocks/>
                </p:cNvSpPr>
                <p:nvPr/>
              </p:nvSpPr>
              <p:spPr bwMode="auto">
                <a:xfrm>
                  <a:off x="6971025" y="3651250"/>
                  <a:ext cx="1588" cy="3175"/>
                </a:xfrm>
                <a:custGeom>
                  <a:avLst/>
                  <a:gdLst/>
                  <a:ahLst/>
                  <a:cxnLst>
                    <a:cxn ang="0">
                      <a:pos x="0" y="0"/>
                    </a:cxn>
                    <a:cxn ang="0">
                      <a:pos x="1" y="0"/>
                    </a:cxn>
                    <a:cxn ang="0">
                      <a:pos x="1" y="2"/>
                    </a:cxn>
                    <a:cxn ang="0">
                      <a:pos x="0" y="0"/>
                    </a:cxn>
                  </a:cxnLst>
                  <a:rect l="0" t="0" r="r" b="b"/>
                  <a:pathLst>
                    <a:path w="1" h="2">
                      <a:moveTo>
                        <a:pt x="0" y="0"/>
                      </a:moveTo>
                      <a:lnTo>
                        <a:pt x="1" y="0"/>
                      </a:lnTo>
                      <a:lnTo>
                        <a:pt x="1" y="2"/>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3" name="Freeform 1982"/>
                <p:cNvSpPr>
                  <a:spLocks/>
                </p:cNvSpPr>
                <p:nvPr/>
              </p:nvSpPr>
              <p:spPr bwMode="auto">
                <a:xfrm>
                  <a:off x="6972613" y="3671888"/>
                  <a:ext cx="1587" cy="3175"/>
                </a:xfrm>
                <a:custGeom>
                  <a:avLst/>
                  <a:gdLst/>
                  <a:ahLst/>
                  <a:cxnLst>
                    <a:cxn ang="0">
                      <a:pos x="0" y="0"/>
                    </a:cxn>
                    <a:cxn ang="0">
                      <a:pos x="0" y="2"/>
                    </a:cxn>
                    <a:cxn ang="0">
                      <a:pos x="0" y="0"/>
                    </a:cxn>
                  </a:cxnLst>
                  <a:rect l="0" t="0" r="r" b="b"/>
                  <a:pathLst>
                    <a:path h="2">
                      <a:moveTo>
                        <a:pt x="0" y="0"/>
                      </a:moveTo>
                      <a:lnTo>
                        <a:pt x="0" y="2"/>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4" name="Freeform 1983"/>
                <p:cNvSpPr>
                  <a:spLocks/>
                </p:cNvSpPr>
                <p:nvPr/>
              </p:nvSpPr>
              <p:spPr bwMode="auto">
                <a:xfrm>
                  <a:off x="6972613" y="3695700"/>
                  <a:ext cx="3175" cy="1588"/>
                </a:xfrm>
                <a:custGeom>
                  <a:avLst/>
                  <a:gdLst/>
                  <a:ahLst/>
                  <a:cxnLst>
                    <a:cxn ang="0">
                      <a:pos x="0" y="0"/>
                    </a:cxn>
                    <a:cxn ang="0">
                      <a:pos x="2" y="0"/>
                    </a:cxn>
                    <a:cxn ang="0">
                      <a:pos x="0" y="1"/>
                    </a:cxn>
                    <a:cxn ang="0">
                      <a:pos x="0" y="0"/>
                    </a:cxn>
                  </a:cxnLst>
                  <a:rect l="0" t="0" r="r" b="b"/>
                  <a:pathLst>
                    <a:path w="2" h="1">
                      <a:moveTo>
                        <a:pt x="0" y="0"/>
                      </a:moveTo>
                      <a:lnTo>
                        <a:pt x="2" y="0"/>
                      </a:lnTo>
                      <a:lnTo>
                        <a:pt x="0" y="1"/>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5" name="Freeform 1984"/>
                <p:cNvSpPr>
                  <a:spLocks/>
                </p:cNvSpPr>
                <p:nvPr/>
              </p:nvSpPr>
              <p:spPr bwMode="auto">
                <a:xfrm>
                  <a:off x="6975788" y="3698875"/>
                  <a:ext cx="1587" cy="7938"/>
                </a:xfrm>
                <a:custGeom>
                  <a:avLst/>
                  <a:gdLst/>
                  <a:ahLst/>
                  <a:cxnLst>
                    <a:cxn ang="0">
                      <a:pos x="1" y="5"/>
                    </a:cxn>
                    <a:cxn ang="0">
                      <a:pos x="0" y="3"/>
                    </a:cxn>
                    <a:cxn ang="0">
                      <a:pos x="0" y="0"/>
                    </a:cxn>
                    <a:cxn ang="0">
                      <a:pos x="1" y="1"/>
                    </a:cxn>
                    <a:cxn ang="0">
                      <a:pos x="1" y="5"/>
                    </a:cxn>
                  </a:cxnLst>
                  <a:rect l="0" t="0" r="r" b="b"/>
                  <a:pathLst>
                    <a:path w="1" h="5">
                      <a:moveTo>
                        <a:pt x="1" y="5"/>
                      </a:moveTo>
                      <a:lnTo>
                        <a:pt x="0" y="3"/>
                      </a:lnTo>
                      <a:lnTo>
                        <a:pt x="0" y="0"/>
                      </a:lnTo>
                      <a:lnTo>
                        <a:pt x="1" y="1"/>
                      </a:lnTo>
                      <a:lnTo>
                        <a:pt x="1"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6" name="Freeform 1985"/>
                <p:cNvSpPr>
                  <a:spLocks/>
                </p:cNvSpPr>
                <p:nvPr/>
              </p:nvSpPr>
              <p:spPr bwMode="auto">
                <a:xfrm>
                  <a:off x="6975788" y="3790950"/>
                  <a:ext cx="3175" cy="3175"/>
                </a:xfrm>
                <a:custGeom>
                  <a:avLst/>
                  <a:gdLst/>
                  <a:ahLst/>
                  <a:cxnLst>
                    <a:cxn ang="0">
                      <a:pos x="1" y="2"/>
                    </a:cxn>
                    <a:cxn ang="0">
                      <a:pos x="0" y="1"/>
                    </a:cxn>
                    <a:cxn ang="0">
                      <a:pos x="2" y="0"/>
                    </a:cxn>
                    <a:cxn ang="0">
                      <a:pos x="2" y="2"/>
                    </a:cxn>
                    <a:cxn ang="0">
                      <a:pos x="1" y="2"/>
                    </a:cxn>
                  </a:cxnLst>
                  <a:rect l="0" t="0" r="r" b="b"/>
                  <a:pathLst>
                    <a:path w="2" h="2">
                      <a:moveTo>
                        <a:pt x="1" y="2"/>
                      </a:moveTo>
                      <a:lnTo>
                        <a:pt x="0" y="1"/>
                      </a:lnTo>
                      <a:lnTo>
                        <a:pt x="2" y="0"/>
                      </a:lnTo>
                      <a:lnTo>
                        <a:pt x="2" y="2"/>
                      </a:lnTo>
                      <a:lnTo>
                        <a:pt x="1"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7" name="Freeform 1986"/>
                <p:cNvSpPr>
                  <a:spLocks/>
                </p:cNvSpPr>
                <p:nvPr/>
              </p:nvSpPr>
              <p:spPr bwMode="auto">
                <a:xfrm>
                  <a:off x="6977375" y="3695700"/>
                  <a:ext cx="1588" cy="4763"/>
                </a:xfrm>
                <a:custGeom>
                  <a:avLst/>
                  <a:gdLst/>
                  <a:ahLst/>
                  <a:cxnLst>
                    <a:cxn ang="0">
                      <a:pos x="0" y="2"/>
                    </a:cxn>
                    <a:cxn ang="0">
                      <a:pos x="1" y="0"/>
                    </a:cxn>
                    <a:cxn ang="0">
                      <a:pos x="1" y="3"/>
                    </a:cxn>
                    <a:cxn ang="0">
                      <a:pos x="0" y="2"/>
                    </a:cxn>
                  </a:cxnLst>
                  <a:rect l="0" t="0" r="r" b="b"/>
                  <a:pathLst>
                    <a:path w="1" h="3">
                      <a:moveTo>
                        <a:pt x="0" y="2"/>
                      </a:moveTo>
                      <a:lnTo>
                        <a:pt x="1" y="0"/>
                      </a:lnTo>
                      <a:lnTo>
                        <a:pt x="1" y="3"/>
                      </a:lnTo>
                      <a:lnTo>
                        <a:pt x="0"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8" name="Freeform 1987"/>
                <p:cNvSpPr>
                  <a:spLocks/>
                </p:cNvSpPr>
                <p:nvPr/>
              </p:nvSpPr>
              <p:spPr bwMode="auto">
                <a:xfrm>
                  <a:off x="6988488" y="3819525"/>
                  <a:ext cx="1587" cy="6350"/>
                </a:xfrm>
                <a:custGeom>
                  <a:avLst/>
                  <a:gdLst/>
                  <a:ahLst/>
                  <a:cxnLst>
                    <a:cxn ang="0">
                      <a:pos x="0" y="2"/>
                    </a:cxn>
                    <a:cxn ang="0">
                      <a:pos x="0" y="0"/>
                    </a:cxn>
                    <a:cxn ang="0">
                      <a:pos x="1" y="4"/>
                    </a:cxn>
                    <a:cxn ang="0">
                      <a:pos x="0" y="2"/>
                    </a:cxn>
                  </a:cxnLst>
                  <a:rect l="0" t="0" r="r" b="b"/>
                  <a:pathLst>
                    <a:path w="1" h="4">
                      <a:moveTo>
                        <a:pt x="0" y="2"/>
                      </a:moveTo>
                      <a:lnTo>
                        <a:pt x="0" y="0"/>
                      </a:lnTo>
                      <a:lnTo>
                        <a:pt x="1" y="4"/>
                      </a:lnTo>
                      <a:lnTo>
                        <a:pt x="0"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89" name="Freeform 1988"/>
                <p:cNvSpPr>
                  <a:spLocks/>
                </p:cNvSpPr>
                <p:nvPr/>
              </p:nvSpPr>
              <p:spPr bwMode="auto">
                <a:xfrm>
                  <a:off x="6994838" y="3829050"/>
                  <a:ext cx="3175" cy="4763"/>
                </a:xfrm>
                <a:custGeom>
                  <a:avLst/>
                  <a:gdLst/>
                  <a:ahLst/>
                  <a:cxnLst>
                    <a:cxn ang="0">
                      <a:pos x="2" y="3"/>
                    </a:cxn>
                    <a:cxn ang="0">
                      <a:pos x="1" y="3"/>
                    </a:cxn>
                    <a:cxn ang="0">
                      <a:pos x="0" y="0"/>
                    </a:cxn>
                    <a:cxn ang="0">
                      <a:pos x="1" y="0"/>
                    </a:cxn>
                    <a:cxn ang="0">
                      <a:pos x="2" y="3"/>
                    </a:cxn>
                  </a:cxnLst>
                  <a:rect l="0" t="0" r="r" b="b"/>
                  <a:pathLst>
                    <a:path w="2" h="3">
                      <a:moveTo>
                        <a:pt x="2" y="3"/>
                      </a:moveTo>
                      <a:lnTo>
                        <a:pt x="1" y="3"/>
                      </a:lnTo>
                      <a:lnTo>
                        <a:pt x="0" y="0"/>
                      </a:lnTo>
                      <a:lnTo>
                        <a:pt x="1" y="0"/>
                      </a:lnTo>
                      <a:lnTo>
                        <a:pt x="2"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0" name="Freeform 1989"/>
                <p:cNvSpPr>
                  <a:spLocks/>
                </p:cNvSpPr>
                <p:nvPr/>
              </p:nvSpPr>
              <p:spPr bwMode="auto">
                <a:xfrm>
                  <a:off x="6998013" y="3822700"/>
                  <a:ext cx="4762" cy="11113"/>
                </a:xfrm>
                <a:custGeom>
                  <a:avLst/>
                  <a:gdLst/>
                  <a:ahLst/>
                  <a:cxnLst>
                    <a:cxn ang="0">
                      <a:pos x="0" y="2"/>
                    </a:cxn>
                    <a:cxn ang="0">
                      <a:pos x="1" y="0"/>
                    </a:cxn>
                    <a:cxn ang="0">
                      <a:pos x="3" y="7"/>
                    </a:cxn>
                    <a:cxn ang="0">
                      <a:pos x="0" y="2"/>
                    </a:cxn>
                  </a:cxnLst>
                  <a:rect l="0" t="0" r="r" b="b"/>
                  <a:pathLst>
                    <a:path w="3" h="7">
                      <a:moveTo>
                        <a:pt x="0" y="2"/>
                      </a:moveTo>
                      <a:lnTo>
                        <a:pt x="1" y="0"/>
                      </a:lnTo>
                      <a:lnTo>
                        <a:pt x="3" y="7"/>
                      </a:lnTo>
                      <a:lnTo>
                        <a:pt x="0"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1" name="Freeform 1990"/>
                <p:cNvSpPr>
                  <a:spLocks/>
                </p:cNvSpPr>
                <p:nvPr/>
              </p:nvSpPr>
              <p:spPr bwMode="auto">
                <a:xfrm>
                  <a:off x="7004363" y="3848100"/>
                  <a:ext cx="4762" cy="4763"/>
                </a:xfrm>
                <a:custGeom>
                  <a:avLst/>
                  <a:gdLst/>
                  <a:ahLst/>
                  <a:cxnLst>
                    <a:cxn ang="0">
                      <a:pos x="0" y="3"/>
                    </a:cxn>
                    <a:cxn ang="0">
                      <a:pos x="0" y="1"/>
                    </a:cxn>
                    <a:cxn ang="0">
                      <a:pos x="1" y="0"/>
                    </a:cxn>
                    <a:cxn ang="0">
                      <a:pos x="3" y="1"/>
                    </a:cxn>
                    <a:cxn ang="0">
                      <a:pos x="0" y="3"/>
                    </a:cxn>
                  </a:cxnLst>
                  <a:rect l="0" t="0" r="r" b="b"/>
                  <a:pathLst>
                    <a:path w="3" h="3">
                      <a:moveTo>
                        <a:pt x="0" y="3"/>
                      </a:moveTo>
                      <a:lnTo>
                        <a:pt x="0" y="1"/>
                      </a:lnTo>
                      <a:lnTo>
                        <a:pt x="1" y="0"/>
                      </a:lnTo>
                      <a:lnTo>
                        <a:pt x="3" y="1"/>
                      </a:lnTo>
                      <a:lnTo>
                        <a:pt x="0"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2" name="Freeform 1991"/>
                <p:cNvSpPr>
                  <a:spLocks/>
                </p:cNvSpPr>
                <p:nvPr/>
              </p:nvSpPr>
              <p:spPr bwMode="auto">
                <a:xfrm>
                  <a:off x="7005950" y="3854450"/>
                  <a:ext cx="9525" cy="14288"/>
                </a:xfrm>
                <a:custGeom>
                  <a:avLst/>
                  <a:gdLst/>
                  <a:ahLst/>
                  <a:cxnLst>
                    <a:cxn ang="0">
                      <a:pos x="4" y="9"/>
                    </a:cxn>
                    <a:cxn ang="0">
                      <a:pos x="2" y="5"/>
                    </a:cxn>
                    <a:cxn ang="0">
                      <a:pos x="0" y="4"/>
                    </a:cxn>
                    <a:cxn ang="0">
                      <a:pos x="0" y="1"/>
                    </a:cxn>
                    <a:cxn ang="0">
                      <a:pos x="3" y="0"/>
                    </a:cxn>
                    <a:cxn ang="0">
                      <a:pos x="6" y="4"/>
                    </a:cxn>
                    <a:cxn ang="0">
                      <a:pos x="4" y="9"/>
                    </a:cxn>
                  </a:cxnLst>
                  <a:rect l="0" t="0" r="r" b="b"/>
                  <a:pathLst>
                    <a:path w="6" h="9">
                      <a:moveTo>
                        <a:pt x="4" y="9"/>
                      </a:moveTo>
                      <a:lnTo>
                        <a:pt x="2" y="5"/>
                      </a:lnTo>
                      <a:lnTo>
                        <a:pt x="0" y="4"/>
                      </a:lnTo>
                      <a:lnTo>
                        <a:pt x="0" y="1"/>
                      </a:lnTo>
                      <a:lnTo>
                        <a:pt x="3" y="0"/>
                      </a:lnTo>
                      <a:lnTo>
                        <a:pt x="6" y="4"/>
                      </a:lnTo>
                      <a:lnTo>
                        <a:pt x="4" y="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3" name="Freeform 1992"/>
                <p:cNvSpPr>
                  <a:spLocks/>
                </p:cNvSpPr>
                <p:nvPr/>
              </p:nvSpPr>
              <p:spPr bwMode="auto">
                <a:xfrm>
                  <a:off x="7374250" y="3449638"/>
                  <a:ext cx="61913" cy="58737"/>
                </a:xfrm>
                <a:custGeom>
                  <a:avLst/>
                  <a:gdLst/>
                  <a:ahLst/>
                  <a:cxnLst>
                    <a:cxn ang="0">
                      <a:pos x="28" y="0"/>
                    </a:cxn>
                    <a:cxn ang="0">
                      <a:pos x="38" y="1"/>
                    </a:cxn>
                    <a:cxn ang="0">
                      <a:pos x="39" y="7"/>
                    </a:cxn>
                    <a:cxn ang="0">
                      <a:pos x="37" y="16"/>
                    </a:cxn>
                    <a:cxn ang="0">
                      <a:pos x="33" y="26"/>
                    </a:cxn>
                    <a:cxn ang="0">
                      <a:pos x="18" y="37"/>
                    </a:cxn>
                    <a:cxn ang="0">
                      <a:pos x="0" y="29"/>
                    </a:cxn>
                    <a:cxn ang="0">
                      <a:pos x="0" y="14"/>
                    </a:cxn>
                    <a:cxn ang="0">
                      <a:pos x="13" y="2"/>
                    </a:cxn>
                    <a:cxn ang="0">
                      <a:pos x="28" y="0"/>
                    </a:cxn>
                  </a:cxnLst>
                  <a:rect l="0" t="0" r="r" b="b"/>
                  <a:pathLst>
                    <a:path w="39" h="37">
                      <a:moveTo>
                        <a:pt x="28" y="0"/>
                      </a:moveTo>
                      <a:lnTo>
                        <a:pt x="38" y="1"/>
                      </a:lnTo>
                      <a:lnTo>
                        <a:pt x="39" y="7"/>
                      </a:lnTo>
                      <a:lnTo>
                        <a:pt x="37" y="16"/>
                      </a:lnTo>
                      <a:lnTo>
                        <a:pt x="33" y="26"/>
                      </a:lnTo>
                      <a:lnTo>
                        <a:pt x="18" y="37"/>
                      </a:lnTo>
                      <a:lnTo>
                        <a:pt x="0" y="29"/>
                      </a:lnTo>
                      <a:lnTo>
                        <a:pt x="0" y="14"/>
                      </a:lnTo>
                      <a:lnTo>
                        <a:pt x="13" y="2"/>
                      </a:lnTo>
                      <a:lnTo>
                        <a:pt x="28"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4" name="Freeform 1993"/>
                <p:cNvSpPr>
                  <a:spLocks/>
                </p:cNvSpPr>
                <p:nvPr/>
              </p:nvSpPr>
              <p:spPr bwMode="auto">
                <a:xfrm>
                  <a:off x="5781988" y="3260725"/>
                  <a:ext cx="25400" cy="47625"/>
                </a:xfrm>
                <a:custGeom>
                  <a:avLst/>
                  <a:gdLst/>
                  <a:ahLst/>
                  <a:cxnLst>
                    <a:cxn ang="0">
                      <a:pos x="9" y="29"/>
                    </a:cxn>
                    <a:cxn ang="0">
                      <a:pos x="8" y="30"/>
                    </a:cxn>
                    <a:cxn ang="0">
                      <a:pos x="3" y="26"/>
                    </a:cxn>
                    <a:cxn ang="0">
                      <a:pos x="0" y="13"/>
                    </a:cxn>
                    <a:cxn ang="0">
                      <a:pos x="3" y="9"/>
                    </a:cxn>
                    <a:cxn ang="0">
                      <a:pos x="8" y="0"/>
                    </a:cxn>
                    <a:cxn ang="0">
                      <a:pos x="14" y="8"/>
                    </a:cxn>
                    <a:cxn ang="0">
                      <a:pos x="14" y="16"/>
                    </a:cxn>
                    <a:cxn ang="0">
                      <a:pos x="16" y="18"/>
                    </a:cxn>
                    <a:cxn ang="0">
                      <a:pos x="16" y="23"/>
                    </a:cxn>
                    <a:cxn ang="0">
                      <a:pos x="9" y="29"/>
                    </a:cxn>
                  </a:cxnLst>
                  <a:rect l="0" t="0" r="r" b="b"/>
                  <a:pathLst>
                    <a:path w="16" h="30">
                      <a:moveTo>
                        <a:pt x="9" y="29"/>
                      </a:moveTo>
                      <a:lnTo>
                        <a:pt x="8" y="30"/>
                      </a:lnTo>
                      <a:lnTo>
                        <a:pt x="3" y="26"/>
                      </a:lnTo>
                      <a:lnTo>
                        <a:pt x="0" y="13"/>
                      </a:lnTo>
                      <a:lnTo>
                        <a:pt x="3" y="9"/>
                      </a:lnTo>
                      <a:lnTo>
                        <a:pt x="8" y="0"/>
                      </a:lnTo>
                      <a:lnTo>
                        <a:pt x="14" y="8"/>
                      </a:lnTo>
                      <a:lnTo>
                        <a:pt x="14" y="16"/>
                      </a:lnTo>
                      <a:lnTo>
                        <a:pt x="16" y="18"/>
                      </a:lnTo>
                      <a:lnTo>
                        <a:pt x="16" y="23"/>
                      </a:lnTo>
                      <a:lnTo>
                        <a:pt x="9" y="2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5" name="Freeform 1994"/>
                <p:cNvSpPr>
                  <a:spLocks/>
                </p:cNvSpPr>
                <p:nvPr/>
              </p:nvSpPr>
              <p:spPr bwMode="auto">
                <a:xfrm>
                  <a:off x="5794688" y="3267075"/>
                  <a:ext cx="141287" cy="104775"/>
                </a:xfrm>
                <a:custGeom>
                  <a:avLst/>
                  <a:gdLst/>
                  <a:ahLst/>
                  <a:cxnLst>
                    <a:cxn ang="0">
                      <a:pos x="1" y="25"/>
                    </a:cxn>
                    <a:cxn ang="0">
                      <a:pos x="0" y="26"/>
                    </a:cxn>
                    <a:cxn ang="0">
                      <a:pos x="0" y="31"/>
                    </a:cxn>
                    <a:cxn ang="0">
                      <a:pos x="12" y="39"/>
                    </a:cxn>
                    <a:cxn ang="0">
                      <a:pos x="18" y="56"/>
                    </a:cxn>
                    <a:cxn ang="0">
                      <a:pos x="44" y="61"/>
                    </a:cxn>
                    <a:cxn ang="0">
                      <a:pos x="70" y="66"/>
                    </a:cxn>
                    <a:cxn ang="0">
                      <a:pos x="73" y="62"/>
                    </a:cxn>
                    <a:cxn ang="0">
                      <a:pos x="75" y="39"/>
                    </a:cxn>
                    <a:cxn ang="0">
                      <a:pos x="85" y="35"/>
                    </a:cxn>
                    <a:cxn ang="0">
                      <a:pos x="81" y="17"/>
                    </a:cxn>
                    <a:cxn ang="0">
                      <a:pos x="83" y="22"/>
                    </a:cxn>
                    <a:cxn ang="0">
                      <a:pos x="89" y="18"/>
                    </a:cxn>
                    <a:cxn ang="0">
                      <a:pos x="85" y="2"/>
                    </a:cxn>
                    <a:cxn ang="0">
                      <a:pos x="81" y="0"/>
                    </a:cxn>
                    <a:cxn ang="0">
                      <a:pos x="73" y="4"/>
                    </a:cxn>
                    <a:cxn ang="0">
                      <a:pos x="65" y="17"/>
                    </a:cxn>
                    <a:cxn ang="0">
                      <a:pos x="49" y="35"/>
                    </a:cxn>
                    <a:cxn ang="0">
                      <a:pos x="22" y="36"/>
                    </a:cxn>
                    <a:cxn ang="0">
                      <a:pos x="12" y="35"/>
                    </a:cxn>
                    <a:cxn ang="0">
                      <a:pos x="5" y="31"/>
                    </a:cxn>
                    <a:cxn ang="0">
                      <a:pos x="5" y="25"/>
                    </a:cxn>
                    <a:cxn ang="0">
                      <a:pos x="1" y="25"/>
                    </a:cxn>
                  </a:cxnLst>
                  <a:rect l="0" t="0" r="r" b="b"/>
                  <a:pathLst>
                    <a:path w="89" h="66">
                      <a:moveTo>
                        <a:pt x="1" y="25"/>
                      </a:moveTo>
                      <a:lnTo>
                        <a:pt x="0" y="26"/>
                      </a:lnTo>
                      <a:lnTo>
                        <a:pt x="0" y="31"/>
                      </a:lnTo>
                      <a:lnTo>
                        <a:pt x="12" y="39"/>
                      </a:lnTo>
                      <a:lnTo>
                        <a:pt x="18" y="56"/>
                      </a:lnTo>
                      <a:lnTo>
                        <a:pt x="44" y="61"/>
                      </a:lnTo>
                      <a:lnTo>
                        <a:pt x="70" y="66"/>
                      </a:lnTo>
                      <a:lnTo>
                        <a:pt x="73" y="62"/>
                      </a:lnTo>
                      <a:lnTo>
                        <a:pt x="75" y="39"/>
                      </a:lnTo>
                      <a:lnTo>
                        <a:pt x="85" y="35"/>
                      </a:lnTo>
                      <a:lnTo>
                        <a:pt x="81" y="17"/>
                      </a:lnTo>
                      <a:lnTo>
                        <a:pt x="83" y="22"/>
                      </a:lnTo>
                      <a:lnTo>
                        <a:pt x="89" y="18"/>
                      </a:lnTo>
                      <a:lnTo>
                        <a:pt x="85" y="2"/>
                      </a:lnTo>
                      <a:lnTo>
                        <a:pt x="81" y="0"/>
                      </a:lnTo>
                      <a:lnTo>
                        <a:pt x="73" y="4"/>
                      </a:lnTo>
                      <a:lnTo>
                        <a:pt x="65" y="17"/>
                      </a:lnTo>
                      <a:lnTo>
                        <a:pt x="49" y="35"/>
                      </a:lnTo>
                      <a:lnTo>
                        <a:pt x="22" y="36"/>
                      </a:lnTo>
                      <a:lnTo>
                        <a:pt x="12" y="35"/>
                      </a:lnTo>
                      <a:lnTo>
                        <a:pt x="5" y="31"/>
                      </a:lnTo>
                      <a:lnTo>
                        <a:pt x="5" y="25"/>
                      </a:lnTo>
                      <a:lnTo>
                        <a:pt x="1" y="2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6" name="Freeform 1995"/>
                <p:cNvSpPr>
                  <a:spLocks/>
                </p:cNvSpPr>
                <p:nvPr/>
              </p:nvSpPr>
              <p:spPr bwMode="auto">
                <a:xfrm>
                  <a:off x="5608950" y="3152775"/>
                  <a:ext cx="47625" cy="22225"/>
                </a:xfrm>
                <a:custGeom>
                  <a:avLst/>
                  <a:gdLst/>
                  <a:ahLst/>
                  <a:cxnLst>
                    <a:cxn ang="0">
                      <a:pos x="11" y="0"/>
                    </a:cxn>
                    <a:cxn ang="0">
                      <a:pos x="0" y="7"/>
                    </a:cxn>
                    <a:cxn ang="0">
                      <a:pos x="14" y="14"/>
                    </a:cxn>
                    <a:cxn ang="0">
                      <a:pos x="30" y="8"/>
                    </a:cxn>
                    <a:cxn ang="0">
                      <a:pos x="11" y="0"/>
                    </a:cxn>
                  </a:cxnLst>
                  <a:rect l="0" t="0" r="r" b="b"/>
                  <a:pathLst>
                    <a:path w="30" h="14">
                      <a:moveTo>
                        <a:pt x="11" y="0"/>
                      </a:moveTo>
                      <a:lnTo>
                        <a:pt x="0" y="7"/>
                      </a:lnTo>
                      <a:lnTo>
                        <a:pt x="14" y="14"/>
                      </a:lnTo>
                      <a:lnTo>
                        <a:pt x="30" y="8"/>
                      </a:lnTo>
                      <a:lnTo>
                        <a:pt x="11"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7" name="Freeform 1996"/>
                <p:cNvSpPr>
                  <a:spLocks/>
                </p:cNvSpPr>
                <p:nvPr/>
              </p:nvSpPr>
              <p:spPr bwMode="auto">
                <a:xfrm>
                  <a:off x="5656575" y="3136900"/>
                  <a:ext cx="55563" cy="47625"/>
                </a:xfrm>
                <a:custGeom>
                  <a:avLst/>
                  <a:gdLst/>
                  <a:ahLst/>
                  <a:cxnLst>
                    <a:cxn ang="0">
                      <a:pos x="26" y="9"/>
                    </a:cxn>
                    <a:cxn ang="0">
                      <a:pos x="20" y="9"/>
                    </a:cxn>
                    <a:cxn ang="0">
                      <a:pos x="22" y="14"/>
                    </a:cxn>
                    <a:cxn ang="0">
                      <a:pos x="26" y="14"/>
                    </a:cxn>
                    <a:cxn ang="0">
                      <a:pos x="27" y="15"/>
                    </a:cxn>
                    <a:cxn ang="0">
                      <a:pos x="30" y="22"/>
                    </a:cxn>
                    <a:cxn ang="0">
                      <a:pos x="35" y="30"/>
                    </a:cxn>
                    <a:cxn ang="0">
                      <a:pos x="18" y="26"/>
                    </a:cxn>
                    <a:cxn ang="0">
                      <a:pos x="15" y="21"/>
                    </a:cxn>
                    <a:cxn ang="0">
                      <a:pos x="0" y="18"/>
                    </a:cxn>
                    <a:cxn ang="0">
                      <a:pos x="7" y="1"/>
                    </a:cxn>
                    <a:cxn ang="0">
                      <a:pos x="22" y="0"/>
                    </a:cxn>
                    <a:cxn ang="0">
                      <a:pos x="26" y="9"/>
                    </a:cxn>
                  </a:cxnLst>
                  <a:rect l="0" t="0" r="r" b="b"/>
                  <a:pathLst>
                    <a:path w="35" h="30">
                      <a:moveTo>
                        <a:pt x="26" y="9"/>
                      </a:moveTo>
                      <a:lnTo>
                        <a:pt x="20" y="9"/>
                      </a:lnTo>
                      <a:lnTo>
                        <a:pt x="22" y="14"/>
                      </a:lnTo>
                      <a:lnTo>
                        <a:pt x="26" y="14"/>
                      </a:lnTo>
                      <a:lnTo>
                        <a:pt x="27" y="15"/>
                      </a:lnTo>
                      <a:lnTo>
                        <a:pt x="30" y="22"/>
                      </a:lnTo>
                      <a:lnTo>
                        <a:pt x="35" y="30"/>
                      </a:lnTo>
                      <a:lnTo>
                        <a:pt x="18" y="26"/>
                      </a:lnTo>
                      <a:lnTo>
                        <a:pt x="15" y="21"/>
                      </a:lnTo>
                      <a:lnTo>
                        <a:pt x="0" y="18"/>
                      </a:lnTo>
                      <a:lnTo>
                        <a:pt x="7" y="1"/>
                      </a:lnTo>
                      <a:lnTo>
                        <a:pt x="22" y="0"/>
                      </a:lnTo>
                      <a:lnTo>
                        <a:pt x="26" y="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8" name="Freeform 1997"/>
                <p:cNvSpPr>
                  <a:spLocks/>
                </p:cNvSpPr>
                <p:nvPr/>
              </p:nvSpPr>
              <p:spPr bwMode="auto">
                <a:xfrm>
                  <a:off x="5348600" y="3030538"/>
                  <a:ext cx="104775" cy="133350"/>
                </a:xfrm>
                <a:custGeom>
                  <a:avLst/>
                  <a:gdLst/>
                  <a:ahLst/>
                  <a:cxnLst>
                    <a:cxn ang="0">
                      <a:pos x="2" y="38"/>
                    </a:cxn>
                    <a:cxn ang="0">
                      <a:pos x="3" y="38"/>
                    </a:cxn>
                    <a:cxn ang="0">
                      <a:pos x="3" y="37"/>
                    </a:cxn>
                    <a:cxn ang="0">
                      <a:pos x="3" y="35"/>
                    </a:cxn>
                    <a:cxn ang="0">
                      <a:pos x="5" y="33"/>
                    </a:cxn>
                    <a:cxn ang="0">
                      <a:pos x="5" y="32"/>
                    </a:cxn>
                    <a:cxn ang="0">
                      <a:pos x="3" y="30"/>
                    </a:cxn>
                    <a:cxn ang="0">
                      <a:pos x="5" y="30"/>
                    </a:cxn>
                    <a:cxn ang="0">
                      <a:pos x="3" y="30"/>
                    </a:cxn>
                    <a:cxn ang="0">
                      <a:pos x="3" y="29"/>
                    </a:cxn>
                    <a:cxn ang="0">
                      <a:pos x="3" y="28"/>
                    </a:cxn>
                    <a:cxn ang="0">
                      <a:pos x="3" y="26"/>
                    </a:cxn>
                    <a:cxn ang="0">
                      <a:pos x="3" y="25"/>
                    </a:cxn>
                    <a:cxn ang="0">
                      <a:pos x="3" y="24"/>
                    </a:cxn>
                    <a:cxn ang="0">
                      <a:pos x="3" y="22"/>
                    </a:cxn>
                    <a:cxn ang="0">
                      <a:pos x="3" y="21"/>
                    </a:cxn>
                    <a:cxn ang="0">
                      <a:pos x="3" y="20"/>
                    </a:cxn>
                    <a:cxn ang="0">
                      <a:pos x="3" y="13"/>
                    </a:cxn>
                    <a:cxn ang="0">
                      <a:pos x="24" y="21"/>
                    </a:cxn>
                    <a:cxn ang="0">
                      <a:pos x="40" y="11"/>
                    </a:cxn>
                    <a:cxn ang="0">
                      <a:pos x="54" y="0"/>
                    </a:cxn>
                    <a:cxn ang="0">
                      <a:pos x="66" y="24"/>
                    </a:cxn>
                    <a:cxn ang="0">
                      <a:pos x="48" y="30"/>
                    </a:cxn>
                    <a:cxn ang="0">
                      <a:pos x="29" y="38"/>
                    </a:cxn>
                    <a:cxn ang="0">
                      <a:pos x="48" y="58"/>
                    </a:cxn>
                    <a:cxn ang="0">
                      <a:pos x="41" y="67"/>
                    </a:cxn>
                    <a:cxn ang="0">
                      <a:pos x="28" y="69"/>
                    </a:cxn>
                    <a:cxn ang="0">
                      <a:pos x="18" y="84"/>
                    </a:cxn>
                    <a:cxn ang="0">
                      <a:pos x="0" y="80"/>
                    </a:cxn>
                    <a:cxn ang="0">
                      <a:pos x="0" y="76"/>
                    </a:cxn>
                    <a:cxn ang="0">
                      <a:pos x="1" y="60"/>
                    </a:cxn>
                    <a:cxn ang="0">
                      <a:pos x="2" y="45"/>
                    </a:cxn>
                    <a:cxn ang="0">
                      <a:pos x="2" y="38"/>
                    </a:cxn>
                  </a:cxnLst>
                  <a:rect l="0" t="0" r="r" b="b"/>
                  <a:pathLst>
                    <a:path w="66" h="84">
                      <a:moveTo>
                        <a:pt x="2" y="38"/>
                      </a:moveTo>
                      <a:lnTo>
                        <a:pt x="3" y="38"/>
                      </a:lnTo>
                      <a:lnTo>
                        <a:pt x="3" y="37"/>
                      </a:lnTo>
                      <a:lnTo>
                        <a:pt x="3" y="35"/>
                      </a:lnTo>
                      <a:lnTo>
                        <a:pt x="5" y="33"/>
                      </a:lnTo>
                      <a:lnTo>
                        <a:pt x="5" y="32"/>
                      </a:lnTo>
                      <a:lnTo>
                        <a:pt x="3" y="30"/>
                      </a:lnTo>
                      <a:lnTo>
                        <a:pt x="5" y="30"/>
                      </a:lnTo>
                      <a:lnTo>
                        <a:pt x="3" y="30"/>
                      </a:lnTo>
                      <a:lnTo>
                        <a:pt x="3" y="29"/>
                      </a:lnTo>
                      <a:lnTo>
                        <a:pt x="3" y="28"/>
                      </a:lnTo>
                      <a:lnTo>
                        <a:pt x="3" y="26"/>
                      </a:lnTo>
                      <a:lnTo>
                        <a:pt x="3" y="25"/>
                      </a:lnTo>
                      <a:lnTo>
                        <a:pt x="3" y="24"/>
                      </a:lnTo>
                      <a:lnTo>
                        <a:pt x="3" y="22"/>
                      </a:lnTo>
                      <a:lnTo>
                        <a:pt x="3" y="21"/>
                      </a:lnTo>
                      <a:lnTo>
                        <a:pt x="3" y="20"/>
                      </a:lnTo>
                      <a:lnTo>
                        <a:pt x="3" y="13"/>
                      </a:lnTo>
                      <a:lnTo>
                        <a:pt x="24" y="21"/>
                      </a:lnTo>
                      <a:lnTo>
                        <a:pt x="40" y="11"/>
                      </a:lnTo>
                      <a:lnTo>
                        <a:pt x="54" y="0"/>
                      </a:lnTo>
                      <a:lnTo>
                        <a:pt x="66" y="24"/>
                      </a:lnTo>
                      <a:lnTo>
                        <a:pt x="48" y="30"/>
                      </a:lnTo>
                      <a:lnTo>
                        <a:pt x="29" y="38"/>
                      </a:lnTo>
                      <a:lnTo>
                        <a:pt x="48" y="58"/>
                      </a:lnTo>
                      <a:lnTo>
                        <a:pt x="41" y="67"/>
                      </a:lnTo>
                      <a:lnTo>
                        <a:pt x="28" y="69"/>
                      </a:lnTo>
                      <a:lnTo>
                        <a:pt x="18" y="84"/>
                      </a:lnTo>
                      <a:lnTo>
                        <a:pt x="0" y="80"/>
                      </a:lnTo>
                      <a:lnTo>
                        <a:pt x="0" y="76"/>
                      </a:lnTo>
                      <a:lnTo>
                        <a:pt x="1" y="60"/>
                      </a:lnTo>
                      <a:lnTo>
                        <a:pt x="2" y="45"/>
                      </a:lnTo>
                      <a:lnTo>
                        <a:pt x="2" y="3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99" name="Freeform 1998"/>
                <p:cNvSpPr>
                  <a:spLocks/>
                </p:cNvSpPr>
                <p:nvPr/>
              </p:nvSpPr>
              <p:spPr bwMode="auto">
                <a:xfrm>
                  <a:off x="7182163" y="3873500"/>
                  <a:ext cx="122237" cy="160338"/>
                </a:xfrm>
                <a:custGeom>
                  <a:avLst/>
                  <a:gdLst/>
                  <a:ahLst/>
                  <a:cxnLst>
                    <a:cxn ang="0">
                      <a:pos x="63" y="101"/>
                    </a:cxn>
                    <a:cxn ang="0">
                      <a:pos x="39" y="87"/>
                    </a:cxn>
                    <a:cxn ang="0">
                      <a:pos x="24" y="71"/>
                    </a:cxn>
                    <a:cxn ang="0">
                      <a:pos x="13" y="49"/>
                    </a:cxn>
                    <a:cxn ang="0">
                      <a:pos x="7" y="26"/>
                    </a:cxn>
                    <a:cxn ang="0">
                      <a:pos x="0" y="2"/>
                    </a:cxn>
                    <a:cxn ang="0">
                      <a:pos x="1" y="0"/>
                    </a:cxn>
                    <a:cxn ang="0">
                      <a:pos x="14" y="6"/>
                    </a:cxn>
                    <a:cxn ang="0">
                      <a:pos x="16" y="14"/>
                    </a:cxn>
                    <a:cxn ang="0">
                      <a:pos x="27" y="14"/>
                    </a:cxn>
                    <a:cxn ang="0">
                      <a:pos x="34" y="6"/>
                    </a:cxn>
                    <a:cxn ang="0">
                      <a:pos x="35" y="5"/>
                    </a:cxn>
                    <a:cxn ang="0">
                      <a:pos x="42" y="10"/>
                    </a:cxn>
                    <a:cxn ang="0">
                      <a:pos x="52" y="19"/>
                    </a:cxn>
                    <a:cxn ang="0">
                      <a:pos x="60" y="31"/>
                    </a:cxn>
                    <a:cxn ang="0">
                      <a:pos x="60" y="45"/>
                    </a:cxn>
                    <a:cxn ang="0">
                      <a:pos x="60" y="63"/>
                    </a:cxn>
                    <a:cxn ang="0">
                      <a:pos x="69" y="82"/>
                    </a:cxn>
                    <a:cxn ang="0">
                      <a:pos x="77" y="99"/>
                    </a:cxn>
                    <a:cxn ang="0">
                      <a:pos x="76" y="100"/>
                    </a:cxn>
                    <a:cxn ang="0">
                      <a:pos x="70" y="97"/>
                    </a:cxn>
                    <a:cxn ang="0">
                      <a:pos x="66" y="100"/>
                    </a:cxn>
                    <a:cxn ang="0">
                      <a:pos x="63" y="101"/>
                    </a:cxn>
                  </a:cxnLst>
                  <a:rect l="0" t="0" r="r" b="b"/>
                  <a:pathLst>
                    <a:path w="77" h="101">
                      <a:moveTo>
                        <a:pt x="63" y="101"/>
                      </a:moveTo>
                      <a:lnTo>
                        <a:pt x="39" y="87"/>
                      </a:lnTo>
                      <a:lnTo>
                        <a:pt x="24" y="71"/>
                      </a:lnTo>
                      <a:lnTo>
                        <a:pt x="13" y="49"/>
                      </a:lnTo>
                      <a:lnTo>
                        <a:pt x="7" y="26"/>
                      </a:lnTo>
                      <a:lnTo>
                        <a:pt x="0" y="2"/>
                      </a:lnTo>
                      <a:lnTo>
                        <a:pt x="1" y="0"/>
                      </a:lnTo>
                      <a:lnTo>
                        <a:pt x="14" y="6"/>
                      </a:lnTo>
                      <a:lnTo>
                        <a:pt x="16" y="14"/>
                      </a:lnTo>
                      <a:lnTo>
                        <a:pt x="27" y="14"/>
                      </a:lnTo>
                      <a:lnTo>
                        <a:pt x="34" y="6"/>
                      </a:lnTo>
                      <a:lnTo>
                        <a:pt x="35" y="5"/>
                      </a:lnTo>
                      <a:lnTo>
                        <a:pt x="42" y="10"/>
                      </a:lnTo>
                      <a:lnTo>
                        <a:pt x="52" y="19"/>
                      </a:lnTo>
                      <a:lnTo>
                        <a:pt x="60" y="31"/>
                      </a:lnTo>
                      <a:lnTo>
                        <a:pt x="60" y="45"/>
                      </a:lnTo>
                      <a:lnTo>
                        <a:pt x="60" y="63"/>
                      </a:lnTo>
                      <a:lnTo>
                        <a:pt x="69" y="82"/>
                      </a:lnTo>
                      <a:lnTo>
                        <a:pt x="77" y="99"/>
                      </a:lnTo>
                      <a:lnTo>
                        <a:pt x="76" y="100"/>
                      </a:lnTo>
                      <a:lnTo>
                        <a:pt x="70" y="97"/>
                      </a:lnTo>
                      <a:lnTo>
                        <a:pt x="66" y="100"/>
                      </a:lnTo>
                      <a:lnTo>
                        <a:pt x="63" y="10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0" name="Freeform 1999"/>
                <p:cNvSpPr>
                  <a:spLocks/>
                </p:cNvSpPr>
                <p:nvPr/>
              </p:nvSpPr>
              <p:spPr bwMode="auto">
                <a:xfrm>
                  <a:off x="7955275" y="4167188"/>
                  <a:ext cx="80963" cy="30162"/>
                </a:xfrm>
                <a:custGeom>
                  <a:avLst/>
                  <a:gdLst/>
                  <a:ahLst/>
                  <a:cxnLst>
                    <a:cxn ang="0">
                      <a:pos x="51" y="15"/>
                    </a:cxn>
                    <a:cxn ang="0">
                      <a:pos x="48" y="19"/>
                    </a:cxn>
                    <a:cxn ang="0">
                      <a:pos x="28" y="10"/>
                    </a:cxn>
                    <a:cxn ang="0">
                      <a:pos x="9" y="13"/>
                    </a:cxn>
                    <a:cxn ang="0">
                      <a:pos x="3" y="19"/>
                    </a:cxn>
                    <a:cxn ang="0">
                      <a:pos x="0" y="11"/>
                    </a:cxn>
                    <a:cxn ang="0">
                      <a:pos x="2" y="5"/>
                    </a:cxn>
                    <a:cxn ang="0">
                      <a:pos x="11" y="0"/>
                    </a:cxn>
                    <a:cxn ang="0">
                      <a:pos x="26" y="1"/>
                    </a:cxn>
                    <a:cxn ang="0">
                      <a:pos x="42" y="2"/>
                    </a:cxn>
                    <a:cxn ang="0">
                      <a:pos x="51" y="15"/>
                    </a:cxn>
                  </a:cxnLst>
                  <a:rect l="0" t="0" r="r" b="b"/>
                  <a:pathLst>
                    <a:path w="51" h="19">
                      <a:moveTo>
                        <a:pt x="51" y="15"/>
                      </a:moveTo>
                      <a:lnTo>
                        <a:pt x="48" y="19"/>
                      </a:lnTo>
                      <a:lnTo>
                        <a:pt x="28" y="10"/>
                      </a:lnTo>
                      <a:lnTo>
                        <a:pt x="9" y="13"/>
                      </a:lnTo>
                      <a:lnTo>
                        <a:pt x="3" y="19"/>
                      </a:lnTo>
                      <a:lnTo>
                        <a:pt x="0" y="11"/>
                      </a:lnTo>
                      <a:lnTo>
                        <a:pt x="2" y="5"/>
                      </a:lnTo>
                      <a:lnTo>
                        <a:pt x="11" y="0"/>
                      </a:lnTo>
                      <a:lnTo>
                        <a:pt x="26" y="1"/>
                      </a:lnTo>
                      <a:lnTo>
                        <a:pt x="42" y="2"/>
                      </a:lnTo>
                      <a:lnTo>
                        <a:pt x="51" y="1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1" name="Freeform 2000"/>
                <p:cNvSpPr>
                  <a:spLocks/>
                </p:cNvSpPr>
                <p:nvPr/>
              </p:nvSpPr>
              <p:spPr bwMode="auto">
                <a:xfrm>
                  <a:off x="7720325" y="4337050"/>
                  <a:ext cx="90488" cy="20638"/>
                </a:xfrm>
                <a:custGeom>
                  <a:avLst/>
                  <a:gdLst/>
                  <a:ahLst/>
                  <a:cxnLst>
                    <a:cxn ang="0">
                      <a:pos x="57" y="1"/>
                    </a:cxn>
                    <a:cxn ang="0">
                      <a:pos x="43" y="10"/>
                    </a:cxn>
                    <a:cxn ang="0">
                      <a:pos x="32" y="13"/>
                    </a:cxn>
                    <a:cxn ang="0">
                      <a:pos x="25" y="11"/>
                    </a:cxn>
                    <a:cxn ang="0">
                      <a:pos x="8" y="11"/>
                    </a:cxn>
                    <a:cxn ang="0">
                      <a:pos x="0" y="9"/>
                    </a:cxn>
                    <a:cxn ang="0">
                      <a:pos x="9" y="0"/>
                    </a:cxn>
                    <a:cxn ang="0">
                      <a:pos x="23" y="2"/>
                    </a:cxn>
                    <a:cxn ang="0">
                      <a:pos x="38" y="5"/>
                    </a:cxn>
                    <a:cxn ang="0">
                      <a:pos x="47" y="5"/>
                    </a:cxn>
                    <a:cxn ang="0">
                      <a:pos x="53" y="0"/>
                    </a:cxn>
                    <a:cxn ang="0">
                      <a:pos x="57" y="0"/>
                    </a:cxn>
                    <a:cxn ang="0">
                      <a:pos x="57" y="1"/>
                    </a:cxn>
                  </a:cxnLst>
                  <a:rect l="0" t="0" r="r" b="b"/>
                  <a:pathLst>
                    <a:path w="57" h="13">
                      <a:moveTo>
                        <a:pt x="57" y="1"/>
                      </a:moveTo>
                      <a:lnTo>
                        <a:pt x="43" y="10"/>
                      </a:lnTo>
                      <a:lnTo>
                        <a:pt x="32" y="13"/>
                      </a:lnTo>
                      <a:lnTo>
                        <a:pt x="25" y="11"/>
                      </a:lnTo>
                      <a:lnTo>
                        <a:pt x="8" y="11"/>
                      </a:lnTo>
                      <a:lnTo>
                        <a:pt x="0" y="9"/>
                      </a:lnTo>
                      <a:lnTo>
                        <a:pt x="9" y="0"/>
                      </a:lnTo>
                      <a:lnTo>
                        <a:pt x="23" y="2"/>
                      </a:lnTo>
                      <a:lnTo>
                        <a:pt x="38" y="5"/>
                      </a:lnTo>
                      <a:lnTo>
                        <a:pt x="47" y="5"/>
                      </a:lnTo>
                      <a:lnTo>
                        <a:pt x="53" y="0"/>
                      </a:lnTo>
                      <a:lnTo>
                        <a:pt x="57" y="0"/>
                      </a:lnTo>
                      <a:lnTo>
                        <a:pt x="57"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2" name="Freeform 2001"/>
                <p:cNvSpPr>
                  <a:spLocks/>
                </p:cNvSpPr>
                <p:nvPr/>
              </p:nvSpPr>
              <p:spPr bwMode="auto">
                <a:xfrm>
                  <a:off x="7320275" y="4125913"/>
                  <a:ext cx="52388" cy="49212"/>
                </a:xfrm>
                <a:custGeom>
                  <a:avLst/>
                  <a:gdLst/>
                  <a:ahLst/>
                  <a:cxnLst>
                    <a:cxn ang="0">
                      <a:pos x="33" y="20"/>
                    </a:cxn>
                    <a:cxn ang="0">
                      <a:pos x="30" y="30"/>
                    </a:cxn>
                    <a:cxn ang="0">
                      <a:pos x="25" y="31"/>
                    </a:cxn>
                    <a:cxn ang="0">
                      <a:pos x="16" y="20"/>
                    </a:cxn>
                    <a:cxn ang="0">
                      <a:pos x="9" y="13"/>
                    </a:cxn>
                    <a:cxn ang="0">
                      <a:pos x="0" y="10"/>
                    </a:cxn>
                    <a:cxn ang="0">
                      <a:pos x="12" y="2"/>
                    </a:cxn>
                    <a:cxn ang="0">
                      <a:pos x="16" y="0"/>
                    </a:cxn>
                    <a:cxn ang="0">
                      <a:pos x="21" y="6"/>
                    </a:cxn>
                    <a:cxn ang="0">
                      <a:pos x="21" y="11"/>
                    </a:cxn>
                    <a:cxn ang="0">
                      <a:pos x="22" y="17"/>
                    </a:cxn>
                    <a:cxn ang="0">
                      <a:pos x="33" y="20"/>
                    </a:cxn>
                  </a:cxnLst>
                  <a:rect l="0" t="0" r="r" b="b"/>
                  <a:pathLst>
                    <a:path w="33" h="31">
                      <a:moveTo>
                        <a:pt x="33" y="20"/>
                      </a:moveTo>
                      <a:lnTo>
                        <a:pt x="30" y="30"/>
                      </a:lnTo>
                      <a:lnTo>
                        <a:pt x="25" y="31"/>
                      </a:lnTo>
                      <a:lnTo>
                        <a:pt x="16" y="20"/>
                      </a:lnTo>
                      <a:lnTo>
                        <a:pt x="9" y="13"/>
                      </a:lnTo>
                      <a:lnTo>
                        <a:pt x="0" y="10"/>
                      </a:lnTo>
                      <a:lnTo>
                        <a:pt x="12" y="2"/>
                      </a:lnTo>
                      <a:lnTo>
                        <a:pt x="16" y="0"/>
                      </a:lnTo>
                      <a:lnTo>
                        <a:pt x="21" y="6"/>
                      </a:lnTo>
                      <a:lnTo>
                        <a:pt x="21" y="11"/>
                      </a:lnTo>
                      <a:lnTo>
                        <a:pt x="22" y="17"/>
                      </a:lnTo>
                      <a:lnTo>
                        <a:pt x="33" y="2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3" name="Freeform 2002"/>
                <p:cNvSpPr>
                  <a:spLocks/>
                </p:cNvSpPr>
                <p:nvPr/>
              </p:nvSpPr>
              <p:spPr bwMode="auto">
                <a:xfrm>
                  <a:off x="7634600" y="4332288"/>
                  <a:ext cx="68263" cy="28575"/>
                </a:xfrm>
                <a:custGeom>
                  <a:avLst/>
                  <a:gdLst/>
                  <a:ahLst/>
                  <a:cxnLst>
                    <a:cxn ang="0">
                      <a:pos x="43" y="10"/>
                    </a:cxn>
                    <a:cxn ang="0">
                      <a:pos x="36" y="13"/>
                    </a:cxn>
                    <a:cxn ang="0">
                      <a:pos x="37" y="14"/>
                    </a:cxn>
                    <a:cxn ang="0">
                      <a:pos x="30" y="12"/>
                    </a:cxn>
                    <a:cxn ang="0">
                      <a:pos x="16" y="16"/>
                    </a:cxn>
                    <a:cxn ang="0">
                      <a:pos x="0" y="18"/>
                    </a:cxn>
                    <a:cxn ang="0">
                      <a:pos x="6" y="8"/>
                    </a:cxn>
                    <a:cxn ang="0">
                      <a:pos x="13" y="6"/>
                    </a:cxn>
                    <a:cxn ang="0">
                      <a:pos x="28" y="9"/>
                    </a:cxn>
                    <a:cxn ang="0">
                      <a:pos x="20" y="0"/>
                    </a:cxn>
                    <a:cxn ang="0">
                      <a:pos x="36" y="6"/>
                    </a:cxn>
                    <a:cxn ang="0">
                      <a:pos x="41" y="5"/>
                    </a:cxn>
                    <a:cxn ang="0">
                      <a:pos x="43" y="10"/>
                    </a:cxn>
                  </a:cxnLst>
                  <a:rect l="0" t="0" r="r" b="b"/>
                  <a:pathLst>
                    <a:path w="43" h="18">
                      <a:moveTo>
                        <a:pt x="43" y="10"/>
                      </a:moveTo>
                      <a:lnTo>
                        <a:pt x="36" y="13"/>
                      </a:lnTo>
                      <a:lnTo>
                        <a:pt x="37" y="14"/>
                      </a:lnTo>
                      <a:lnTo>
                        <a:pt x="30" y="12"/>
                      </a:lnTo>
                      <a:lnTo>
                        <a:pt x="16" y="16"/>
                      </a:lnTo>
                      <a:lnTo>
                        <a:pt x="0" y="18"/>
                      </a:lnTo>
                      <a:lnTo>
                        <a:pt x="6" y="8"/>
                      </a:lnTo>
                      <a:lnTo>
                        <a:pt x="13" y="6"/>
                      </a:lnTo>
                      <a:lnTo>
                        <a:pt x="28" y="9"/>
                      </a:lnTo>
                      <a:lnTo>
                        <a:pt x="20" y="0"/>
                      </a:lnTo>
                      <a:lnTo>
                        <a:pt x="36" y="6"/>
                      </a:lnTo>
                      <a:lnTo>
                        <a:pt x="41" y="5"/>
                      </a:lnTo>
                      <a:lnTo>
                        <a:pt x="43" y="1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4" name="Freeform 2003"/>
                <p:cNvSpPr>
                  <a:spLocks/>
                </p:cNvSpPr>
                <p:nvPr/>
              </p:nvSpPr>
              <p:spPr bwMode="auto">
                <a:xfrm>
                  <a:off x="7696513" y="4373563"/>
                  <a:ext cx="50800" cy="25400"/>
                </a:xfrm>
                <a:custGeom>
                  <a:avLst/>
                  <a:gdLst/>
                  <a:ahLst/>
                  <a:cxnLst>
                    <a:cxn ang="0">
                      <a:pos x="32" y="13"/>
                    </a:cxn>
                    <a:cxn ang="0">
                      <a:pos x="20" y="16"/>
                    </a:cxn>
                    <a:cxn ang="0">
                      <a:pos x="4" y="6"/>
                    </a:cxn>
                    <a:cxn ang="0">
                      <a:pos x="0" y="0"/>
                    </a:cxn>
                    <a:cxn ang="0">
                      <a:pos x="19" y="0"/>
                    </a:cxn>
                    <a:cxn ang="0">
                      <a:pos x="32" y="13"/>
                    </a:cxn>
                  </a:cxnLst>
                  <a:rect l="0" t="0" r="r" b="b"/>
                  <a:pathLst>
                    <a:path w="32" h="16">
                      <a:moveTo>
                        <a:pt x="32" y="13"/>
                      </a:moveTo>
                      <a:lnTo>
                        <a:pt x="20" y="16"/>
                      </a:lnTo>
                      <a:lnTo>
                        <a:pt x="4" y="6"/>
                      </a:lnTo>
                      <a:lnTo>
                        <a:pt x="0" y="0"/>
                      </a:lnTo>
                      <a:lnTo>
                        <a:pt x="19" y="0"/>
                      </a:lnTo>
                      <a:lnTo>
                        <a:pt x="32" y="1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5" name="Freeform 2004"/>
                <p:cNvSpPr>
                  <a:spLocks/>
                </p:cNvSpPr>
                <p:nvPr/>
              </p:nvSpPr>
              <p:spPr bwMode="auto">
                <a:xfrm>
                  <a:off x="7577450" y="4330700"/>
                  <a:ext cx="30163" cy="20638"/>
                </a:xfrm>
                <a:custGeom>
                  <a:avLst/>
                  <a:gdLst/>
                  <a:ahLst/>
                  <a:cxnLst>
                    <a:cxn ang="0">
                      <a:pos x="19" y="6"/>
                    </a:cxn>
                    <a:cxn ang="0">
                      <a:pos x="10" y="13"/>
                    </a:cxn>
                    <a:cxn ang="0">
                      <a:pos x="0" y="7"/>
                    </a:cxn>
                    <a:cxn ang="0">
                      <a:pos x="0" y="5"/>
                    </a:cxn>
                    <a:cxn ang="0">
                      <a:pos x="5" y="4"/>
                    </a:cxn>
                    <a:cxn ang="0">
                      <a:pos x="9" y="0"/>
                    </a:cxn>
                    <a:cxn ang="0">
                      <a:pos x="17" y="4"/>
                    </a:cxn>
                    <a:cxn ang="0">
                      <a:pos x="19" y="6"/>
                    </a:cxn>
                  </a:cxnLst>
                  <a:rect l="0" t="0" r="r" b="b"/>
                  <a:pathLst>
                    <a:path w="19" h="13">
                      <a:moveTo>
                        <a:pt x="19" y="6"/>
                      </a:moveTo>
                      <a:lnTo>
                        <a:pt x="10" y="13"/>
                      </a:lnTo>
                      <a:lnTo>
                        <a:pt x="0" y="7"/>
                      </a:lnTo>
                      <a:lnTo>
                        <a:pt x="0" y="5"/>
                      </a:lnTo>
                      <a:lnTo>
                        <a:pt x="5" y="4"/>
                      </a:lnTo>
                      <a:lnTo>
                        <a:pt x="9" y="0"/>
                      </a:lnTo>
                      <a:lnTo>
                        <a:pt x="17" y="4"/>
                      </a:lnTo>
                      <a:lnTo>
                        <a:pt x="19" y="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6" name="Freeform 2005"/>
                <p:cNvSpPr>
                  <a:spLocks/>
                </p:cNvSpPr>
                <p:nvPr/>
              </p:nvSpPr>
              <p:spPr bwMode="auto">
                <a:xfrm>
                  <a:off x="7528238" y="4292600"/>
                  <a:ext cx="38100" cy="11113"/>
                </a:xfrm>
                <a:custGeom>
                  <a:avLst/>
                  <a:gdLst/>
                  <a:ahLst/>
                  <a:cxnLst>
                    <a:cxn ang="0">
                      <a:pos x="24" y="3"/>
                    </a:cxn>
                    <a:cxn ang="0">
                      <a:pos x="22" y="4"/>
                    </a:cxn>
                    <a:cxn ang="0">
                      <a:pos x="20" y="7"/>
                    </a:cxn>
                    <a:cxn ang="0">
                      <a:pos x="13" y="7"/>
                    </a:cxn>
                    <a:cxn ang="0">
                      <a:pos x="7" y="5"/>
                    </a:cxn>
                    <a:cxn ang="0">
                      <a:pos x="0" y="4"/>
                    </a:cxn>
                    <a:cxn ang="0">
                      <a:pos x="4" y="0"/>
                    </a:cxn>
                    <a:cxn ang="0">
                      <a:pos x="19" y="0"/>
                    </a:cxn>
                    <a:cxn ang="0">
                      <a:pos x="22" y="1"/>
                    </a:cxn>
                    <a:cxn ang="0">
                      <a:pos x="24" y="3"/>
                    </a:cxn>
                  </a:cxnLst>
                  <a:rect l="0" t="0" r="r" b="b"/>
                  <a:pathLst>
                    <a:path w="24" h="7">
                      <a:moveTo>
                        <a:pt x="24" y="3"/>
                      </a:moveTo>
                      <a:lnTo>
                        <a:pt x="22" y="4"/>
                      </a:lnTo>
                      <a:lnTo>
                        <a:pt x="20" y="7"/>
                      </a:lnTo>
                      <a:lnTo>
                        <a:pt x="13" y="7"/>
                      </a:lnTo>
                      <a:lnTo>
                        <a:pt x="7" y="5"/>
                      </a:lnTo>
                      <a:lnTo>
                        <a:pt x="0" y="4"/>
                      </a:lnTo>
                      <a:lnTo>
                        <a:pt x="4" y="0"/>
                      </a:lnTo>
                      <a:lnTo>
                        <a:pt x="19" y="0"/>
                      </a:lnTo>
                      <a:lnTo>
                        <a:pt x="22" y="1"/>
                      </a:lnTo>
                      <a:lnTo>
                        <a:pt x="24"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7" name="Freeform 2006"/>
                <p:cNvSpPr>
                  <a:spLocks/>
                </p:cNvSpPr>
                <p:nvPr/>
              </p:nvSpPr>
              <p:spPr bwMode="auto">
                <a:xfrm>
                  <a:off x="7104375" y="4032250"/>
                  <a:ext cx="22225" cy="28575"/>
                </a:xfrm>
                <a:custGeom>
                  <a:avLst/>
                  <a:gdLst/>
                  <a:ahLst/>
                  <a:cxnLst>
                    <a:cxn ang="0">
                      <a:pos x="14" y="9"/>
                    </a:cxn>
                    <a:cxn ang="0">
                      <a:pos x="13" y="18"/>
                    </a:cxn>
                    <a:cxn ang="0">
                      <a:pos x="0" y="1"/>
                    </a:cxn>
                    <a:cxn ang="0">
                      <a:pos x="3" y="0"/>
                    </a:cxn>
                    <a:cxn ang="0">
                      <a:pos x="14" y="9"/>
                    </a:cxn>
                  </a:cxnLst>
                  <a:rect l="0" t="0" r="r" b="b"/>
                  <a:pathLst>
                    <a:path w="14" h="18">
                      <a:moveTo>
                        <a:pt x="14" y="9"/>
                      </a:moveTo>
                      <a:lnTo>
                        <a:pt x="13" y="18"/>
                      </a:lnTo>
                      <a:lnTo>
                        <a:pt x="0" y="1"/>
                      </a:lnTo>
                      <a:lnTo>
                        <a:pt x="3" y="0"/>
                      </a:lnTo>
                      <a:lnTo>
                        <a:pt x="14" y="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8" name="Freeform 2007"/>
                <p:cNvSpPr>
                  <a:spLocks/>
                </p:cNvSpPr>
                <p:nvPr/>
              </p:nvSpPr>
              <p:spPr bwMode="auto">
                <a:xfrm>
                  <a:off x="7393300" y="4162425"/>
                  <a:ext cx="20638" cy="15875"/>
                </a:xfrm>
                <a:custGeom>
                  <a:avLst/>
                  <a:gdLst/>
                  <a:ahLst/>
                  <a:cxnLst>
                    <a:cxn ang="0">
                      <a:pos x="12" y="4"/>
                    </a:cxn>
                    <a:cxn ang="0">
                      <a:pos x="13" y="5"/>
                    </a:cxn>
                    <a:cxn ang="0">
                      <a:pos x="6" y="10"/>
                    </a:cxn>
                    <a:cxn ang="0">
                      <a:pos x="0" y="11"/>
                    </a:cxn>
                    <a:cxn ang="0">
                      <a:pos x="0" y="2"/>
                    </a:cxn>
                    <a:cxn ang="0">
                      <a:pos x="1" y="0"/>
                    </a:cxn>
                    <a:cxn ang="0">
                      <a:pos x="12" y="4"/>
                    </a:cxn>
                  </a:cxnLst>
                  <a:rect l="0" t="0" r="r" b="b"/>
                  <a:pathLst>
                    <a:path w="13" h="11">
                      <a:moveTo>
                        <a:pt x="12" y="4"/>
                      </a:moveTo>
                      <a:lnTo>
                        <a:pt x="13" y="5"/>
                      </a:lnTo>
                      <a:lnTo>
                        <a:pt x="6" y="10"/>
                      </a:lnTo>
                      <a:lnTo>
                        <a:pt x="0" y="11"/>
                      </a:lnTo>
                      <a:lnTo>
                        <a:pt x="0" y="2"/>
                      </a:lnTo>
                      <a:lnTo>
                        <a:pt x="1" y="0"/>
                      </a:lnTo>
                      <a:lnTo>
                        <a:pt x="12"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09" name="Freeform 2008"/>
                <p:cNvSpPr>
                  <a:spLocks/>
                </p:cNvSpPr>
                <p:nvPr/>
              </p:nvSpPr>
              <p:spPr bwMode="auto">
                <a:xfrm>
                  <a:off x="8129900" y="4251325"/>
                  <a:ext cx="9525" cy="22225"/>
                </a:xfrm>
                <a:custGeom>
                  <a:avLst/>
                  <a:gdLst/>
                  <a:ahLst/>
                  <a:cxnLst>
                    <a:cxn ang="0">
                      <a:pos x="6" y="12"/>
                    </a:cxn>
                    <a:cxn ang="0">
                      <a:pos x="0" y="14"/>
                    </a:cxn>
                    <a:cxn ang="0">
                      <a:pos x="0" y="3"/>
                    </a:cxn>
                    <a:cxn ang="0">
                      <a:pos x="5" y="0"/>
                    </a:cxn>
                    <a:cxn ang="0">
                      <a:pos x="6" y="12"/>
                    </a:cxn>
                  </a:cxnLst>
                  <a:rect l="0" t="0" r="r" b="b"/>
                  <a:pathLst>
                    <a:path w="6" h="14">
                      <a:moveTo>
                        <a:pt x="6" y="12"/>
                      </a:moveTo>
                      <a:lnTo>
                        <a:pt x="0" y="14"/>
                      </a:lnTo>
                      <a:lnTo>
                        <a:pt x="0" y="3"/>
                      </a:lnTo>
                      <a:lnTo>
                        <a:pt x="5" y="0"/>
                      </a:lnTo>
                      <a:lnTo>
                        <a:pt x="6" y="1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0" name="Freeform 2009"/>
                <p:cNvSpPr>
                  <a:spLocks/>
                </p:cNvSpPr>
                <p:nvPr/>
              </p:nvSpPr>
              <p:spPr bwMode="auto">
                <a:xfrm>
                  <a:off x="7148825" y="4105275"/>
                  <a:ext cx="14288" cy="26988"/>
                </a:xfrm>
                <a:custGeom>
                  <a:avLst/>
                  <a:gdLst/>
                  <a:ahLst/>
                  <a:cxnLst>
                    <a:cxn ang="0">
                      <a:pos x="9" y="16"/>
                    </a:cxn>
                    <a:cxn ang="0">
                      <a:pos x="3" y="16"/>
                    </a:cxn>
                    <a:cxn ang="0">
                      <a:pos x="0" y="0"/>
                    </a:cxn>
                    <a:cxn ang="0">
                      <a:pos x="9" y="16"/>
                    </a:cxn>
                  </a:cxnLst>
                  <a:rect l="0" t="0" r="r" b="b"/>
                  <a:pathLst>
                    <a:path w="9" h="16">
                      <a:moveTo>
                        <a:pt x="9" y="16"/>
                      </a:moveTo>
                      <a:lnTo>
                        <a:pt x="3" y="16"/>
                      </a:lnTo>
                      <a:lnTo>
                        <a:pt x="0" y="0"/>
                      </a:lnTo>
                      <a:lnTo>
                        <a:pt x="9" y="1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1" name="Freeform 2010"/>
                <p:cNvSpPr>
                  <a:spLocks/>
                </p:cNvSpPr>
                <p:nvPr/>
              </p:nvSpPr>
              <p:spPr bwMode="auto">
                <a:xfrm>
                  <a:off x="8121963" y="4273550"/>
                  <a:ext cx="9525" cy="19050"/>
                </a:xfrm>
                <a:custGeom>
                  <a:avLst/>
                  <a:gdLst/>
                  <a:ahLst/>
                  <a:cxnLst>
                    <a:cxn ang="0">
                      <a:pos x="0" y="0"/>
                    </a:cxn>
                    <a:cxn ang="0">
                      <a:pos x="6" y="7"/>
                    </a:cxn>
                    <a:cxn ang="0">
                      <a:pos x="1" y="12"/>
                    </a:cxn>
                    <a:cxn ang="0">
                      <a:pos x="0" y="0"/>
                    </a:cxn>
                  </a:cxnLst>
                  <a:rect l="0" t="0" r="r" b="b"/>
                  <a:pathLst>
                    <a:path w="6" h="12">
                      <a:moveTo>
                        <a:pt x="0" y="0"/>
                      </a:moveTo>
                      <a:lnTo>
                        <a:pt x="6" y="7"/>
                      </a:lnTo>
                      <a:lnTo>
                        <a:pt x="1" y="12"/>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2" name="Freeform 2011"/>
                <p:cNvSpPr>
                  <a:spLocks/>
                </p:cNvSpPr>
                <p:nvPr/>
              </p:nvSpPr>
              <p:spPr bwMode="auto">
                <a:xfrm>
                  <a:off x="5501000" y="2774950"/>
                  <a:ext cx="117475" cy="84138"/>
                </a:xfrm>
                <a:custGeom>
                  <a:avLst/>
                  <a:gdLst/>
                  <a:ahLst/>
                  <a:cxnLst>
                    <a:cxn ang="0">
                      <a:pos x="9" y="8"/>
                    </a:cxn>
                    <a:cxn ang="0">
                      <a:pos x="0" y="0"/>
                    </a:cxn>
                    <a:cxn ang="0">
                      <a:pos x="23" y="1"/>
                    </a:cxn>
                    <a:cxn ang="0">
                      <a:pos x="47" y="1"/>
                    </a:cxn>
                    <a:cxn ang="0">
                      <a:pos x="61" y="4"/>
                    </a:cxn>
                    <a:cxn ang="0">
                      <a:pos x="61" y="21"/>
                    </a:cxn>
                    <a:cxn ang="0">
                      <a:pos x="68" y="23"/>
                    </a:cxn>
                    <a:cxn ang="0">
                      <a:pos x="62" y="31"/>
                    </a:cxn>
                    <a:cxn ang="0">
                      <a:pos x="74" y="48"/>
                    </a:cxn>
                    <a:cxn ang="0">
                      <a:pos x="61" y="53"/>
                    </a:cxn>
                    <a:cxn ang="0">
                      <a:pos x="42" y="41"/>
                    </a:cxn>
                    <a:cxn ang="0">
                      <a:pos x="39" y="39"/>
                    </a:cxn>
                    <a:cxn ang="0">
                      <a:pos x="36" y="37"/>
                    </a:cxn>
                    <a:cxn ang="0">
                      <a:pos x="23" y="31"/>
                    </a:cxn>
                    <a:cxn ang="0">
                      <a:pos x="17" y="21"/>
                    </a:cxn>
                    <a:cxn ang="0">
                      <a:pos x="9" y="8"/>
                    </a:cxn>
                  </a:cxnLst>
                  <a:rect l="0" t="0" r="r" b="b"/>
                  <a:pathLst>
                    <a:path w="74" h="53">
                      <a:moveTo>
                        <a:pt x="9" y="8"/>
                      </a:moveTo>
                      <a:lnTo>
                        <a:pt x="0" y="0"/>
                      </a:lnTo>
                      <a:lnTo>
                        <a:pt x="23" y="1"/>
                      </a:lnTo>
                      <a:lnTo>
                        <a:pt x="47" y="1"/>
                      </a:lnTo>
                      <a:lnTo>
                        <a:pt x="61" y="4"/>
                      </a:lnTo>
                      <a:lnTo>
                        <a:pt x="61" y="21"/>
                      </a:lnTo>
                      <a:lnTo>
                        <a:pt x="68" y="23"/>
                      </a:lnTo>
                      <a:lnTo>
                        <a:pt x="62" y="31"/>
                      </a:lnTo>
                      <a:lnTo>
                        <a:pt x="74" y="48"/>
                      </a:lnTo>
                      <a:lnTo>
                        <a:pt x="61" y="53"/>
                      </a:lnTo>
                      <a:lnTo>
                        <a:pt x="42" y="41"/>
                      </a:lnTo>
                      <a:lnTo>
                        <a:pt x="39" y="39"/>
                      </a:lnTo>
                      <a:lnTo>
                        <a:pt x="36" y="37"/>
                      </a:lnTo>
                      <a:lnTo>
                        <a:pt x="23" y="31"/>
                      </a:lnTo>
                      <a:lnTo>
                        <a:pt x="17" y="21"/>
                      </a:lnTo>
                      <a:lnTo>
                        <a:pt x="9" y="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013" name="Group 2811"/>
                <p:cNvGrpSpPr/>
                <p:nvPr/>
              </p:nvGrpSpPr>
              <p:grpSpPr>
                <a:xfrm>
                  <a:off x="5089838" y="2700338"/>
                  <a:ext cx="3930650" cy="2835275"/>
                  <a:chOff x="5089838" y="2700338"/>
                  <a:chExt cx="3930650" cy="2835275"/>
                </a:xfrm>
                <a:grpFill/>
              </p:grpSpPr>
              <p:sp>
                <p:nvSpPr>
                  <p:cNvPr id="2014" name="Freeform 2013"/>
                  <p:cNvSpPr>
                    <a:spLocks/>
                  </p:cNvSpPr>
                  <p:nvPr/>
                </p:nvSpPr>
                <p:spPr bwMode="auto">
                  <a:xfrm>
                    <a:off x="7182163" y="3349625"/>
                    <a:ext cx="239712" cy="455613"/>
                  </a:xfrm>
                  <a:custGeom>
                    <a:avLst/>
                    <a:gdLst/>
                    <a:ahLst/>
                    <a:cxnLst>
                      <a:cxn ang="0">
                        <a:pos x="47" y="53"/>
                      </a:cxn>
                      <a:cxn ang="0">
                        <a:pos x="29" y="49"/>
                      </a:cxn>
                      <a:cxn ang="0">
                        <a:pos x="13" y="30"/>
                      </a:cxn>
                      <a:cxn ang="0">
                        <a:pos x="4" y="12"/>
                      </a:cxn>
                      <a:cxn ang="0">
                        <a:pos x="17" y="12"/>
                      </a:cxn>
                      <a:cxn ang="0">
                        <a:pos x="27" y="13"/>
                      </a:cxn>
                      <a:cxn ang="0">
                        <a:pos x="37" y="10"/>
                      </a:cxn>
                      <a:cxn ang="0">
                        <a:pos x="55" y="0"/>
                      </a:cxn>
                      <a:cxn ang="0">
                        <a:pos x="77" y="21"/>
                      </a:cxn>
                      <a:cxn ang="0">
                        <a:pos x="102" y="33"/>
                      </a:cxn>
                      <a:cxn ang="0">
                        <a:pos x="93" y="42"/>
                      </a:cxn>
                      <a:cxn ang="0">
                        <a:pos x="90" y="44"/>
                      </a:cxn>
                      <a:cxn ang="0">
                        <a:pos x="83" y="47"/>
                      </a:cxn>
                      <a:cxn ang="0">
                        <a:pos x="70" y="82"/>
                      </a:cxn>
                      <a:cxn ang="0">
                        <a:pos x="87" y="108"/>
                      </a:cxn>
                      <a:cxn ang="0">
                        <a:pos x="109" y="130"/>
                      </a:cxn>
                      <a:cxn ang="0">
                        <a:pos x="136" y="155"/>
                      </a:cxn>
                      <a:cxn ang="0">
                        <a:pos x="151" y="208"/>
                      </a:cxn>
                      <a:cxn ang="0">
                        <a:pos x="150" y="221"/>
                      </a:cxn>
                      <a:cxn ang="0">
                        <a:pos x="134" y="242"/>
                      </a:cxn>
                      <a:cxn ang="0">
                        <a:pos x="111" y="249"/>
                      </a:cxn>
                      <a:cxn ang="0">
                        <a:pos x="120" y="254"/>
                      </a:cxn>
                      <a:cxn ang="0">
                        <a:pos x="119" y="254"/>
                      </a:cxn>
                      <a:cxn ang="0">
                        <a:pos x="109" y="251"/>
                      </a:cxn>
                      <a:cxn ang="0">
                        <a:pos x="111" y="259"/>
                      </a:cxn>
                      <a:cxn ang="0">
                        <a:pos x="108" y="270"/>
                      </a:cxn>
                      <a:cxn ang="0">
                        <a:pos x="89" y="284"/>
                      </a:cxn>
                      <a:cxn ang="0">
                        <a:pos x="74" y="261"/>
                      </a:cxn>
                      <a:cxn ang="0">
                        <a:pos x="81" y="246"/>
                      </a:cxn>
                      <a:cxn ang="0">
                        <a:pos x="98" y="245"/>
                      </a:cxn>
                      <a:cxn ang="0">
                        <a:pos x="102" y="225"/>
                      </a:cxn>
                      <a:cxn ang="0">
                        <a:pos x="117" y="202"/>
                      </a:cxn>
                      <a:cxn ang="0">
                        <a:pos x="115" y="168"/>
                      </a:cxn>
                      <a:cxn ang="0">
                        <a:pos x="107" y="146"/>
                      </a:cxn>
                      <a:cxn ang="0">
                        <a:pos x="93" y="129"/>
                      </a:cxn>
                      <a:cxn ang="0">
                        <a:pos x="74" y="104"/>
                      </a:cxn>
                      <a:cxn ang="0">
                        <a:pos x="42" y="76"/>
                      </a:cxn>
                      <a:cxn ang="0">
                        <a:pos x="55" y="66"/>
                      </a:cxn>
                    </a:cxnLst>
                    <a:rect l="0" t="0" r="r" b="b"/>
                    <a:pathLst>
                      <a:path w="151" h="287">
                        <a:moveTo>
                          <a:pt x="52" y="59"/>
                        </a:moveTo>
                        <a:lnTo>
                          <a:pt x="47" y="53"/>
                        </a:lnTo>
                        <a:lnTo>
                          <a:pt x="38" y="46"/>
                        </a:lnTo>
                        <a:lnTo>
                          <a:pt x="29" y="49"/>
                        </a:lnTo>
                        <a:lnTo>
                          <a:pt x="16" y="38"/>
                        </a:lnTo>
                        <a:lnTo>
                          <a:pt x="13" y="30"/>
                        </a:lnTo>
                        <a:lnTo>
                          <a:pt x="0" y="17"/>
                        </a:lnTo>
                        <a:lnTo>
                          <a:pt x="4" y="12"/>
                        </a:lnTo>
                        <a:lnTo>
                          <a:pt x="13" y="14"/>
                        </a:lnTo>
                        <a:lnTo>
                          <a:pt x="17" y="12"/>
                        </a:lnTo>
                        <a:lnTo>
                          <a:pt x="24" y="12"/>
                        </a:lnTo>
                        <a:lnTo>
                          <a:pt x="27" y="13"/>
                        </a:lnTo>
                        <a:lnTo>
                          <a:pt x="31" y="10"/>
                        </a:lnTo>
                        <a:lnTo>
                          <a:pt x="37" y="10"/>
                        </a:lnTo>
                        <a:lnTo>
                          <a:pt x="47" y="0"/>
                        </a:lnTo>
                        <a:lnTo>
                          <a:pt x="55" y="0"/>
                        </a:lnTo>
                        <a:lnTo>
                          <a:pt x="74" y="8"/>
                        </a:lnTo>
                        <a:lnTo>
                          <a:pt x="77" y="21"/>
                        </a:lnTo>
                        <a:lnTo>
                          <a:pt x="85" y="26"/>
                        </a:lnTo>
                        <a:lnTo>
                          <a:pt x="102" y="33"/>
                        </a:lnTo>
                        <a:lnTo>
                          <a:pt x="93" y="40"/>
                        </a:lnTo>
                        <a:lnTo>
                          <a:pt x="93" y="42"/>
                        </a:lnTo>
                        <a:lnTo>
                          <a:pt x="93" y="44"/>
                        </a:lnTo>
                        <a:lnTo>
                          <a:pt x="90" y="44"/>
                        </a:lnTo>
                        <a:lnTo>
                          <a:pt x="83" y="46"/>
                        </a:lnTo>
                        <a:lnTo>
                          <a:pt x="83" y="47"/>
                        </a:lnTo>
                        <a:lnTo>
                          <a:pt x="77" y="64"/>
                        </a:lnTo>
                        <a:lnTo>
                          <a:pt x="70" y="82"/>
                        </a:lnTo>
                        <a:lnTo>
                          <a:pt x="83" y="99"/>
                        </a:lnTo>
                        <a:lnTo>
                          <a:pt x="87" y="108"/>
                        </a:lnTo>
                        <a:lnTo>
                          <a:pt x="98" y="120"/>
                        </a:lnTo>
                        <a:lnTo>
                          <a:pt x="109" y="130"/>
                        </a:lnTo>
                        <a:lnTo>
                          <a:pt x="124" y="142"/>
                        </a:lnTo>
                        <a:lnTo>
                          <a:pt x="136" y="155"/>
                        </a:lnTo>
                        <a:lnTo>
                          <a:pt x="143" y="181"/>
                        </a:lnTo>
                        <a:lnTo>
                          <a:pt x="151" y="208"/>
                        </a:lnTo>
                        <a:lnTo>
                          <a:pt x="150" y="215"/>
                        </a:lnTo>
                        <a:lnTo>
                          <a:pt x="150" y="221"/>
                        </a:lnTo>
                        <a:lnTo>
                          <a:pt x="147" y="232"/>
                        </a:lnTo>
                        <a:lnTo>
                          <a:pt x="134" y="242"/>
                        </a:lnTo>
                        <a:lnTo>
                          <a:pt x="124" y="251"/>
                        </a:lnTo>
                        <a:lnTo>
                          <a:pt x="111" y="249"/>
                        </a:lnTo>
                        <a:lnTo>
                          <a:pt x="121" y="253"/>
                        </a:lnTo>
                        <a:lnTo>
                          <a:pt x="120" y="254"/>
                        </a:lnTo>
                        <a:lnTo>
                          <a:pt x="111" y="250"/>
                        </a:lnTo>
                        <a:lnTo>
                          <a:pt x="119" y="254"/>
                        </a:lnTo>
                        <a:lnTo>
                          <a:pt x="117" y="257"/>
                        </a:lnTo>
                        <a:lnTo>
                          <a:pt x="109" y="251"/>
                        </a:lnTo>
                        <a:lnTo>
                          <a:pt x="115" y="258"/>
                        </a:lnTo>
                        <a:lnTo>
                          <a:pt x="111" y="259"/>
                        </a:lnTo>
                        <a:lnTo>
                          <a:pt x="108" y="262"/>
                        </a:lnTo>
                        <a:lnTo>
                          <a:pt x="108" y="270"/>
                        </a:lnTo>
                        <a:lnTo>
                          <a:pt x="102" y="270"/>
                        </a:lnTo>
                        <a:lnTo>
                          <a:pt x="89" y="284"/>
                        </a:lnTo>
                        <a:lnTo>
                          <a:pt x="80" y="287"/>
                        </a:lnTo>
                        <a:lnTo>
                          <a:pt x="74" y="261"/>
                        </a:lnTo>
                        <a:lnTo>
                          <a:pt x="70" y="253"/>
                        </a:lnTo>
                        <a:lnTo>
                          <a:pt x="81" y="246"/>
                        </a:lnTo>
                        <a:lnTo>
                          <a:pt x="85" y="244"/>
                        </a:lnTo>
                        <a:lnTo>
                          <a:pt x="98" y="245"/>
                        </a:lnTo>
                        <a:lnTo>
                          <a:pt x="93" y="231"/>
                        </a:lnTo>
                        <a:lnTo>
                          <a:pt x="102" y="225"/>
                        </a:lnTo>
                        <a:lnTo>
                          <a:pt x="119" y="216"/>
                        </a:lnTo>
                        <a:lnTo>
                          <a:pt x="117" y="202"/>
                        </a:lnTo>
                        <a:lnTo>
                          <a:pt x="116" y="186"/>
                        </a:lnTo>
                        <a:lnTo>
                          <a:pt x="115" y="168"/>
                        </a:lnTo>
                        <a:lnTo>
                          <a:pt x="112" y="152"/>
                        </a:lnTo>
                        <a:lnTo>
                          <a:pt x="107" y="146"/>
                        </a:lnTo>
                        <a:lnTo>
                          <a:pt x="108" y="142"/>
                        </a:lnTo>
                        <a:lnTo>
                          <a:pt x="93" y="129"/>
                        </a:lnTo>
                        <a:lnTo>
                          <a:pt x="85" y="117"/>
                        </a:lnTo>
                        <a:lnTo>
                          <a:pt x="74" y="104"/>
                        </a:lnTo>
                        <a:lnTo>
                          <a:pt x="64" y="91"/>
                        </a:lnTo>
                        <a:lnTo>
                          <a:pt x="42" y="76"/>
                        </a:lnTo>
                        <a:lnTo>
                          <a:pt x="44" y="69"/>
                        </a:lnTo>
                        <a:lnTo>
                          <a:pt x="55" y="66"/>
                        </a:lnTo>
                        <a:lnTo>
                          <a:pt x="52" y="5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5" name="Freeform 2014"/>
                  <p:cNvSpPr>
                    <a:spLocks/>
                  </p:cNvSpPr>
                  <p:nvPr/>
                </p:nvSpPr>
                <p:spPr bwMode="auto">
                  <a:xfrm>
                    <a:off x="6255063" y="2917825"/>
                    <a:ext cx="763587" cy="908050"/>
                  </a:xfrm>
                  <a:custGeom>
                    <a:avLst/>
                    <a:gdLst/>
                    <a:ahLst/>
                    <a:cxnLst>
                      <a:cxn ang="0">
                        <a:pos x="364" y="202"/>
                      </a:cxn>
                      <a:cxn ang="0">
                        <a:pos x="394" y="195"/>
                      </a:cxn>
                      <a:cxn ang="0">
                        <a:pos x="390" y="183"/>
                      </a:cxn>
                      <a:cxn ang="0">
                        <a:pos x="409" y="165"/>
                      </a:cxn>
                      <a:cxn ang="0">
                        <a:pos x="445" y="155"/>
                      </a:cxn>
                      <a:cxn ang="0">
                        <a:pos x="462" y="165"/>
                      </a:cxn>
                      <a:cxn ang="0">
                        <a:pos x="473" y="185"/>
                      </a:cxn>
                      <a:cxn ang="0">
                        <a:pos x="449" y="207"/>
                      </a:cxn>
                      <a:cxn ang="0">
                        <a:pos x="446" y="243"/>
                      </a:cxn>
                      <a:cxn ang="0">
                        <a:pos x="433" y="268"/>
                      </a:cxn>
                      <a:cxn ang="0">
                        <a:pos x="423" y="297"/>
                      </a:cxn>
                      <a:cxn ang="0">
                        <a:pos x="408" y="264"/>
                      </a:cxn>
                      <a:cxn ang="0">
                        <a:pos x="395" y="255"/>
                      </a:cxn>
                      <a:cxn ang="0">
                        <a:pos x="412" y="239"/>
                      </a:cxn>
                      <a:cxn ang="0">
                        <a:pos x="353" y="216"/>
                      </a:cxn>
                      <a:cxn ang="0">
                        <a:pos x="339" y="209"/>
                      </a:cxn>
                      <a:cxn ang="0">
                        <a:pos x="342" y="233"/>
                      </a:cxn>
                      <a:cxn ang="0">
                        <a:pos x="351" y="265"/>
                      </a:cxn>
                      <a:cxn ang="0">
                        <a:pos x="361" y="299"/>
                      </a:cxn>
                      <a:cxn ang="0">
                        <a:pos x="350" y="306"/>
                      </a:cxn>
                      <a:cxn ang="0">
                        <a:pos x="330" y="307"/>
                      </a:cxn>
                      <a:cxn ang="0">
                        <a:pos x="309" y="342"/>
                      </a:cxn>
                      <a:cxn ang="0">
                        <a:pos x="251" y="409"/>
                      </a:cxn>
                      <a:cxn ang="0">
                        <a:pos x="223" y="431"/>
                      </a:cxn>
                      <a:cxn ang="0">
                        <a:pos x="226" y="507"/>
                      </a:cxn>
                      <a:cxn ang="0">
                        <a:pos x="217" y="550"/>
                      </a:cxn>
                      <a:cxn ang="0">
                        <a:pos x="171" y="555"/>
                      </a:cxn>
                      <a:cxn ang="0">
                        <a:pos x="133" y="462"/>
                      </a:cxn>
                      <a:cxn ang="0">
                        <a:pos x="118" y="431"/>
                      </a:cxn>
                      <a:cxn ang="0">
                        <a:pos x="99" y="387"/>
                      </a:cxn>
                      <a:cxn ang="0">
                        <a:pos x="92" y="362"/>
                      </a:cxn>
                      <a:cxn ang="0">
                        <a:pos x="89" y="346"/>
                      </a:cxn>
                      <a:cxn ang="0">
                        <a:pos x="84" y="307"/>
                      </a:cxn>
                      <a:cxn ang="0">
                        <a:pos x="77" y="289"/>
                      </a:cxn>
                      <a:cxn ang="0">
                        <a:pos x="33" y="305"/>
                      </a:cxn>
                      <a:cxn ang="0">
                        <a:pos x="38" y="284"/>
                      </a:cxn>
                      <a:cxn ang="0">
                        <a:pos x="10" y="269"/>
                      </a:cxn>
                      <a:cxn ang="0">
                        <a:pos x="2" y="258"/>
                      </a:cxn>
                      <a:cxn ang="0">
                        <a:pos x="30" y="252"/>
                      </a:cxn>
                      <a:cxn ang="0">
                        <a:pos x="41" y="229"/>
                      </a:cxn>
                      <a:cxn ang="0">
                        <a:pos x="28" y="176"/>
                      </a:cxn>
                      <a:cxn ang="0">
                        <a:pos x="77" y="131"/>
                      </a:cxn>
                      <a:cxn ang="0">
                        <a:pos x="92" y="97"/>
                      </a:cxn>
                      <a:cxn ang="0">
                        <a:pos x="60" y="76"/>
                      </a:cxn>
                      <a:cxn ang="0">
                        <a:pos x="53" y="32"/>
                      </a:cxn>
                      <a:cxn ang="0">
                        <a:pos x="36" y="6"/>
                      </a:cxn>
                      <a:cxn ang="0">
                        <a:pos x="80" y="9"/>
                      </a:cxn>
                      <a:cxn ang="0">
                        <a:pos x="112" y="31"/>
                      </a:cxn>
                      <a:cxn ang="0">
                        <a:pos x="153" y="24"/>
                      </a:cxn>
                      <a:cxn ang="0">
                        <a:pos x="148" y="60"/>
                      </a:cxn>
                      <a:cxn ang="0">
                        <a:pos x="162" y="84"/>
                      </a:cxn>
                      <a:cxn ang="0">
                        <a:pos x="145" y="95"/>
                      </a:cxn>
                      <a:cxn ang="0">
                        <a:pos x="163" y="114"/>
                      </a:cxn>
                      <a:cxn ang="0">
                        <a:pos x="195" y="135"/>
                      </a:cxn>
                      <a:cxn ang="0">
                        <a:pos x="195" y="164"/>
                      </a:cxn>
                      <a:cxn ang="0">
                        <a:pos x="248" y="189"/>
                      </a:cxn>
                      <a:cxn ang="0">
                        <a:pos x="292" y="205"/>
                      </a:cxn>
                      <a:cxn ang="0">
                        <a:pos x="330" y="198"/>
                      </a:cxn>
                      <a:cxn ang="0">
                        <a:pos x="342" y="191"/>
                      </a:cxn>
                    </a:cxnLst>
                    <a:rect l="0" t="0" r="r" b="b"/>
                    <a:pathLst>
                      <a:path w="481" h="572">
                        <a:moveTo>
                          <a:pt x="342" y="191"/>
                        </a:moveTo>
                        <a:lnTo>
                          <a:pt x="339" y="192"/>
                        </a:lnTo>
                        <a:lnTo>
                          <a:pt x="339" y="194"/>
                        </a:lnTo>
                        <a:lnTo>
                          <a:pt x="340" y="195"/>
                        </a:lnTo>
                        <a:lnTo>
                          <a:pt x="342" y="198"/>
                        </a:lnTo>
                        <a:lnTo>
                          <a:pt x="344" y="199"/>
                        </a:lnTo>
                        <a:lnTo>
                          <a:pt x="346" y="200"/>
                        </a:lnTo>
                        <a:lnTo>
                          <a:pt x="351" y="200"/>
                        </a:lnTo>
                        <a:lnTo>
                          <a:pt x="355" y="200"/>
                        </a:lnTo>
                        <a:lnTo>
                          <a:pt x="356" y="203"/>
                        </a:lnTo>
                        <a:lnTo>
                          <a:pt x="359" y="203"/>
                        </a:lnTo>
                        <a:lnTo>
                          <a:pt x="364" y="202"/>
                        </a:lnTo>
                        <a:lnTo>
                          <a:pt x="365" y="200"/>
                        </a:lnTo>
                        <a:lnTo>
                          <a:pt x="368" y="199"/>
                        </a:lnTo>
                        <a:lnTo>
                          <a:pt x="369" y="200"/>
                        </a:lnTo>
                        <a:lnTo>
                          <a:pt x="376" y="202"/>
                        </a:lnTo>
                        <a:lnTo>
                          <a:pt x="380" y="200"/>
                        </a:lnTo>
                        <a:lnTo>
                          <a:pt x="383" y="202"/>
                        </a:lnTo>
                        <a:lnTo>
                          <a:pt x="385" y="200"/>
                        </a:lnTo>
                        <a:lnTo>
                          <a:pt x="390" y="200"/>
                        </a:lnTo>
                        <a:lnTo>
                          <a:pt x="393" y="199"/>
                        </a:lnTo>
                        <a:lnTo>
                          <a:pt x="396" y="200"/>
                        </a:lnTo>
                        <a:lnTo>
                          <a:pt x="396" y="198"/>
                        </a:lnTo>
                        <a:lnTo>
                          <a:pt x="394" y="195"/>
                        </a:lnTo>
                        <a:lnTo>
                          <a:pt x="394" y="191"/>
                        </a:lnTo>
                        <a:lnTo>
                          <a:pt x="395" y="191"/>
                        </a:lnTo>
                        <a:lnTo>
                          <a:pt x="394" y="189"/>
                        </a:lnTo>
                        <a:lnTo>
                          <a:pt x="391" y="187"/>
                        </a:lnTo>
                        <a:lnTo>
                          <a:pt x="389" y="189"/>
                        </a:lnTo>
                        <a:lnTo>
                          <a:pt x="386" y="187"/>
                        </a:lnTo>
                        <a:lnTo>
                          <a:pt x="385" y="185"/>
                        </a:lnTo>
                        <a:lnTo>
                          <a:pt x="386" y="183"/>
                        </a:lnTo>
                        <a:lnTo>
                          <a:pt x="385" y="182"/>
                        </a:lnTo>
                        <a:lnTo>
                          <a:pt x="383" y="179"/>
                        </a:lnTo>
                        <a:lnTo>
                          <a:pt x="389" y="182"/>
                        </a:lnTo>
                        <a:lnTo>
                          <a:pt x="390" y="183"/>
                        </a:lnTo>
                        <a:lnTo>
                          <a:pt x="394" y="179"/>
                        </a:lnTo>
                        <a:lnTo>
                          <a:pt x="396" y="181"/>
                        </a:lnTo>
                        <a:lnTo>
                          <a:pt x="399" y="179"/>
                        </a:lnTo>
                        <a:lnTo>
                          <a:pt x="400" y="181"/>
                        </a:lnTo>
                        <a:lnTo>
                          <a:pt x="402" y="177"/>
                        </a:lnTo>
                        <a:lnTo>
                          <a:pt x="400" y="174"/>
                        </a:lnTo>
                        <a:lnTo>
                          <a:pt x="406" y="173"/>
                        </a:lnTo>
                        <a:lnTo>
                          <a:pt x="406" y="172"/>
                        </a:lnTo>
                        <a:lnTo>
                          <a:pt x="409" y="170"/>
                        </a:lnTo>
                        <a:lnTo>
                          <a:pt x="407" y="169"/>
                        </a:lnTo>
                        <a:lnTo>
                          <a:pt x="409" y="168"/>
                        </a:lnTo>
                        <a:lnTo>
                          <a:pt x="409" y="165"/>
                        </a:lnTo>
                        <a:lnTo>
                          <a:pt x="420" y="162"/>
                        </a:lnTo>
                        <a:lnTo>
                          <a:pt x="420" y="160"/>
                        </a:lnTo>
                        <a:lnTo>
                          <a:pt x="423" y="156"/>
                        </a:lnTo>
                        <a:lnTo>
                          <a:pt x="425" y="153"/>
                        </a:lnTo>
                        <a:lnTo>
                          <a:pt x="428" y="152"/>
                        </a:lnTo>
                        <a:lnTo>
                          <a:pt x="428" y="151"/>
                        </a:lnTo>
                        <a:lnTo>
                          <a:pt x="429" y="151"/>
                        </a:lnTo>
                        <a:lnTo>
                          <a:pt x="432" y="153"/>
                        </a:lnTo>
                        <a:lnTo>
                          <a:pt x="436" y="155"/>
                        </a:lnTo>
                        <a:lnTo>
                          <a:pt x="436" y="153"/>
                        </a:lnTo>
                        <a:lnTo>
                          <a:pt x="442" y="157"/>
                        </a:lnTo>
                        <a:lnTo>
                          <a:pt x="445" y="155"/>
                        </a:lnTo>
                        <a:lnTo>
                          <a:pt x="443" y="153"/>
                        </a:lnTo>
                        <a:lnTo>
                          <a:pt x="452" y="148"/>
                        </a:lnTo>
                        <a:lnTo>
                          <a:pt x="456" y="152"/>
                        </a:lnTo>
                        <a:lnTo>
                          <a:pt x="458" y="152"/>
                        </a:lnTo>
                        <a:lnTo>
                          <a:pt x="458" y="155"/>
                        </a:lnTo>
                        <a:lnTo>
                          <a:pt x="455" y="156"/>
                        </a:lnTo>
                        <a:lnTo>
                          <a:pt x="455" y="160"/>
                        </a:lnTo>
                        <a:lnTo>
                          <a:pt x="460" y="156"/>
                        </a:lnTo>
                        <a:lnTo>
                          <a:pt x="460" y="157"/>
                        </a:lnTo>
                        <a:lnTo>
                          <a:pt x="462" y="159"/>
                        </a:lnTo>
                        <a:lnTo>
                          <a:pt x="464" y="162"/>
                        </a:lnTo>
                        <a:lnTo>
                          <a:pt x="462" y="165"/>
                        </a:lnTo>
                        <a:lnTo>
                          <a:pt x="460" y="166"/>
                        </a:lnTo>
                        <a:lnTo>
                          <a:pt x="460" y="168"/>
                        </a:lnTo>
                        <a:lnTo>
                          <a:pt x="460" y="169"/>
                        </a:lnTo>
                        <a:lnTo>
                          <a:pt x="462" y="170"/>
                        </a:lnTo>
                        <a:lnTo>
                          <a:pt x="467" y="169"/>
                        </a:lnTo>
                        <a:lnTo>
                          <a:pt x="479" y="172"/>
                        </a:lnTo>
                        <a:lnTo>
                          <a:pt x="479" y="173"/>
                        </a:lnTo>
                        <a:lnTo>
                          <a:pt x="479" y="176"/>
                        </a:lnTo>
                        <a:lnTo>
                          <a:pt x="480" y="177"/>
                        </a:lnTo>
                        <a:lnTo>
                          <a:pt x="480" y="179"/>
                        </a:lnTo>
                        <a:lnTo>
                          <a:pt x="477" y="179"/>
                        </a:lnTo>
                        <a:lnTo>
                          <a:pt x="473" y="185"/>
                        </a:lnTo>
                        <a:lnTo>
                          <a:pt x="476" y="190"/>
                        </a:lnTo>
                        <a:lnTo>
                          <a:pt x="481" y="194"/>
                        </a:lnTo>
                        <a:lnTo>
                          <a:pt x="479" y="195"/>
                        </a:lnTo>
                        <a:lnTo>
                          <a:pt x="476" y="192"/>
                        </a:lnTo>
                        <a:lnTo>
                          <a:pt x="472" y="190"/>
                        </a:lnTo>
                        <a:lnTo>
                          <a:pt x="469" y="191"/>
                        </a:lnTo>
                        <a:lnTo>
                          <a:pt x="463" y="191"/>
                        </a:lnTo>
                        <a:lnTo>
                          <a:pt x="460" y="196"/>
                        </a:lnTo>
                        <a:lnTo>
                          <a:pt x="458" y="198"/>
                        </a:lnTo>
                        <a:lnTo>
                          <a:pt x="458" y="199"/>
                        </a:lnTo>
                        <a:lnTo>
                          <a:pt x="449" y="205"/>
                        </a:lnTo>
                        <a:lnTo>
                          <a:pt x="449" y="207"/>
                        </a:lnTo>
                        <a:lnTo>
                          <a:pt x="451" y="212"/>
                        </a:lnTo>
                        <a:lnTo>
                          <a:pt x="451" y="215"/>
                        </a:lnTo>
                        <a:lnTo>
                          <a:pt x="452" y="216"/>
                        </a:lnTo>
                        <a:lnTo>
                          <a:pt x="450" y="217"/>
                        </a:lnTo>
                        <a:lnTo>
                          <a:pt x="451" y="222"/>
                        </a:lnTo>
                        <a:lnTo>
                          <a:pt x="450" y="225"/>
                        </a:lnTo>
                        <a:lnTo>
                          <a:pt x="447" y="228"/>
                        </a:lnTo>
                        <a:lnTo>
                          <a:pt x="446" y="230"/>
                        </a:lnTo>
                        <a:lnTo>
                          <a:pt x="446" y="233"/>
                        </a:lnTo>
                        <a:lnTo>
                          <a:pt x="449" y="235"/>
                        </a:lnTo>
                        <a:lnTo>
                          <a:pt x="447" y="242"/>
                        </a:lnTo>
                        <a:lnTo>
                          <a:pt x="446" y="243"/>
                        </a:lnTo>
                        <a:lnTo>
                          <a:pt x="445" y="248"/>
                        </a:lnTo>
                        <a:lnTo>
                          <a:pt x="443" y="256"/>
                        </a:lnTo>
                        <a:lnTo>
                          <a:pt x="442" y="259"/>
                        </a:lnTo>
                        <a:lnTo>
                          <a:pt x="439" y="258"/>
                        </a:lnTo>
                        <a:lnTo>
                          <a:pt x="437" y="258"/>
                        </a:lnTo>
                        <a:lnTo>
                          <a:pt x="436" y="256"/>
                        </a:lnTo>
                        <a:lnTo>
                          <a:pt x="432" y="258"/>
                        </a:lnTo>
                        <a:lnTo>
                          <a:pt x="429" y="255"/>
                        </a:lnTo>
                        <a:lnTo>
                          <a:pt x="428" y="255"/>
                        </a:lnTo>
                        <a:lnTo>
                          <a:pt x="432" y="259"/>
                        </a:lnTo>
                        <a:lnTo>
                          <a:pt x="430" y="264"/>
                        </a:lnTo>
                        <a:lnTo>
                          <a:pt x="433" y="268"/>
                        </a:lnTo>
                        <a:lnTo>
                          <a:pt x="432" y="275"/>
                        </a:lnTo>
                        <a:lnTo>
                          <a:pt x="429" y="276"/>
                        </a:lnTo>
                        <a:lnTo>
                          <a:pt x="429" y="281"/>
                        </a:lnTo>
                        <a:lnTo>
                          <a:pt x="429" y="285"/>
                        </a:lnTo>
                        <a:lnTo>
                          <a:pt x="432" y="292"/>
                        </a:lnTo>
                        <a:lnTo>
                          <a:pt x="430" y="293"/>
                        </a:lnTo>
                        <a:lnTo>
                          <a:pt x="429" y="297"/>
                        </a:lnTo>
                        <a:lnTo>
                          <a:pt x="428" y="295"/>
                        </a:lnTo>
                        <a:lnTo>
                          <a:pt x="428" y="297"/>
                        </a:lnTo>
                        <a:lnTo>
                          <a:pt x="424" y="293"/>
                        </a:lnTo>
                        <a:lnTo>
                          <a:pt x="424" y="295"/>
                        </a:lnTo>
                        <a:lnTo>
                          <a:pt x="423" y="297"/>
                        </a:lnTo>
                        <a:lnTo>
                          <a:pt x="423" y="293"/>
                        </a:lnTo>
                        <a:lnTo>
                          <a:pt x="420" y="289"/>
                        </a:lnTo>
                        <a:lnTo>
                          <a:pt x="420" y="282"/>
                        </a:lnTo>
                        <a:lnTo>
                          <a:pt x="416" y="278"/>
                        </a:lnTo>
                        <a:lnTo>
                          <a:pt x="416" y="276"/>
                        </a:lnTo>
                        <a:lnTo>
                          <a:pt x="415" y="272"/>
                        </a:lnTo>
                        <a:lnTo>
                          <a:pt x="415" y="271"/>
                        </a:lnTo>
                        <a:lnTo>
                          <a:pt x="412" y="265"/>
                        </a:lnTo>
                        <a:lnTo>
                          <a:pt x="412" y="262"/>
                        </a:lnTo>
                        <a:lnTo>
                          <a:pt x="411" y="263"/>
                        </a:lnTo>
                        <a:lnTo>
                          <a:pt x="409" y="263"/>
                        </a:lnTo>
                        <a:lnTo>
                          <a:pt x="408" y="264"/>
                        </a:lnTo>
                        <a:lnTo>
                          <a:pt x="407" y="263"/>
                        </a:lnTo>
                        <a:lnTo>
                          <a:pt x="404" y="271"/>
                        </a:lnTo>
                        <a:lnTo>
                          <a:pt x="406" y="275"/>
                        </a:lnTo>
                        <a:lnTo>
                          <a:pt x="403" y="278"/>
                        </a:lnTo>
                        <a:lnTo>
                          <a:pt x="399" y="272"/>
                        </a:lnTo>
                        <a:lnTo>
                          <a:pt x="398" y="272"/>
                        </a:lnTo>
                        <a:lnTo>
                          <a:pt x="399" y="275"/>
                        </a:lnTo>
                        <a:lnTo>
                          <a:pt x="398" y="276"/>
                        </a:lnTo>
                        <a:lnTo>
                          <a:pt x="396" y="271"/>
                        </a:lnTo>
                        <a:lnTo>
                          <a:pt x="393" y="265"/>
                        </a:lnTo>
                        <a:lnTo>
                          <a:pt x="393" y="262"/>
                        </a:lnTo>
                        <a:lnTo>
                          <a:pt x="395" y="255"/>
                        </a:lnTo>
                        <a:lnTo>
                          <a:pt x="399" y="255"/>
                        </a:lnTo>
                        <a:lnTo>
                          <a:pt x="399" y="252"/>
                        </a:lnTo>
                        <a:lnTo>
                          <a:pt x="402" y="254"/>
                        </a:lnTo>
                        <a:lnTo>
                          <a:pt x="402" y="251"/>
                        </a:lnTo>
                        <a:lnTo>
                          <a:pt x="404" y="252"/>
                        </a:lnTo>
                        <a:lnTo>
                          <a:pt x="404" y="250"/>
                        </a:lnTo>
                        <a:lnTo>
                          <a:pt x="407" y="248"/>
                        </a:lnTo>
                        <a:lnTo>
                          <a:pt x="407" y="247"/>
                        </a:lnTo>
                        <a:lnTo>
                          <a:pt x="408" y="246"/>
                        </a:lnTo>
                        <a:lnTo>
                          <a:pt x="408" y="242"/>
                        </a:lnTo>
                        <a:lnTo>
                          <a:pt x="407" y="239"/>
                        </a:lnTo>
                        <a:lnTo>
                          <a:pt x="412" y="239"/>
                        </a:lnTo>
                        <a:lnTo>
                          <a:pt x="409" y="235"/>
                        </a:lnTo>
                        <a:lnTo>
                          <a:pt x="403" y="233"/>
                        </a:lnTo>
                        <a:lnTo>
                          <a:pt x="399" y="233"/>
                        </a:lnTo>
                        <a:lnTo>
                          <a:pt x="396" y="234"/>
                        </a:lnTo>
                        <a:lnTo>
                          <a:pt x="389" y="232"/>
                        </a:lnTo>
                        <a:lnTo>
                          <a:pt x="376" y="234"/>
                        </a:lnTo>
                        <a:lnTo>
                          <a:pt x="365" y="230"/>
                        </a:lnTo>
                        <a:lnTo>
                          <a:pt x="363" y="217"/>
                        </a:lnTo>
                        <a:lnTo>
                          <a:pt x="360" y="212"/>
                        </a:lnTo>
                        <a:lnTo>
                          <a:pt x="357" y="212"/>
                        </a:lnTo>
                        <a:lnTo>
                          <a:pt x="357" y="217"/>
                        </a:lnTo>
                        <a:lnTo>
                          <a:pt x="353" y="216"/>
                        </a:lnTo>
                        <a:lnTo>
                          <a:pt x="348" y="212"/>
                        </a:lnTo>
                        <a:lnTo>
                          <a:pt x="347" y="208"/>
                        </a:lnTo>
                        <a:lnTo>
                          <a:pt x="346" y="208"/>
                        </a:lnTo>
                        <a:lnTo>
                          <a:pt x="344" y="209"/>
                        </a:lnTo>
                        <a:lnTo>
                          <a:pt x="347" y="211"/>
                        </a:lnTo>
                        <a:lnTo>
                          <a:pt x="347" y="212"/>
                        </a:lnTo>
                        <a:lnTo>
                          <a:pt x="342" y="212"/>
                        </a:lnTo>
                        <a:lnTo>
                          <a:pt x="342" y="213"/>
                        </a:lnTo>
                        <a:lnTo>
                          <a:pt x="342" y="209"/>
                        </a:lnTo>
                        <a:lnTo>
                          <a:pt x="335" y="205"/>
                        </a:lnTo>
                        <a:lnTo>
                          <a:pt x="334" y="207"/>
                        </a:lnTo>
                        <a:lnTo>
                          <a:pt x="339" y="209"/>
                        </a:lnTo>
                        <a:lnTo>
                          <a:pt x="335" y="211"/>
                        </a:lnTo>
                        <a:lnTo>
                          <a:pt x="337" y="213"/>
                        </a:lnTo>
                        <a:lnTo>
                          <a:pt x="333" y="215"/>
                        </a:lnTo>
                        <a:lnTo>
                          <a:pt x="334" y="221"/>
                        </a:lnTo>
                        <a:lnTo>
                          <a:pt x="337" y="221"/>
                        </a:lnTo>
                        <a:lnTo>
                          <a:pt x="342" y="226"/>
                        </a:lnTo>
                        <a:lnTo>
                          <a:pt x="344" y="228"/>
                        </a:lnTo>
                        <a:lnTo>
                          <a:pt x="347" y="226"/>
                        </a:lnTo>
                        <a:lnTo>
                          <a:pt x="348" y="229"/>
                        </a:lnTo>
                        <a:lnTo>
                          <a:pt x="351" y="230"/>
                        </a:lnTo>
                        <a:lnTo>
                          <a:pt x="350" y="233"/>
                        </a:lnTo>
                        <a:lnTo>
                          <a:pt x="342" y="233"/>
                        </a:lnTo>
                        <a:lnTo>
                          <a:pt x="340" y="239"/>
                        </a:lnTo>
                        <a:lnTo>
                          <a:pt x="339" y="239"/>
                        </a:lnTo>
                        <a:lnTo>
                          <a:pt x="339" y="238"/>
                        </a:lnTo>
                        <a:lnTo>
                          <a:pt x="338" y="238"/>
                        </a:lnTo>
                        <a:lnTo>
                          <a:pt x="338" y="239"/>
                        </a:lnTo>
                        <a:lnTo>
                          <a:pt x="337" y="243"/>
                        </a:lnTo>
                        <a:lnTo>
                          <a:pt x="342" y="248"/>
                        </a:lnTo>
                        <a:lnTo>
                          <a:pt x="350" y="251"/>
                        </a:lnTo>
                        <a:lnTo>
                          <a:pt x="351" y="258"/>
                        </a:lnTo>
                        <a:lnTo>
                          <a:pt x="348" y="259"/>
                        </a:lnTo>
                        <a:lnTo>
                          <a:pt x="348" y="263"/>
                        </a:lnTo>
                        <a:lnTo>
                          <a:pt x="351" y="265"/>
                        </a:lnTo>
                        <a:lnTo>
                          <a:pt x="353" y="267"/>
                        </a:lnTo>
                        <a:lnTo>
                          <a:pt x="352" y="268"/>
                        </a:lnTo>
                        <a:lnTo>
                          <a:pt x="353" y="271"/>
                        </a:lnTo>
                        <a:lnTo>
                          <a:pt x="352" y="272"/>
                        </a:lnTo>
                        <a:lnTo>
                          <a:pt x="357" y="272"/>
                        </a:lnTo>
                        <a:lnTo>
                          <a:pt x="356" y="277"/>
                        </a:lnTo>
                        <a:lnTo>
                          <a:pt x="359" y="278"/>
                        </a:lnTo>
                        <a:lnTo>
                          <a:pt x="357" y="281"/>
                        </a:lnTo>
                        <a:lnTo>
                          <a:pt x="359" y="286"/>
                        </a:lnTo>
                        <a:lnTo>
                          <a:pt x="363" y="293"/>
                        </a:lnTo>
                        <a:lnTo>
                          <a:pt x="361" y="295"/>
                        </a:lnTo>
                        <a:lnTo>
                          <a:pt x="361" y="299"/>
                        </a:lnTo>
                        <a:lnTo>
                          <a:pt x="365" y="303"/>
                        </a:lnTo>
                        <a:lnTo>
                          <a:pt x="361" y="303"/>
                        </a:lnTo>
                        <a:lnTo>
                          <a:pt x="360" y="306"/>
                        </a:lnTo>
                        <a:lnTo>
                          <a:pt x="359" y="303"/>
                        </a:lnTo>
                        <a:lnTo>
                          <a:pt x="357" y="305"/>
                        </a:lnTo>
                        <a:lnTo>
                          <a:pt x="356" y="297"/>
                        </a:lnTo>
                        <a:lnTo>
                          <a:pt x="355" y="306"/>
                        </a:lnTo>
                        <a:lnTo>
                          <a:pt x="353" y="306"/>
                        </a:lnTo>
                        <a:lnTo>
                          <a:pt x="353" y="299"/>
                        </a:lnTo>
                        <a:lnTo>
                          <a:pt x="352" y="305"/>
                        </a:lnTo>
                        <a:lnTo>
                          <a:pt x="351" y="303"/>
                        </a:lnTo>
                        <a:lnTo>
                          <a:pt x="350" y="306"/>
                        </a:lnTo>
                        <a:lnTo>
                          <a:pt x="348" y="302"/>
                        </a:lnTo>
                        <a:lnTo>
                          <a:pt x="348" y="305"/>
                        </a:lnTo>
                        <a:lnTo>
                          <a:pt x="347" y="305"/>
                        </a:lnTo>
                        <a:lnTo>
                          <a:pt x="346" y="303"/>
                        </a:lnTo>
                        <a:lnTo>
                          <a:pt x="347" y="301"/>
                        </a:lnTo>
                        <a:lnTo>
                          <a:pt x="346" y="298"/>
                        </a:lnTo>
                        <a:lnTo>
                          <a:pt x="348" y="295"/>
                        </a:lnTo>
                        <a:lnTo>
                          <a:pt x="346" y="293"/>
                        </a:lnTo>
                        <a:lnTo>
                          <a:pt x="347" y="295"/>
                        </a:lnTo>
                        <a:lnTo>
                          <a:pt x="343" y="301"/>
                        </a:lnTo>
                        <a:lnTo>
                          <a:pt x="337" y="305"/>
                        </a:lnTo>
                        <a:lnTo>
                          <a:pt x="330" y="307"/>
                        </a:lnTo>
                        <a:lnTo>
                          <a:pt x="327" y="311"/>
                        </a:lnTo>
                        <a:lnTo>
                          <a:pt x="327" y="315"/>
                        </a:lnTo>
                        <a:lnTo>
                          <a:pt x="330" y="319"/>
                        </a:lnTo>
                        <a:lnTo>
                          <a:pt x="329" y="321"/>
                        </a:lnTo>
                        <a:lnTo>
                          <a:pt x="331" y="323"/>
                        </a:lnTo>
                        <a:lnTo>
                          <a:pt x="327" y="327"/>
                        </a:lnTo>
                        <a:lnTo>
                          <a:pt x="327" y="328"/>
                        </a:lnTo>
                        <a:lnTo>
                          <a:pt x="329" y="327"/>
                        </a:lnTo>
                        <a:lnTo>
                          <a:pt x="329" y="329"/>
                        </a:lnTo>
                        <a:lnTo>
                          <a:pt x="324" y="335"/>
                        </a:lnTo>
                        <a:lnTo>
                          <a:pt x="322" y="337"/>
                        </a:lnTo>
                        <a:lnTo>
                          <a:pt x="309" y="342"/>
                        </a:lnTo>
                        <a:lnTo>
                          <a:pt x="296" y="353"/>
                        </a:lnTo>
                        <a:lnTo>
                          <a:pt x="296" y="355"/>
                        </a:lnTo>
                        <a:lnTo>
                          <a:pt x="287" y="370"/>
                        </a:lnTo>
                        <a:lnTo>
                          <a:pt x="278" y="376"/>
                        </a:lnTo>
                        <a:lnTo>
                          <a:pt x="275" y="383"/>
                        </a:lnTo>
                        <a:lnTo>
                          <a:pt x="273" y="383"/>
                        </a:lnTo>
                        <a:lnTo>
                          <a:pt x="273" y="384"/>
                        </a:lnTo>
                        <a:lnTo>
                          <a:pt x="264" y="391"/>
                        </a:lnTo>
                        <a:lnTo>
                          <a:pt x="258" y="394"/>
                        </a:lnTo>
                        <a:lnTo>
                          <a:pt x="261" y="398"/>
                        </a:lnTo>
                        <a:lnTo>
                          <a:pt x="260" y="405"/>
                        </a:lnTo>
                        <a:lnTo>
                          <a:pt x="251" y="409"/>
                        </a:lnTo>
                        <a:lnTo>
                          <a:pt x="245" y="407"/>
                        </a:lnTo>
                        <a:lnTo>
                          <a:pt x="243" y="409"/>
                        </a:lnTo>
                        <a:lnTo>
                          <a:pt x="241" y="415"/>
                        </a:lnTo>
                        <a:lnTo>
                          <a:pt x="239" y="418"/>
                        </a:lnTo>
                        <a:lnTo>
                          <a:pt x="239" y="421"/>
                        </a:lnTo>
                        <a:lnTo>
                          <a:pt x="236" y="421"/>
                        </a:lnTo>
                        <a:lnTo>
                          <a:pt x="235" y="418"/>
                        </a:lnTo>
                        <a:lnTo>
                          <a:pt x="231" y="418"/>
                        </a:lnTo>
                        <a:lnTo>
                          <a:pt x="227" y="421"/>
                        </a:lnTo>
                        <a:lnTo>
                          <a:pt x="226" y="424"/>
                        </a:lnTo>
                        <a:lnTo>
                          <a:pt x="227" y="426"/>
                        </a:lnTo>
                        <a:lnTo>
                          <a:pt x="223" y="431"/>
                        </a:lnTo>
                        <a:lnTo>
                          <a:pt x="224" y="437"/>
                        </a:lnTo>
                        <a:lnTo>
                          <a:pt x="227" y="445"/>
                        </a:lnTo>
                        <a:lnTo>
                          <a:pt x="227" y="449"/>
                        </a:lnTo>
                        <a:lnTo>
                          <a:pt x="226" y="452"/>
                        </a:lnTo>
                        <a:lnTo>
                          <a:pt x="227" y="450"/>
                        </a:lnTo>
                        <a:lnTo>
                          <a:pt x="232" y="470"/>
                        </a:lnTo>
                        <a:lnTo>
                          <a:pt x="231" y="480"/>
                        </a:lnTo>
                        <a:lnTo>
                          <a:pt x="226" y="495"/>
                        </a:lnTo>
                        <a:lnTo>
                          <a:pt x="224" y="501"/>
                        </a:lnTo>
                        <a:lnTo>
                          <a:pt x="226" y="505"/>
                        </a:lnTo>
                        <a:lnTo>
                          <a:pt x="224" y="508"/>
                        </a:lnTo>
                        <a:lnTo>
                          <a:pt x="226" y="507"/>
                        </a:lnTo>
                        <a:lnTo>
                          <a:pt x="227" y="509"/>
                        </a:lnTo>
                        <a:lnTo>
                          <a:pt x="228" y="529"/>
                        </a:lnTo>
                        <a:lnTo>
                          <a:pt x="224" y="529"/>
                        </a:lnTo>
                        <a:lnTo>
                          <a:pt x="226" y="530"/>
                        </a:lnTo>
                        <a:lnTo>
                          <a:pt x="223" y="529"/>
                        </a:lnTo>
                        <a:lnTo>
                          <a:pt x="222" y="527"/>
                        </a:lnTo>
                        <a:lnTo>
                          <a:pt x="222" y="529"/>
                        </a:lnTo>
                        <a:lnTo>
                          <a:pt x="218" y="530"/>
                        </a:lnTo>
                        <a:lnTo>
                          <a:pt x="218" y="534"/>
                        </a:lnTo>
                        <a:lnTo>
                          <a:pt x="213" y="544"/>
                        </a:lnTo>
                        <a:lnTo>
                          <a:pt x="214" y="547"/>
                        </a:lnTo>
                        <a:lnTo>
                          <a:pt x="217" y="550"/>
                        </a:lnTo>
                        <a:lnTo>
                          <a:pt x="208" y="551"/>
                        </a:lnTo>
                        <a:lnTo>
                          <a:pt x="202" y="552"/>
                        </a:lnTo>
                        <a:lnTo>
                          <a:pt x="200" y="556"/>
                        </a:lnTo>
                        <a:lnTo>
                          <a:pt x="200" y="559"/>
                        </a:lnTo>
                        <a:lnTo>
                          <a:pt x="201" y="559"/>
                        </a:lnTo>
                        <a:lnTo>
                          <a:pt x="200" y="560"/>
                        </a:lnTo>
                        <a:lnTo>
                          <a:pt x="198" y="565"/>
                        </a:lnTo>
                        <a:lnTo>
                          <a:pt x="195" y="570"/>
                        </a:lnTo>
                        <a:lnTo>
                          <a:pt x="189" y="572"/>
                        </a:lnTo>
                        <a:lnTo>
                          <a:pt x="187" y="572"/>
                        </a:lnTo>
                        <a:lnTo>
                          <a:pt x="182" y="568"/>
                        </a:lnTo>
                        <a:lnTo>
                          <a:pt x="171" y="555"/>
                        </a:lnTo>
                        <a:lnTo>
                          <a:pt x="167" y="544"/>
                        </a:lnTo>
                        <a:lnTo>
                          <a:pt x="165" y="531"/>
                        </a:lnTo>
                        <a:lnTo>
                          <a:pt x="159" y="522"/>
                        </a:lnTo>
                        <a:lnTo>
                          <a:pt x="155" y="509"/>
                        </a:lnTo>
                        <a:lnTo>
                          <a:pt x="152" y="501"/>
                        </a:lnTo>
                        <a:lnTo>
                          <a:pt x="144" y="492"/>
                        </a:lnTo>
                        <a:lnTo>
                          <a:pt x="137" y="478"/>
                        </a:lnTo>
                        <a:lnTo>
                          <a:pt x="139" y="477"/>
                        </a:lnTo>
                        <a:lnTo>
                          <a:pt x="136" y="475"/>
                        </a:lnTo>
                        <a:lnTo>
                          <a:pt x="133" y="466"/>
                        </a:lnTo>
                        <a:lnTo>
                          <a:pt x="135" y="466"/>
                        </a:lnTo>
                        <a:lnTo>
                          <a:pt x="133" y="462"/>
                        </a:lnTo>
                        <a:lnTo>
                          <a:pt x="129" y="453"/>
                        </a:lnTo>
                        <a:lnTo>
                          <a:pt x="128" y="449"/>
                        </a:lnTo>
                        <a:lnTo>
                          <a:pt x="129" y="449"/>
                        </a:lnTo>
                        <a:lnTo>
                          <a:pt x="127" y="448"/>
                        </a:lnTo>
                        <a:lnTo>
                          <a:pt x="127" y="445"/>
                        </a:lnTo>
                        <a:lnTo>
                          <a:pt x="125" y="444"/>
                        </a:lnTo>
                        <a:lnTo>
                          <a:pt x="124" y="439"/>
                        </a:lnTo>
                        <a:lnTo>
                          <a:pt x="123" y="437"/>
                        </a:lnTo>
                        <a:lnTo>
                          <a:pt x="124" y="437"/>
                        </a:lnTo>
                        <a:lnTo>
                          <a:pt x="120" y="436"/>
                        </a:lnTo>
                        <a:lnTo>
                          <a:pt x="118" y="432"/>
                        </a:lnTo>
                        <a:lnTo>
                          <a:pt x="118" y="431"/>
                        </a:lnTo>
                        <a:lnTo>
                          <a:pt x="116" y="428"/>
                        </a:lnTo>
                        <a:lnTo>
                          <a:pt x="115" y="427"/>
                        </a:lnTo>
                        <a:lnTo>
                          <a:pt x="116" y="426"/>
                        </a:lnTo>
                        <a:lnTo>
                          <a:pt x="114" y="424"/>
                        </a:lnTo>
                        <a:lnTo>
                          <a:pt x="111" y="417"/>
                        </a:lnTo>
                        <a:lnTo>
                          <a:pt x="109" y="414"/>
                        </a:lnTo>
                        <a:lnTo>
                          <a:pt x="109" y="411"/>
                        </a:lnTo>
                        <a:lnTo>
                          <a:pt x="105" y="405"/>
                        </a:lnTo>
                        <a:lnTo>
                          <a:pt x="103" y="393"/>
                        </a:lnTo>
                        <a:lnTo>
                          <a:pt x="101" y="389"/>
                        </a:lnTo>
                        <a:lnTo>
                          <a:pt x="102" y="388"/>
                        </a:lnTo>
                        <a:lnTo>
                          <a:pt x="99" y="387"/>
                        </a:lnTo>
                        <a:lnTo>
                          <a:pt x="101" y="385"/>
                        </a:lnTo>
                        <a:lnTo>
                          <a:pt x="99" y="384"/>
                        </a:lnTo>
                        <a:lnTo>
                          <a:pt x="101" y="383"/>
                        </a:lnTo>
                        <a:lnTo>
                          <a:pt x="99" y="383"/>
                        </a:lnTo>
                        <a:lnTo>
                          <a:pt x="97" y="376"/>
                        </a:lnTo>
                        <a:lnTo>
                          <a:pt x="98" y="375"/>
                        </a:lnTo>
                        <a:lnTo>
                          <a:pt x="96" y="374"/>
                        </a:lnTo>
                        <a:lnTo>
                          <a:pt x="94" y="370"/>
                        </a:lnTo>
                        <a:lnTo>
                          <a:pt x="96" y="370"/>
                        </a:lnTo>
                        <a:lnTo>
                          <a:pt x="93" y="364"/>
                        </a:lnTo>
                        <a:lnTo>
                          <a:pt x="94" y="363"/>
                        </a:lnTo>
                        <a:lnTo>
                          <a:pt x="92" y="362"/>
                        </a:lnTo>
                        <a:lnTo>
                          <a:pt x="93" y="359"/>
                        </a:lnTo>
                        <a:lnTo>
                          <a:pt x="94" y="359"/>
                        </a:lnTo>
                        <a:lnTo>
                          <a:pt x="94" y="358"/>
                        </a:lnTo>
                        <a:lnTo>
                          <a:pt x="93" y="358"/>
                        </a:lnTo>
                        <a:lnTo>
                          <a:pt x="94" y="355"/>
                        </a:lnTo>
                        <a:lnTo>
                          <a:pt x="94" y="353"/>
                        </a:lnTo>
                        <a:lnTo>
                          <a:pt x="92" y="357"/>
                        </a:lnTo>
                        <a:lnTo>
                          <a:pt x="92" y="354"/>
                        </a:lnTo>
                        <a:lnTo>
                          <a:pt x="89" y="350"/>
                        </a:lnTo>
                        <a:lnTo>
                          <a:pt x="92" y="348"/>
                        </a:lnTo>
                        <a:lnTo>
                          <a:pt x="88" y="346"/>
                        </a:lnTo>
                        <a:lnTo>
                          <a:pt x="89" y="346"/>
                        </a:lnTo>
                        <a:lnTo>
                          <a:pt x="89" y="345"/>
                        </a:lnTo>
                        <a:lnTo>
                          <a:pt x="90" y="344"/>
                        </a:lnTo>
                        <a:lnTo>
                          <a:pt x="89" y="344"/>
                        </a:lnTo>
                        <a:lnTo>
                          <a:pt x="88" y="344"/>
                        </a:lnTo>
                        <a:lnTo>
                          <a:pt x="86" y="336"/>
                        </a:lnTo>
                        <a:lnTo>
                          <a:pt x="88" y="336"/>
                        </a:lnTo>
                        <a:lnTo>
                          <a:pt x="88" y="329"/>
                        </a:lnTo>
                        <a:lnTo>
                          <a:pt x="89" y="324"/>
                        </a:lnTo>
                        <a:lnTo>
                          <a:pt x="85" y="315"/>
                        </a:lnTo>
                        <a:lnTo>
                          <a:pt x="84" y="314"/>
                        </a:lnTo>
                        <a:lnTo>
                          <a:pt x="83" y="310"/>
                        </a:lnTo>
                        <a:lnTo>
                          <a:pt x="84" y="307"/>
                        </a:lnTo>
                        <a:lnTo>
                          <a:pt x="83" y="306"/>
                        </a:lnTo>
                        <a:lnTo>
                          <a:pt x="85" y="303"/>
                        </a:lnTo>
                        <a:lnTo>
                          <a:pt x="83" y="305"/>
                        </a:lnTo>
                        <a:lnTo>
                          <a:pt x="81" y="303"/>
                        </a:lnTo>
                        <a:lnTo>
                          <a:pt x="84" y="302"/>
                        </a:lnTo>
                        <a:lnTo>
                          <a:pt x="80" y="302"/>
                        </a:lnTo>
                        <a:lnTo>
                          <a:pt x="81" y="297"/>
                        </a:lnTo>
                        <a:lnTo>
                          <a:pt x="80" y="298"/>
                        </a:lnTo>
                        <a:lnTo>
                          <a:pt x="79" y="294"/>
                        </a:lnTo>
                        <a:lnTo>
                          <a:pt x="81" y="292"/>
                        </a:lnTo>
                        <a:lnTo>
                          <a:pt x="77" y="293"/>
                        </a:lnTo>
                        <a:lnTo>
                          <a:pt x="77" y="289"/>
                        </a:lnTo>
                        <a:lnTo>
                          <a:pt x="76" y="292"/>
                        </a:lnTo>
                        <a:lnTo>
                          <a:pt x="75" y="297"/>
                        </a:lnTo>
                        <a:lnTo>
                          <a:pt x="77" y="303"/>
                        </a:lnTo>
                        <a:lnTo>
                          <a:pt x="75" y="311"/>
                        </a:lnTo>
                        <a:lnTo>
                          <a:pt x="67" y="316"/>
                        </a:lnTo>
                        <a:lnTo>
                          <a:pt x="63" y="318"/>
                        </a:lnTo>
                        <a:lnTo>
                          <a:pt x="63" y="319"/>
                        </a:lnTo>
                        <a:lnTo>
                          <a:pt x="56" y="320"/>
                        </a:lnTo>
                        <a:lnTo>
                          <a:pt x="54" y="320"/>
                        </a:lnTo>
                        <a:lnTo>
                          <a:pt x="54" y="321"/>
                        </a:lnTo>
                        <a:lnTo>
                          <a:pt x="42" y="315"/>
                        </a:lnTo>
                        <a:lnTo>
                          <a:pt x="33" y="305"/>
                        </a:lnTo>
                        <a:lnTo>
                          <a:pt x="23" y="295"/>
                        </a:lnTo>
                        <a:lnTo>
                          <a:pt x="17" y="289"/>
                        </a:lnTo>
                        <a:lnTo>
                          <a:pt x="19" y="285"/>
                        </a:lnTo>
                        <a:lnTo>
                          <a:pt x="19" y="288"/>
                        </a:lnTo>
                        <a:lnTo>
                          <a:pt x="23" y="288"/>
                        </a:lnTo>
                        <a:lnTo>
                          <a:pt x="23" y="290"/>
                        </a:lnTo>
                        <a:lnTo>
                          <a:pt x="30" y="286"/>
                        </a:lnTo>
                        <a:lnTo>
                          <a:pt x="32" y="288"/>
                        </a:lnTo>
                        <a:lnTo>
                          <a:pt x="34" y="286"/>
                        </a:lnTo>
                        <a:lnTo>
                          <a:pt x="34" y="284"/>
                        </a:lnTo>
                        <a:lnTo>
                          <a:pt x="37" y="285"/>
                        </a:lnTo>
                        <a:lnTo>
                          <a:pt x="38" y="284"/>
                        </a:lnTo>
                        <a:lnTo>
                          <a:pt x="42" y="275"/>
                        </a:lnTo>
                        <a:lnTo>
                          <a:pt x="41" y="276"/>
                        </a:lnTo>
                        <a:lnTo>
                          <a:pt x="41" y="277"/>
                        </a:lnTo>
                        <a:lnTo>
                          <a:pt x="40" y="277"/>
                        </a:lnTo>
                        <a:lnTo>
                          <a:pt x="40" y="275"/>
                        </a:lnTo>
                        <a:lnTo>
                          <a:pt x="38" y="277"/>
                        </a:lnTo>
                        <a:lnTo>
                          <a:pt x="32" y="278"/>
                        </a:lnTo>
                        <a:lnTo>
                          <a:pt x="30" y="280"/>
                        </a:lnTo>
                        <a:lnTo>
                          <a:pt x="26" y="280"/>
                        </a:lnTo>
                        <a:lnTo>
                          <a:pt x="15" y="275"/>
                        </a:lnTo>
                        <a:lnTo>
                          <a:pt x="10" y="271"/>
                        </a:lnTo>
                        <a:lnTo>
                          <a:pt x="10" y="269"/>
                        </a:lnTo>
                        <a:lnTo>
                          <a:pt x="10" y="268"/>
                        </a:lnTo>
                        <a:lnTo>
                          <a:pt x="8" y="268"/>
                        </a:lnTo>
                        <a:lnTo>
                          <a:pt x="8" y="267"/>
                        </a:lnTo>
                        <a:lnTo>
                          <a:pt x="7" y="268"/>
                        </a:lnTo>
                        <a:lnTo>
                          <a:pt x="6" y="267"/>
                        </a:lnTo>
                        <a:lnTo>
                          <a:pt x="7" y="265"/>
                        </a:lnTo>
                        <a:lnTo>
                          <a:pt x="6" y="264"/>
                        </a:lnTo>
                        <a:lnTo>
                          <a:pt x="6" y="263"/>
                        </a:lnTo>
                        <a:lnTo>
                          <a:pt x="4" y="264"/>
                        </a:lnTo>
                        <a:lnTo>
                          <a:pt x="0" y="263"/>
                        </a:lnTo>
                        <a:lnTo>
                          <a:pt x="2" y="262"/>
                        </a:lnTo>
                        <a:lnTo>
                          <a:pt x="2" y="258"/>
                        </a:lnTo>
                        <a:lnTo>
                          <a:pt x="3" y="256"/>
                        </a:lnTo>
                        <a:lnTo>
                          <a:pt x="11" y="256"/>
                        </a:lnTo>
                        <a:lnTo>
                          <a:pt x="11" y="251"/>
                        </a:lnTo>
                        <a:lnTo>
                          <a:pt x="11" y="250"/>
                        </a:lnTo>
                        <a:lnTo>
                          <a:pt x="12" y="251"/>
                        </a:lnTo>
                        <a:lnTo>
                          <a:pt x="13" y="250"/>
                        </a:lnTo>
                        <a:lnTo>
                          <a:pt x="15" y="251"/>
                        </a:lnTo>
                        <a:lnTo>
                          <a:pt x="16" y="250"/>
                        </a:lnTo>
                        <a:lnTo>
                          <a:pt x="17" y="251"/>
                        </a:lnTo>
                        <a:lnTo>
                          <a:pt x="19" y="250"/>
                        </a:lnTo>
                        <a:lnTo>
                          <a:pt x="24" y="250"/>
                        </a:lnTo>
                        <a:lnTo>
                          <a:pt x="30" y="252"/>
                        </a:lnTo>
                        <a:lnTo>
                          <a:pt x="34" y="250"/>
                        </a:lnTo>
                        <a:lnTo>
                          <a:pt x="41" y="247"/>
                        </a:lnTo>
                        <a:lnTo>
                          <a:pt x="42" y="251"/>
                        </a:lnTo>
                        <a:lnTo>
                          <a:pt x="45" y="251"/>
                        </a:lnTo>
                        <a:lnTo>
                          <a:pt x="47" y="248"/>
                        </a:lnTo>
                        <a:lnTo>
                          <a:pt x="50" y="247"/>
                        </a:lnTo>
                        <a:lnTo>
                          <a:pt x="49" y="246"/>
                        </a:lnTo>
                        <a:lnTo>
                          <a:pt x="47" y="243"/>
                        </a:lnTo>
                        <a:lnTo>
                          <a:pt x="49" y="242"/>
                        </a:lnTo>
                        <a:lnTo>
                          <a:pt x="46" y="238"/>
                        </a:lnTo>
                        <a:lnTo>
                          <a:pt x="45" y="232"/>
                        </a:lnTo>
                        <a:lnTo>
                          <a:pt x="41" y="229"/>
                        </a:lnTo>
                        <a:lnTo>
                          <a:pt x="40" y="222"/>
                        </a:lnTo>
                        <a:lnTo>
                          <a:pt x="33" y="222"/>
                        </a:lnTo>
                        <a:lnTo>
                          <a:pt x="29" y="216"/>
                        </a:lnTo>
                        <a:lnTo>
                          <a:pt x="29" y="213"/>
                        </a:lnTo>
                        <a:lnTo>
                          <a:pt x="28" y="205"/>
                        </a:lnTo>
                        <a:lnTo>
                          <a:pt x="26" y="204"/>
                        </a:lnTo>
                        <a:lnTo>
                          <a:pt x="23" y="205"/>
                        </a:lnTo>
                        <a:lnTo>
                          <a:pt x="16" y="200"/>
                        </a:lnTo>
                        <a:lnTo>
                          <a:pt x="16" y="194"/>
                        </a:lnTo>
                        <a:lnTo>
                          <a:pt x="23" y="186"/>
                        </a:lnTo>
                        <a:lnTo>
                          <a:pt x="24" y="179"/>
                        </a:lnTo>
                        <a:lnTo>
                          <a:pt x="28" y="176"/>
                        </a:lnTo>
                        <a:lnTo>
                          <a:pt x="32" y="178"/>
                        </a:lnTo>
                        <a:lnTo>
                          <a:pt x="33" y="182"/>
                        </a:lnTo>
                        <a:lnTo>
                          <a:pt x="36" y="183"/>
                        </a:lnTo>
                        <a:lnTo>
                          <a:pt x="53" y="178"/>
                        </a:lnTo>
                        <a:lnTo>
                          <a:pt x="53" y="173"/>
                        </a:lnTo>
                        <a:lnTo>
                          <a:pt x="56" y="170"/>
                        </a:lnTo>
                        <a:lnTo>
                          <a:pt x="58" y="162"/>
                        </a:lnTo>
                        <a:lnTo>
                          <a:pt x="67" y="156"/>
                        </a:lnTo>
                        <a:lnTo>
                          <a:pt x="71" y="147"/>
                        </a:lnTo>
                        <a:lnTo>
                          <a:pt x="71" y="139"/>
                        </a:lnTo>
                        <a:lnTo>
                          <a:pt x="80" y="135"/>
                        </a:lnTo>
                        <a:lnTo>
                          <a:pt x="77" y="131"/>
                        </a:lnTo>
                        <a:lnTo>
                          <a:pt x="79" y="130"/>
                        </a:lnTo>
                        <a:lnTo>
                          <a:pt x="77" y="129"/>
                        </a:lnTo>
                        <a:lnTo>
                          <a:pt x="80" y="127"/>
                        </a:lnTo>
                        <a:lnTo>
                          <a:pt x="85" y="119"/>
                        </a:lnTo>
                        <a:lnTo>
                          <a:pt x="89" y="117"/>
                        </a:lnTo>
                        <a:lnTo>
                          <a:pt x="85" y="116"/>
                        </a:lnTo>
                        <a:lnTo>
                          <a:pt x="85" y="113"/>
                        </a:lnTo>
                        <a:lnTo>
                          <a:pt x="86" y="110"/>
                        </a:lnTo>
                        <a:lnTo>
                          <a:pt x="83" y="105"/>
                        </a:lnTo>
                        <a:lnTo>
                          <a:pt x="83" y="101"/>
                        </a:lnTo>
                        <a:lnTo>
                          <a:pt x="86" y="99"/>
                        </a:lnTo>
                        <a:lnTo>
                          <a:pt x="92" y="97"/>
                        </a:lnTo>
                        <a:lnTo>
                          <a:pt x="94" y="95"/>
                        </a:lnTo>
                        <a:lnTo>
                          <a:pt x="93" y="92"/>
                        </a:lnTo>
                        <a:lnTo>
                          <a:pt x="88" y="90"/>
                        </a:lnTo>
                        <a:lnTo>
                          <a:pt x="86" y="90"/>
                        </a:lnTo>
                        <a:lnTo>
                          <a:pt x="83" y="90"/>
                        </a:lnTo>
                        <a:lnTo>
                          <a:pt x="80" y="83"/>
                        </a:lnTo>
                        <a:lnTo>
                          <a:pt x="79" y="84"/>
                        </a:lnTo>
                        <a:lnTo>
                          <a:pt x="75" y="83"/>
                        </a:lnTo>
                        <a:lnTo>
                          <a:pt x="68" y="79"/>
                        </a:lnTo>
                        <a:lnTo>
                          <a:pt x="64" y="80"/>
                        </a:lnTo>
                        <a:lnTo>
                          <a:pt x="64" y="79"/>
                        </a:lnTo>
                        <a:lnTo>
                          <a:pt x="60" y="76"/>
                        </a:lnTo>
                        <a:lnTo>
                          <a:pt x="60" y="74"/>
                        </a:lnTo>
                        <a:lnTo>
                          <a:pt x="59" y="71"/>
                        </a:lnTo>
                        <a:lnTo>
                          <a:pt x="59" y="66"/>
                        </a:lnTo>
                        <a:lnTo>
                          <a:pt x="55" y="54"/>
                        </a:lnTo>
                        <a:lnTo>
                          <a:pt x="53" y="50"/>
                        </a:lnTo>
                        <a:lnTo>
                          <a:pt x="53" y="48"/>
                        </a:lnTo>
                        <a:lnTo>
                          <a:pt x="55" y="48"/>
                        </a:lnTo>
                        <a:lnTo>
                          <a:pt x="56" y="44"/>
                        </a:lnTo>
                        <a:lnTo>
                          <a:pt x="59" y="43"/>
                        </a:lnTo>
                        <a:lnTo>
                          <a:pt x="60" y="37"/>
                        </a:lnTo>
                        <a:lnTo>
                          <a:pt x="54" y="36"/>
                        </a:lnTo>
                        <a:lnTo>
                          <a:pt x="53" y="32"/>
                        </a:lnTo>
                        <a:lnTo>
                          <a:pt x="53" y="30"/>
                        </a:lnTo>
                        <a:lnTo>
                          <a:pt x="49" y="31"/>
                        </a:lnTo>
                        <a:lnTo>
                          <a:pt x="41" y="26"/>
                        </a:lnTo>
                        <a:lnTo>
                          <a:pt x="40" y="23"/>
                        </a:lnTo>
                        <a:lnTo>
                          <a:pt x="34" y="23"/>
                        </a:lnTo>
                        <a:lnTo>
                          <a:pt x="30" y="22"/>
                        </a:lnTo>
                        <a:lnTo>
                          <a:pt x="30" y="20"/>
                        </a:lnTo>
                        <a:lnTo>
                          <a:pt x="29" y="19"/>
                        </a:lnTo>
                        <a:lnTo>
                          <a:pt x="29" y="15"/>
                        </a:lnTo>
                        <a:lnTo>
                          <a:pt x="33" y="14"/>
                        </a:lnTo>
                        <a:lnTo>
                          <a:pt x="36" y="9"/>
                        </a:lnTo>
                        <a:lnTo>
                          <a:pt x="36" y="6"/>
                        </a:lnTo>
                        <a:lnTo>
                          <a:pt x="49" y="6"/>
                        </a:lnTo>
                        <a:lnTo>
                          <a:pt x="43" y="2"/>
                        </a:lnTo>
                        <a:lnTo>
                          <a:pt x="51" y="4"/>
                        </a:lnTo>
                        <a:lnTo>
                          <a:pt x="54" y="1"/>
                        </a:lnTo>
                        <a:lnTo>
                          <a:pt x="58" y="1"/>
                        </a:lnTo>
                        <a:lnTo>
                          <a:pt x="58" y="0"/>
                        </a:lnTo>
                        <a:lnTo>
                          <a:pt x="62" y="0"/>
                        </a:lnTo>
                        <a:lnTo>
                          <a:pt x="63" y="2"/>
                        </a:lnTo>
                        <a:lnTo>
                          <a:pt x="69" y="0"/>
                        </a:lnTo>
                        <a:lnTo>
                          <a:pt x="71" y="1"/>
                        </a:lnTo>
                        <a:lnTo>
                          <a:pt x="72" y="2"/>
                        </a:lnTo>
                        <a:lnTo>
                          <a:pt x="80" y="9"/>
                        </a:lnTo>
                        <a:lnTo>
                          <a:pt x="86" y="11"/>
                        </a:lnTo>
                        <a:lnTo>
                          <a:pt x="88" y="14"/>
                        </a:lnTo>
                        <a:lnTo>
                          <a:pt x="90" y="14"/>
                        </a:lnTo>
                        <a:lnTo>
                          <a:pt x="93" y="17"/>
                        </a:lnTo>
                        <a:lnTo>
                          <a:pt x="97" y="18"/>
                        </a:lnTo>
                        <a:lnTo>
                          <a:pt x="98" y="19"/>
                        </a:lnTo>
                        <a:lnTo>
                          <a:pt x="99" y="22"/>
                        </a:lnTo>
                        <a:lnTo>
                          <a:pt x="101" y="24"/>
                        </a:lnTo>
                        <a:lnTo>
                          <a:pt x="111" y="27"/>
                        </a:lnTo>
                        <a:lnTo>
                          <a:pt x="112" y="30"/>
                        </a:lnTo>
                        <a:lnTo>
                          <a:pt x="111" y="30"/>
                        </a:lnTo>
                        <a:lnTo>
                          <a:pt x="112" y="31"/>
                        </a:lnTo>
                        <a:lnTo>
                          <a:pt x="116" y="31"/>
                        </a:lnTo>
                        <a:lnTo>
                          <a:pt x="118" y="30"/>
                        </a:lnTo>
                        <a:lnTo>
                          <a:pt x="120" y="31"/>
                        </a:lnTo>
                        <a:lnTo>
                          <a:pt x="120" y="28"/>
                        </a:lnTo>
                        <a:lnTo>
                          <a:pt x="124" y="30"/>
                        </a:lnTo>
                        <a:lnTo>
                          <a:pt x="125" y="26"/>
                        </a:lnTo>
                        <a:lnTo>
                          <a:pt x="131" y="24"/>
                        </a:lnTo>
                        <a:lnTo>
                          <a:pt x="139" y="24"/>
                        </a:lnTo>
                        <a:lnTo>
                          <a:pt x="139" y="22"/>
                        </a:lnTo>
                        <a:lnTo>
                          <a:pt x="140" y="22"/>
                        </a:lnTo>
                        <a:lnTo>
                          <a:pt x="149" y="24"/>
                        </a:lnTo>
                        <a:lnTo>
                          <a:pt x="153" y="24"/>
                        </a:lnTo>
                        <a:lnTo>
                          <a:pt x="154" y="27"/>
                        </a:lnTo>
                        <a:lnTo>
                          <a:pt x="158" y="28"/>
                        </a:lnTo>
                        <a:lnTo>
                          <a:pt x="159" y="31"/>
                        </a:lnTo>
                        <a:lnTo>
                          <a:pt x="161" y="33"/>
                        </a:lnTo>
                        <a:lnTo>
                          <a:pt x="159" y="47"/>
                        </a:lnTo>
                        <a:lnTo>
                          <a:pt x="155" y="48"/>
                        </a:lnTo>
                        <a:lnTo>
                          <a:pt x="157" y="50"/>
                        </a:lnTo>
                        <a:lnTo>
                          <a:pt x="152" y="50"/>
                        </a:lnTo>
                        <a:lnTo>
                          <a:pt x="154" y="56"/>
                        </a:lnTo>
                        <a:lnTo>
                          <a:pt x="153" y="60"/>
                        </a:lnTo>
                        <a:lnTo>
                          <a:pt x="148" y="58"/>
                        </a:lnTo>
                        <a:lnTo>
                          <a:pt x="148" y="60"/>
                        </a:lnTo>
                        <a:lnTo>
                          <a:pt x="145" y="58"/>
                        </a:lnTo>
                        <a:lnTo>
                          <a:pt x="144" y="60"/>
                        </a:lnTo>
                        <a:lnTo>
                          <a:pt x="146" y="63"/>
                        </a:lnTo>
                        <a:lnTo>
                          <a:pt x="148" y="65"/>
                        </a:lnTo>
                        <a:lnTo>
                          <a:pt x="146" y="66"/>
                        </a:lnTo>
                        <a:lnTo>
                          <a:pt x="149" y="66"/>
                        </a:lnTo>
                        <a:lnTo>
                          <a:pt x="146" y="67"/>
                        </a:lnTo>
                        <a:lnTo>
                          <a:pt x="148" y="71"/>
                        </a:lnTo>
                        <a:lnTo>
                          <a:pt x="150" y="74"/>
                        </a:lnTo>
                        <a:lnTo>
                          <a:pt x="157" y="75"/>
                        </a:lnTo>
                        <a:lnTo>
                          <a:pt x="157" y="80"/>
                        </a:lnTo>
                        <a:lnTo>
                          <a:pt x="162" y="84"/>
                        </a:lnTo>
                        <a:lnTo>
                          <a:pt x="161" y="88"/>
                        </a:lnTo>
                        <a:lnTo>
                          <a:pt x="158" y="87"/>
                        </a:lnTo>
                        <a:lnTo>
                          <a:pt x="157" y="90"/>
                        </a:lnTo>
                        <a:lnTo>
                          <a:pt x="155" y="90"/>
                        </a:lnTo>
                        <a:lnTo>
                          <a:pt x="155" y="92"/>
                        </a:lnTo>
                        <a:lnTo>
                          <a:pt x="153" y="92"/>
                        </a:lnTo>
                        <a:lnTo>
                          <a:pt x="149" y="90"/>
                        </a:lnTo>
                        <a:lnTo>
                          <a:pt x="148" y="86"/>
                        </a:lnTo>
                        <a:lnTo>
                          <a:pt x="144" y="87"/>
                        </a:lnTo>
                        <a:lnTo>
                          <a:pt x="142" y="90"/>
                        </a:lnTo>
                        <a:lnTo>
                          <a:pt x="145" y="91"/>
                        </a:lnTo>
                        <a:lnTo>
                          <a:pt x="145" y="95"/>
                        </a:lnTo>
                        <a:lnTo>
                          <a:pt x="148" y="95"/>
                        </a:lnTo>
                        <a:lnTo>
                          <a:pt x="149" y="97"/>
                        </a:lnTo>
                        <a:lnTo>
                          <a:pt x="152" y="100"/>
                        </a:lnTo>
                        <a:lnTo>
                          <a:pt x="152" y="104"/>
                        </a:lnTo>
                        <a:lnTo>
                          <a:pt x="154" y="108"/>
                        </a:lnTo>
                        <a:lnTo>
                          <a:pt x="153" y="109"/>
                        </a:lnTo>
                        <a:lnTo>
                          <a:pt x="155" y="110"/>
                        </a:lnTo>
                        <a:lnTo>
                          <a:pt x="157" y="114"/>
                        </a:lnTo>
                        <a:lnTo>
                          <a:pt x="158" y="110"/>
                        </a:lnTo>
                        <a:lnTo>
                          <a:pt x="159" y="110"/>
                        </a:lnTo>
                        <a:lnTo>
                          <a:pt x="162" y="112"/>
                        </a:lnTo>
                        <a:lnTo>
                          <a:pt x="163" y="114"/>
                        </a:lnTo>
                        <a:lnTo>
                          <a:pt x="167" y="118"/>
                        </a:lnTo>
                        <a:lnTo>
                          <a:pt x="170" y="119"/>
                        </a:lnTo>
                        <a:lnTo>
                          <a:pt x="175" y="119"/>
                        </a:lnTo>
                        <a:lnTo>
                          <a:pt x="175" y="121"/>
                        </a:lnTo>
                        <a:lnTo>
                          <a:pt x="182" y="123"/>
                        </a:lnTo>
                        <a:lnTo>
                          <a:pt x="182" y="126"/>
                        </a:lnTo>
                        <a:lnTo>
                          <a:pt x="183" y="127"/>
                        </a:lnTo>
                        <a:lnTo>
                          <a:pt x="189" y="129"/>
                        </a:lnTo>
                        <a:lnTo>
                          <a:pt x="198" y="134"/>
                        </a:lnTo>
                        <a:lnTo>
                          <a:pt x="198" y="135"/>
                        </a:lnTo>
                        <a:lnTo>
                          <a:pt x="197" y="135"/>
                        </a:lnTo>
                        <a:lnTo>
                          <a:pt x="195" y="135"/>
                        </a:lnTo>
                        <a:lnTo>
                          <a:pt x="196" y="136"/>
                        </a:lnTo>
                        <a:lnTo>
                          <a:pt x="195" y="139"/>
                        </a:lnTo>
                        <a:lnTo>
                          <a:pt x="191" y="139"/>
                        </a:lnTo>
                        <a:lnTo>
                          <a:pt x="188" y="144"/>
                        </a:lnTo>
                        <a:lnTo>
                          <a:pt x="189" y="147"/>
                        </a:lnTo>
                        <a:lnTo>
                          <a:pt x="187" y="149"/>
                        </a:lnTo>
                        <a:lnTo>
                          <a:pt x="188" y="151"/>
                        </a:lnTo>
                        <a:lnTo>
                          <a:pt x="189" y="153"/>
                        </a:lnTo>
                        <a:lnTo>
                          <a:pt x="187" y="156"/>
                        </a:lnTo>
                        <a:lnTo>
                          <a:pt x="187" y="161"/>
                        </a:lnTo>
                        <a:lnTo>
                          <a:pt x="195" y="166"/>
                        </a:lnTo>
                        <a:lnTo>
                          <a:pt x="195" y="164"/>
                        </a:lnTo>
                        <a:lnTo>
                          <a:pt x="197" y="166"/>
                        </a:lnTo>
                        <a:lnTo>
                          <a:pt x="208" y="170"/>
                        </a:lnTo>
                        <a:lnTo>
                          <a:pt x="210" y="174"/>
                        </a:lnTo>
                        <a:lnTo>
                          <a:pt x="213" y="174"/>
                        </a:lnTo>
                        <a:lnTo>
                          <a:pt x="221" y="181"/>
                        </a:lnTo>
                        <a:lnTo>
                          <a:pt x="223" y="179"/>
                        </a:lnTo>
                        <a:lnTo>
                          <a:pt x="230" y="183"/>
                        </a:lnTo>
                        <a:lnTo>
                          <a:pt x="235" y="183"/>
                        </a:lnTo>
                        <a:lnTo>
                          <a:pt x="236" y="187"/>
                        </a:lnTo>
                        <a:lnTo>
                          <a:pt x="244" y="189"/>
                        </a:lnTo>
                        <a:lnTo>
                          <a:pt x="248" y="191"/>
                        </a:lnTo>
                        <a:lnTo>
                          <a:pt x="248" y="189"/>
                        </a:lnTo>
                        <a:lnTo>
                          <a:pt x="252" y="189"/>
                        </a:lnTo>
                        <a:lnTo>
                          <a:pt x="256" y="190"/>
                        </a:lnTo>
                        <a:lnTo>
                          <a:pt x="256" y="189"/>
                        </a:lnTo>
                        <a:lnTo>
                          <a:pt x="260" y="187"/>
                        </a:lnTo>
                        <a:lnTo>
                          <a:pt x="264" y="190"/>
                        </a:lnTo>
                        <a:lnTo>
                          <a:pt x="269" y="191"/>
                        </a:lnTo>
                        <a:lnTo>
                          <a:pt x="270" y="196"/>
                        </a:lnTo>
                        <a:lnTo>
                          <a:pt x="275" y="198"/>
                        </a:lnTo>
                        <a:lnTo>
                          <a:pt x="282" y="202"/>
                        </a:lnTo>
                        <a:lnTo>
                          <a:pt x="288" y="200"/>
                        </a:lnTo>
                        <a:lnTo>
                          <a:pt x="291" y="205"/>
                        </a:lnTo>
                        <a:lnTo>
                          <a:pt x="292" y="205"/>
                        </a:lnTo>
                        <a:lnTo>
                          <a:pt x="296" y="204"/>
                        </a:lnTo>
                        <a:lnTo>
                          <a:pt x="308" y="208"/>
                        </a:lnTo>
                        <a:lnTo>
                          <a:pt x="309" y="208"/>
                        </a:lnTo>
                        <a:lnTo>
                          <a:pt x="313" y="205"/>
                        </a:lnTo>
                        <a:lnTo>
                          <a:pt x="314" y="208"/>
                        </a:lnTo>
                        <a:lnTo>
                          <a:pt x="318" y="209"/>
                        </a:lnTo>
                        <a:lnTo>
                          <a:pt x="320" y="208"/>
                        </a:lnTo>
                        <a:lnTo>
                          <a:pt x="324" y="209"/>
                        </a:lnTo>
                        <a:lnTo>
                          <a:pt x="327" y="208"/>
                        </a:lnTo>
                        <a:lnTo>
                          <a:pt x="330" y="209"/>
                        </a:lnTo>
                        <a:lnTo>
                          <a:pt x="331" y="203"/>
                        </a:lnTo>
                        <a:lnTo>
                          <a:pt x="330" y="198"/>
                        </a:lnTo>
                        <a:lnTo>
                          <a:pt x="326" y="195"/>
                        </a:lnTo>
                        <a:lnTo>
                          <a:pt x="326" y="186"/>
                        </a:lnTo>
                        <a:lnTo>
                          <a:pt x="327" y="183"/>
                        </a:lnTo>
                        <a:lnTo>
                          <a:pt x="325" y="181"/>
                        </a:lnTo>
                        <a:lnTo>
                          <a:pt x="325" y="179"/>
                        </a:lnTo>
                        <a:lnTo>
                          <a:pt x="326" y="178"/>
                        </a:lnTo>
                        <a:lnTo>
                          <a:pt x="330" y="178"/>
                        </a:lnTo>
                        <a:lnTo>
                          <a:pt x="333" y="176"/>
                        </a:lnTo>
                        <a:lnTo>
                          <a:pt x="337" y="178"/>
                        </a:lnTo>
                        <a:lnTo>
                          <a:pt x="338" y="181"/>
                        </a:lnTo>
                        <a:lnTo>
                          <a:pt x="338" y="187"/>
                        </a:lnTo>
                        <a:lnTo>
                          <a:pt x="342" y="191"/>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2016" name="Freeform 2015"/>
                  <p:cNvSpPr>
                    <a:spLocks/>
                  </p:cNvSpPr>
                  <p:nvPr/>
                </p:nvSpPr>
                <p:spPr bwMode="auto">
                  <a:xfrm>
                    <a:off x="6793225" y="3152775"/>
                    <a:ext cx="225425" cy="171450"/>
                  </a:xfrm>
                  <a:custGeom>
                    <a:avLst/>
                    <a:gdLst/>
                    <a:ahLst/>
                    <a:cxnLst>
                      <a:cxn ang="0">
                        <a:pos x="0" y="44"/>
                      </a:cxn>
                      <a:cxn ang="0">
                        <a:pos x="1" y="47"/>
                      </a:cxn>
                      <a:cxn ang="0">
                        <a:pos x="5" y="51"/>
                      </a:cxn>
                      <a:cxn ang="0">
                        <a:pos x="12" y="52"/>
                      </a:cxn>
                      <a:cxn ang="0">
                        <a:pos x="17" y="55"/>
                      </a:cxn>
                      <a:cxn ang="0">
                        <a:pos x="25" y="54"/>
                      </a:cxn>
                      <a:cxn ang="0">
                        <a:pos x="29" y="51"/>
                      </a:cxn>
                      <a:cxn ang="0">
                        <a:pos x="37" y="54"/>
                      </a:cxn>
                      <a:cxn ang="0">
                        <a:pos x="44" y="54"/>
                      </a:cxn>
                      <a:cxn ang="0">
                        <a:pos x="51" y="52"/>
                      </a:cxn>
                      <a:cxn ang="0">
                        <a:pos x="57" y="52"/>
                      </a:cxn>
                      <a:cxn ang="0">
                        <a:pos x="55" y="47"/>
                      </a:cxn>
                      <a:cxn ang="0">
                        <a:pos x="56" y="43"/>
                      </a:cxn>
                      <a:cxn ang="0">
                        <a:pos x="52" y="39"/>
                      </a:cxn>
                      <a:cxn ang="0">
                        <a:pos x="47" y="39"/>
                      </a:cxn>
                      <a:cxn ang="0">
                        <a:pos x="47" y="35"/>
                      </a:cxn>
                      <a:cxn ang="0">
                        <a:pos x="44" y="31"/>
                      </a:cxn>
                      <a:cxn ang="0">
                        <a:pos x="51" y="35"/>
                      </a:cxn>
                      <a:cxn ang="0">
                        <a:pos x="57" y="33"/>
                      </a:cxn>
                      <a:cxn ang="0">
                        <a:pos x="61" y="33"/>
                      </a:cxn>
                      <a:cxn ang="0">
                        <a:pos x="61" y="26"/>
                      </a:cxn>
                      <a:cxn ang="0">
                        <a:pos x="67" y="24"/>
                      </a:cxn>
                      <a:cxn ang="0">
                        <a:pos x="68" y="21"/>
                      </a:cxn>
                      <a:cxn ang="0">
                        <a:pos x="70" y="17"/>
                      </a:cxn>
                      <a:cxn ang="0">
                        <a:pos x="81" y="12"/>
                      </a:cxn>
                      <a:cxn ang="0">
                        <a:pos x="86" y="5"/>
                      </a:cxn>
                      <a:cxn ang="0">
                        <a:pos x="89" y="3"/>
                      </a:cxn>
                      <a:cxn ang="0">
                        <a:pos x="93" y="5"/>
                      </a:cxn>
                      <a:cxn ang="0">
                        <a:pos x="97" y="5"/>
                      </a:cxn>
                      <a:cxn ang="0">
                        <a:pos x="106" y="7"/>
                      </a:cxn>
                      <a:cxn ang="0">
                        <a:pos x="113" y="0"/>
                      </a:cxn>
                      <a:cxn ang="0">
                        <a:pos x="119" y="4"/>
                      </a:cxn>
                      <a:cxn ang="0">
                        <a:pos x="116" y="8"/>
                      </a:cxn>
                      <a:cxn ang="0">
                        <a:pos x="121" y="8"/>
                      </a:cxn>
                      <a:cxn ang="0">
                        <a:pos x="123" y="11"/>
                      </a:cxn>
                      <a:cxn ang="0">
                        <a:pos x="123" y="17"/>
                      </a:cxn>
                      <a:cxn ang="0">
                        <a:pos x="121" y="20"/>
                      </a:cxn>
                      <a:cxn ang="0">
                        <a:pos x="123" y="22"/>
                      </a:cxn>
                      <a:cxn ang="0">
                        <a:pos x="140" y="24"/>
                      </a:cxn>
                      <a:cxn ang="0">
                        <a:pos x="140" y="28"/>
                      </a:cxn>
                      <a:cxn ang="0">
                        <a:pos x="141" y="31"/>
                      </a:cxn>
                      <a:cxn ang="0">
                        <a:pos x="134" y="37"/>
                      </a:cxn>
                      <a:cxn ang="0">
                        <a:pos x="142" y="46"/>
                      </a:cxn>
                      <a:cxn ang="0">
                        <a:pos x="137" y="44"/>
                      </a:cxn>
                      <a:cxn ang="0">
                        <a:pos x="130" y="43"/>
                      </a:cxn>
                      <a:cxn ang="0">
                        <a:pos x="121" y="48"/>
                      </a:cxn>
                      <a:cxn ang="0">
                        <a:pos x="119" y="51"/>
                      </a:cxn>
                      <a:cxn ang="0">
                        <a:pos x="110" y="59"/>
                      </a:cxn>
                      <a:cxn ang="0">
                        <a:pos x="112" y="67"/>
                      </a:cxn>
                      <a:cxn ang="0">
                        <a:pos x="111" y="69"/>
                      </a:cxn>
                      <a:cxn ang="0">
                        <a:pos x="111" y="77"/>
                      </a:cxn>
                      <a:cxn ang="0">
                        <a:pos x="107" y="82"/>
                      </a:cxn>
                      <a:cxn ang="0">
                        <a:pos x="110" y="87"/>
                      </a:cxn>
                      <a:cxn ang="0">
                        <a:pos x="107" y="95"/>
                      </a:cxn>
                      <a:cxn ang="0">
                        <a:pos x="104" y="108"/>
                      </a:cxn>
                    </a:cxnLst>
                    <a:rect l="0" t="0" r="r" b="b"/>
                    <a:pathLst>
                      <a:path w="142" h="108">
                        <a:moveTo>
                          <a:pt x="3" y="43"/>
                        </a:moveTo>
                        <a:lnTo>
                          <a:pt x="0" y="44"/>
                        </a:lnTo>
                        <a:lnTo>
                          <a:pt x="0" y="46"/>
                        </a:lnTo>
                        <a:lnTo>
                          <a:pt x="1" y="47"/>
                        </a:lnTo>
                        <a:lnTo>
                          <a:pt x="3" y="50"/>
                        </a:lnTo>
                        <a:lnTo>
                          <a:pt x="5" y="51"/>
                        </a:lnTo>
                        <a:lnTo>
                          <a:pt x="7" y="52"/>
                        </a:lnTo>
                        <a:lnTo>
                          <a:pt x="12" y="52"/>
                        </a:lnTo>
                        <a:lnTo>
                          <a:pt x="16" y="52"/>
                        </a:lnTo>
                        <a:lnTo>
                          <a:pt x="17" y="55"/>
                        </a:lnTo>
                        <a:lnTo>
                          <a:pt x="20" y="55"/>
                        </a:lnTo>
                        <a:lnTo>
                          <a:pt x="25" y="54"/>
                        </a:lnTo>
                        <a:lnTo>
                          <a:pt x="26" y="52"/>
                        </a:lnTo>
                        <a:lnTo>
                          <a:pt x="29" y="51"/>
                        </a:lnTo>
                        <a:lnTo>
                          <a:pt x="30" y="52"/>
                        </a:lnTo>
                        <a:lnTo>
                          <a:pt x="37" y="54"/>
                        </a:lnTo>
                        <a:lnTo>
                          <a:pt x="41" y="52"/>
                        </a:lnTo>
                        <a:lnTo>
                          <a:pt x="44" y="54"/>
                        </a:lnTo>
                        <a:lnTo>
                          <a:pt x="46" y="52"/>
                        </a:lnTo>
                        <a:lnTo>
                          <a:pt x="51" y="52"/>
                        </a:lnTo>
                        <a:lnTo>
                          <a:pt x="54" y="51"/>
                        </a:lnTo>
                        <a:lnTo>
                          <a:pt x="57" y="52"/>
                        </a:lnTo>
                        <a:lnTo>
                          <a:pt x="57" y="50"/>
                        </a:lnTo>
                        <a:lnTo>
                          <a:pt x="55" y="47"/>
                        </a:lnTo>
                        <a:lnTo>
                          <a:pt x="55" y="43"/>
                        </a:lnTo>
                        <a:lnTo>
                          <a:pt x="56" y="43"/>
                        </a:lnTo>
                        <a:lnTo>
                          <a:pt x="55" y="41"/>
                        </a:lnTo>
                        <a:lnTo>
                          <a:pt x="52" y="39"/>
                        </a:lnTo>
                        <a:lnTo>
                          <a:pt x="50" y="41"/>
                        </a:lnTo>
                        <a:lnTo>
                          <a:pt x="47" y="39"/>
                        </a:lnTo>
                        <a:lnTo>
                          <a:pt x="46" y="37"/>
                        </a:lnTo>
                        <a:lnTo>
                          <a:pt x="47" y="35"/>
                        </a:lnTo>
                        <a:lnTo>
                          <a:pt x="46" y="34"/>
                        </a:lnTo>
                        <a:lnTo>
                          <a:pt x="44" y="31"/>
                        </a:lnTo>
                        <a:lnTo>
                          <a:pt x="50" y="34"/>
                        </a:lnTo>
                        <a:lnTo>
                          <a:pt x="51" y="35"/>
                        </a:lnTo>
                        <a:lnTo>
                          <a:pt x="55" y="31"/>
                        </a:lnTo>
                        <a:lnTo>
                          <a:pt x="57" y="33"/>
                        </a:lnTo>
                        <a:lnTo>
                          <a:pt x="60" y="31"/>
                        </a:lnTo>
                        <a:lnTo>
                          <a:pt x="61" y="33"/>
                        </a:lnTo>
                        <a:lnTo>
                          <a:pt x="63" y="29"/>
                        </a:lnTo>
                        <a:lnTo>
                          <a:pt x="61" y="26"/>
                        </a:lnTo>
                        <a:lnTo>
                          <a:pt x="67" y="25"/>
                        </a:lnTo>
                        <a:lnTo>
                          <a:pt x="67" y="24"/>
                        </a:lnTo>
                        <a:lnTo>
                          <a:pt x="70" y="22"/>
                        </a:lnTo>
                        <a:lnTo>
                          <a:pt x="68" y="21"/>
                        </a:lnTo>
                        <a:lnTo>
                          <a:pt x="70" y="20"/>
                        </a:lnTo>
                        <a:lnTo>
                          <a:pt x="70" y="17"/>
                        </a:lnTo>
                        <a:lnTo>
                          <a:pt x="81" y="14"/>
                        </a:lnTo>
                        <a:lnTo>
                          <a:pt x="81" y="12"/>
                        </a:lnTo>
                        <a:lnTo>
                          <a:pt x="84" y="8"/>
                        </a:lnTo>
                        <a:lnTo>
                          <a:pt x="86" y="5"/>
                        </a:lnTo>
                        <a:lnTo>
                          <a:pt x="89" y="4"/>
                        </a:lnTo>
                        <a:lnTo>
                          <a:pt x="89" y="3"/>
                        </a:lnTo>
                        <a:lnTo>
                          <a:pt x="90" y="3"/>
                        </a:lnTo>
                        <a:lnTo>
                          <a:pt x="93" y="5"/>
                        </a:lnTo>
                        <a:lnTo>
                          <a:pt x="97" y="7"/>
                        </a:lnTo>
                        <a:lnTo>
                          <a:pt x="97" y="5"/>
                        </a:lnTo>
                        <a:lnTo>
                          <a:pt x="103" y="9"/>
                        </a:lnTo>
                        <a:lnTo>
                          <a:pt x="106" y="7"/>
                        </a:lnTo>
                        <a:lnTo>
                          <a:pt x="104" y="5"/>
                        </a:lnTo>
                        <a:lnTo>
                          <a:pt x="113" y="0"/>
                        </a:lnTo>
                        <a:lnTo>
                          <a:pt x="117" y="4"/>
                        </a:lnTo>
                        <a:lnTo>
                          <a:pt x="119" y="4"/>
                        </a:lnTo>
                        <a:lnTo>
                          <a:pt x="119" y="7"/>
                        </a:lnTo>
                        <a:lnTo>
                          <a:pt x="116" y="8"/>
                        </a:lnTo>
                        <a:lnTo>
                          <a:pt x="116" y="12"/>
                        </a:lnTo>
                        <a:lnTo>
                          <a:pt x="121" y="8"/>
                        </a:lnTo>
                        <a:lnTo>
                          <a:pt x="121" y="9"/>
                        </a:lnTo>
                        <a:lnTo>
                          <a:pt x="123" y="11"/>
                        </a:lnTo>
                        <a:lnTo>
                          <a:pt x="125" y="14"/>
                        </a:lnTo>
                        <a:lnTo>
                          <a:pt x="123" y="17"/>
                        </a:lnTo>
                        <a:lnTo>
                          <a:pt x="121" y="18"/>
                        </a:lnTo>
                        <a:lnTo>
                          <a:pt x="121" y="20"/>
                        </a:lnTo>
                        <a:lnTo>
                          <a:pt x="121" y="21"/>
                        </a:lnTo>
                        <a:lnTo>
                          <a:pt x="123" y="22"/>
                        </a:lnTo>
                        <a:lnTo>
                          <a:pt x="128" y="21"/>
                        </a:lnTo>
                        <a:lnTo>
                          <a:pt x="140" y="24"/>
                        </a:lnTo>
                        <a:lnTo>
                          <a:pt x="140" y="25"/>
                        </a:lnTo>
                        <a:lnTo>
                          <a:pt x="140" y="28"/>
                        </a:lnTo>
                        <a:lnTo>
                          <a:pt x="141" y="29"/>
                        </a:lnTo>
                        <a:lnTo>
                          <a:pt x="141" y="31"/>
                        </a:lnTo>
                        <a:lnTo>
                          <a:pt x="138" y="31"/>
                        </a:lnTo>
                        <a:lnTo>
                          <a:pt x="134" y="37"/>
                        </a:lnTo>
                        <a:lnTo>
                          <a:pt x="137" y="42"/>
                        </a:lnTo>
                        <a:lnTo>
                          <a:pt x="142" y="46"/>
                        </a:lnTo>
                        <a:lnTo>
                          <a:pt x="140" y="47"/>
                        </a:lnTo>
                        <a:lnTo>
                          <a:pt x="137" y="44"/>
                        </a:lnTo>
                        <a:lnTo>
                          <a:pt x="133" y="42"/>
                        </a:lnTo>
                        <a:lnTo>
                          <a:pt x="130" y="43"/>
                        </a:lnTo>
                        <a:lnTo>
                          <a:pt x="124" y="43"/>
                        </a:lnTo>
                        <a:lnTo>
                          <a:pt x="121" y="48"/>
                        </a:lnTo>
                        <a:lnTo>
                          <a:pt x="119" y="50"/>
                        </a:lnTo>
                        <a:lnTo>
                          <a:pt x="119" y="51"/>
                        </a:lnTo>
                        <a:lnTo>
                          <a:pt x="110" y="57"/>
                        </a:lnTo>
                        <a:lnTo>
                          <a:pt x="110" y="59"/>
                        </a:lnTo>
                        <a:lnTo>
                          <a:pt x="112" y="64"/>
                        </a:lnTo>
                        <a:lnTo>
                          <a:pt x="112" y="67"/>
                        </a:lnTo>
                        <a:lnTo>
                          <a:pt x="113" y="68"/>
                        </a:lnTo>
                        <a:lnTo>
                          <a:pt x="111" y="69"/>
                        </a:lnTo>
                        <a:lnTo>
                          <a:pt x="112" y="74"/>
                        </a:lnTo>
                        <a:lnTo>
                          <a:pt x="111" y="77"/>
                        </a:lnTo>
                        <a:lnTo>
                          <a:pt x="108" y="80"/>
                        </a:lnTo>
                        <a:lnTo>
                          <a:pt x="107" y="82"/>
                        </a:lnTo>
                        <a:lnTo>
                          <a:pt x="107" y="85"/>
                        </a:lnTo>
                        <a:lnTo>
                          <a:pt x="110" y="87"/>
                        </a:lnTo>
                        <a:lnTo>
                          <a:pt x="108" y="94"/>
                        </a:lnTo>
                        <a:lnTo>
                          <a:pt x="107" y="95"/>
                        </a:lnTo>
                        <a:lnTo>
                          <a:pt x="106" y="100"/>
                        </a:lnTo>
                        <a:lnTo>
                          <a:pt x="104" y="108"/>
                        </a:lnTo>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7" name="Freeform 2016"/>
                  <p:cNvSpPr>
                    <a:spLocks/>
                  </p:cNvSpPr>
                  <p:nvPr/>
                </p:nvSpPr>
                <p:spPr bwMode="auto">
                  <a:xfrm>
                    <a:off x="6342375" y="3427413"/>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8" name="Freeform 2017"/>
                  <p:cNvSpPr>
                    <a:spLocks/>
                  </p:cNvSpPr>
                  <p:nvPr/>
                </p:nvSpPr>
                <p:spPr bwMode="auto">
                  <a:xfrm>
                    <a:off x="6375713" y="3386138"/>
                    <a:ext cx="4762" cy="6350"/>
                  </a:xfrm>
                  <a:custGeom>
                    <a:avLst/>
                    <a:gdLst/>
                    <a:ahLst/>
                    <a:cxnLst>
                      <a:cxn ang="0">
                        <a:pos x="1" y="4"/>
                      </a:cxn>
                      <a:cxn ang="0">
                        <a:pos x="0" y="2"/>
                      </a:cxn>
                      <a:cxn ang="0">
                        <a:pos x="1" y="0"/>
                      </a:cxn>
                      <a:cxn ang="0">
                        <a:pos x="3" y="3"/>
                      </a:cxn>
                      <a:cxn ang="0">
                        <a:pos x="1" y="4"/>
                      </a:cxn>
                    </a:cxnLst>
                    <a:rect l="0" t="0" r="r" b="b"/>
                    <a:pathLst>
                      <a:path w="3" h="4">
                        <a:moveTo>
                          <a:pt x="1" y="4"/>
                        </a:moveTo>
                        <a:lnTo>
                          <a:pt x="0" y="2"/>
                        </a:lnTo>
                        <a:lnTo>
                          <a:pt x="1" y="0"/>
                        </a:lnTo>
                        <a:lnTo>
                          <a:pt x="3" y="3"/>
                        </a:lnTo>
                        <a:lnTo>
                          <a:pt x="1"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19" name="Freeform 2018"/>
                  <p:cNvSpPr>
                    <a:spLocks/>
                  </p:cNvSpPr>
                  <p:nvPr/>
                </p:nvSpPr>
                <p:spPr bwMode="auto">
                  <a:xfrm>
                    <a:off x="6601138" y="3787775"/>
                    <a:ext cx="4762" cy="4763"/>
                  </a:xfrm>
                  <a:custGeom>
                    <a:avLst/>
                    <a:gdLst/>
                    <a:ahLst/>
                    <a:cxnLst>
                      <a:cxn ang="0">
                        <a:pos x="0" y="0"/>
                      </a:cxn>
                      <a:cxn ang="0">
                        <a:pos x="1" y="0"/>
                      </a:cxn>
                      <a:cxn ang="0">
                        <a:pos x="3" y="3"/>
                      </a:cxn>
                      <a:cxn ang="0">
                        <a:pos x="0" y="0"/>
                      </a:cxn>
                    </a:cxnLst>
                    <a:rect l="0" t="0" r="r" b="b"/>
                    <a:pathLst>
                      <a:path w="3" h="3">
                        <a:moveTo>
                          <a:pt x="0" y="0"/>
                        </a:moveTo>
                        <a:lnTo>
                          <a:pt x="1" y="0"/>
                        </a:lnTo>
                        <a:lnTo>
                          <a:pt x="3" y="3"/>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0" name="Freeform 2019"/>
                  <p:cNvSpPr>
                    <a:spLocks/>
                  </p:cNvSpPr>
                  <p:nvPr/>
                </p:nvSpPr>
                <p:spPr bwMode="auto">
                  <a:xfrm>
                    <a:off x="5829613" y="3294063"/>
                    <a:ext cx="206375" cy="261937"/>
                  </a:xfrm>
                  <a:custGeom>
                    <a:avLst/>
                    <a:gdLst/>
                    <a:ahLst/>
                    <a:cxnLst>
                      <a:cxn ang="0">
                        <a:pos x="130" y="51"/>
                      </a:cxn>
                      <a:cxn ang="0">
                        <a:pos x="117" y="39"/>
                      </a:cxn>
                      <a:cxn ang="0">
                        <a:pos x="107" y="25"/>
                      </a:cxn>
                      <a:cxn ang="0">
                        <a:pos x="90" y="21"/>
                      </a:cxn>
                      <a:cxn ang="0">
                        <a:pos x="76" y="15"/>
                      </a:cxn>
                      <a:cxn ang="0">
                        <a:pos x="67" y="1"/>
                      </a:cxn>
                      <a:cxn ang="0">
                        <a:pos x="61" y="5"/>
                      </a:cxn>
                      <a:cxn ang="0">
                        <a:pos x="59" y="0"/>
                      </a:cxn>
                      <a:cxn ang="0">
                        <a:pos x="63" y="18"/>
                      </a:cxn>
                      <a:cxn ang="0">
                        <a:pos x="53" y="22"/>
                      </a:cxn>
                      <a:cxn ang="0">
                        <a:pos x="51" y="45"/>
                      </a:cxn>
                      <a:cxn ang="0">
                        <a:pos x="60" y="60"/>
                      </a:cxn>
                      <a:cxn ang="0">
                        <a:pos x="56" y="79"/>
                      </a:cxn>
                      <a:cxn ang="0">
                        <a:pos x="52" y="99"/>
                      </a:cxn>
                      <a:cxn ang="0">
                        <a:pos x="39" y="104"/>
                      </a:cxn>
                      <a:cxn ang="0">
                        <a:pos x="27" y="109"/>
                      </a:cxn>
                      <a:cxn ang="0">
                        <a:pos x="14" y="113"/>
                      </a:cxn>
                      <a:cxn ang="0">
                        <a:pos x="3" y="118"/>
                      </a:cxn>
                      <a:cxn ang="0">
                        <a:pos x="0" y="126"/>
                      </a:cxn>
                      <a:cxn ang="0">
                        <a:pos x="12" y="146"/>
                      </a:cxn>
                      <a:cxn ang="0">
                        <a:pos x="25" y="165"/>
                      </a:cxn>
                      <a:cxn ang="0">
                        <a:pos x="38" y="161"/>
                      </a:cxn>
                      <a:cxn ang="0">
                        <a:pos x="52" y="159"/>
                      </a:cxn>
                      <a:cxn ang="0">
                        <a:pos x="61" y="150"/>
                      </a:cxn>
                      <a:cxn ang="0">
                        <a:pos x="67" y="141"/>
                      </a:cxn>
                      <a:cxn ang="0">
                        <a:pos x="82" y="135"/>
                      </a:cxn>
                      <a:cxn ang="0">
                        <a:pos x="89" y="121"/>
                      </a:cxn>
                      <a:cxn ang="0">
                        <a:pos x="102" y="116"/>
                      </a:cxn>
                      <a:cxn ang="0">
                        <a:pos x="100" y="94"/>
                      </a:cxn>
                      <a:cxn ang="0">
                        <a:pos x="107" y="90"/>
                      </a:cxn>
                      <a:cxn ang="0">
                        <a:pos x="112" y="88"/>
                      </a:cxn>
                      <a:cxn ang="0">
                        <a:pos x="121" y="70"/>
                      </a:cxn>
                      <a:cxn ang="0">
                        <a:pos x="130" y="51"/>
                      </a:cxn>
                    </a:cxnLst>
                    <a:rect l="0" t="0" r="r" b="b"/>
                    <a:pathLst>
                      <a:path w="130" h="165">
                        <a:moveTo>
                          <a:pt x="130" y="51"/>
                        </a:moveTo>
                        <a:lnTo>
                          <a:pt x="117" y="39"/>
                        </a:lnTo>
                        <a:lnTo>
                          <a:pt x="107" y="25"/>
                        </a:lnTo>
                        <a:lnTo>
                          <a:pt x="90" y="21"/>
                        </a:lnTo>
                        <a:lnTo>
                          <a:pt x="76" y="15"/>
                        </a:lnTo>
                        <a:lnTo>
                          <a:pt x="67" y="1"/>
                        </a:lnTo>
                        <a:lnTo>
                          <a:pt x="61" y="5"/>
                        </a:lnTo>
                        <a:lnTo>
                          <a:pt x="59" y="0"/>
                        </a:lnTo>
                        <a:lnTo>
                          <a:pt x="63" y="18"/>
                        </a:lnTo>
                        <a:lnTo>
                          <a:pt x="53" y="22"/>
                        </a:lnTo>
                        <a:lnTo>
                          <a:pt x="51" y="45"/>
                        </a:lnTo>
                        <a:lnTo>
                          <a:pt x="60" y="60"/>
                        </a:lnTo>
                        <a:lnTo>
                          <a:pt x="56" y="79"/>
                        </a:lnTo>
                        <a:lnTo>
                          <a:pt x="52" y="99"/>
                        </a:lnTo>
                        <a:lnTo>
                          <a:pt x="39" y="104"/>
                        </a:lnTo>
                        <a:lnTo>
                          <a:pt x="27" y="109"/>
                        </a:lnTo>
                        <a:lnTo>
                          <a:pt x="14" y="113"/>
                        </a:lnTo>
                        <a:lnTo>
                          <a:pt x="3" y="118"/>
                        </a:lnTo>
                        <a:lnTo>
                          <a:pt x="0" y="126"/>
                        </a:lnTo>
                        <a:lnTo>
                          <a:pt x="12" y="146"/>
                        </a:lnTo>
                        <a:lnTo>
                          <a:pt x="25" y="165"/>
                        </a:lnTo>
                        <a:lnTo>
                          <a:pt x="38" y="161"/>
                        </a:lnTo>
                        <a:lnTo>
                          <a:pt x="52" y="159"/>
                        </a:lnTo>
                        <a:lnTo>
                          <a:pt x="61" y="150"/>
                        </a:lnTo>
                        <a:lnTo>
                          <a:pt x="67" y="141"/>
                        </a:lnTo>
                        <a:lnTo>
                          <a:pt x="82" y="135"/>
                        </a:lnTo>
                        <a:lnTo>
                          <a:pt x="89" y="121"/>
                        </a:lnTo>
                        <a:lnTo>
                          <a:pt x="102" y="116"/>
                        </a:lnTo>
                        <a:lnTo>
                          <a:pt x="100" y="94"/>
                        </a:lnTo>
                        <a:lnTo>
                          <a:pt x="107" y="90"/>
                        </a:lnTo>
                        <a:lnTo>
                          <a:pt x="112" y="88"/>
                        </a:lnTo>
                        <a:lnTo>
                          <a:pt x="121" y="70"/>
                        </a:lnTo>
                        <a:lnTo>
                          <a:pt x="130" y="5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1" name="Freeform 2020"/>
                  <p:cNvSpPr>
                    <a:spLocks/>
                  </p:cNvSpPr>
                  <p:nvPr/>
                </p:nvSpPr>
                <p:spPr bwMode="auto">
                  <a:xfrm>
                    <a:off x="5923275" y="3254375"/>
                    <a:ext cx="7938" cy="15875"/>
                  </a:xfrm>
                  <a:custGeom>
                    <a:avLst/>
                    <a:gdLst/>
                    <a:ahLst/>
                    <a:cxnLst>
                      <a:cxn ang="0">
                        <a:pos x="5" y="0"/>
                      </a:cxn>
                      <a:cxn ang="0">
                        <a:pos x="0" y="8"/>
                      </a:cxn>
                      <a:cxn ang="0">
                        <a:pos x="4" y="10"/>
                      </a:cxn>
                      <a:cxn ang="0">
                        <a:pos x="5" y="0"/>
                      </a:cxn>
                    </a:cxnLst>
                    <a:rect l="0" t="0" r="r" b="b"/>
                    <a:pathLst>
                      <a:path w="5" h="10">
                        <a:moveTo>
                          <a:pt x="5" y="0"/>
                        </a:moveTo>
                        <a:lnTo>
                          <a:pt x="0" y="8"/>
                        </a:lnTo>
                        <a:lnTo>
                          <a:pt x="4" y="10"/>
                        </a:lnTo>
                        <a:lnTo>
                          <a:pt x="5"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2" name="Freeform 2021"/>
                  <p:cNvSpPr>
                    <a:spLocks/>
                  </p:cNvSpPr>
                  <p:nvPr/>
                </p:nvSpPr>
                <p:spPr bwMode="auto">
                  <a:xfrm>
                    <a:off x="6615425" y="3767138"/>
                    <a:ext cx="61913" cy="127000"/>
                  </a:xfrm>
                  <a:custGeom>
                    <a:avLst/>
                    <a:gdLst/>
                    <a:ahLst/>
                    <a:cxnLst>
                      <a:cxn ang="0">
                        <a:pos x="11" y="1"/>
                      </a:cxn>
                      <a:cxn ang="0">
                        <a:pos x="17" y="11"/>
                      </a:cxn>
                      <a:cxn ang="0">
                        <a:pos x="27" y="26"/>
                      </a:cxn>
                      <a:cxn ang="0">
                        <a:pos x="37" y="43"/>
                      </a:cxn>
                      <a:cxn ang="0">
                        <a:pos x="39" y="58"/>
                      </a:cxn>
                      <a:cxn ang="0">
                        <a:pos x="29" y="74"/>
                      </a:cxn>
                      <a:cxn ang="0">
                        <a:pos x="16" y="80"/>
                      </a:cxn>
                      <a:cxn ang="0">
                        <a:pos x="11" y="77"/>
                      </a:cxn>
                      <a:cxn ang="0">
                        <a:pos x="7" y="72"/>
                      </a:cxn>
                      <a:cxn ang="0">
                        <a:pos x="3" y="64"/>
                      </a:cxn>
                      <a:cxn ang="0">
                        <a:pos x="3" y="60"/>
                      </a:cxn>
                      <a:cxn ang="0">
                        <a:pos x="3" y="56"/>
                      </a:cxn>
                      <a:cxn ang="0">
                        <a:pos x="3" y="52"/>
                      </a:cxn>
                      <a:cxn ang="0">
                        <a:pos x="0" y="34"/>
                      </a:cxn>
                      <a:cxn ang="0">
                        <a:pos x="3" y="35"/>
                      </a:cxn>
                      <a:cxn ang="0">
                        <a:pos x="5" y="21"/>
                      </a:cxn>
                      <a:cxn ang="0">
                        <a:pos x="7" y="8"/>
                      </a:cxn>
                      <a:cxn ang="0">
                        <a:pos x="3" y="4"/>
                      </a:cxn>
                      <a:cxn ang="0">
                        <a:pos x="4" y="1"/>
                      </a:cxn>
                      <a:cxn ang="0">
                        <a:pos x="8" y="0"/>
                      </a:cxn>
                      <a:cxn ang="0">
                        <a:pos x="11" y="1"/>
                      </a:cxn>
                    </a:cxnLst>
                    <a:rect l="0" t="0" r="r" b="b"/>
                    <a:pathLst>
                      <a:path w="39" h="80">
                        <a:moveTo>
                          <a:pt x="11" y="1"/>
                        </a:moveTo>
                        <a:lnTo>
                          <a:pt x="17" y="11"/>
                        </a:lnTo>
                        <a:lnTo>
                          <a:pt x="27" y="26"/>
                        </a:lnTo>
                        <a:lnTo>
                          <a:pt x="37" y="43"/>
                        </a:lnTo>
                        <a:lnTo>
                          <a:pt x="39" y="58"/>
                        </a:lnTo>
                        <a:lnTo>
                          <a:pt x="29" y="74"/>
                        </a:lnTo>
                        <a:lnTo>
                          <a:pt x="16" y="80"/>
                        </a:lnTo>
                        <a:lnTo>
                          <a:pt x="11" y="77"/>
                        </a:lnTo>
                        <a:lnTo>
                          <a:pt x="7" y="72"/>
                        </a:lnTo>
                        <a:lnTo>
                          <a:pt x="3" y="64"/>
                        </a:lnTo>
                        <a:lnTo>
                          <a:pt x="3" y="60"/>
                        </a:lnTo>
                        <a:lnTo>
                          <a:pt x="3" y="56"/>
                        </a:lnTo>
                        <a:lnTo>
                          <a:pt x="3" y="52"/>
                        </a:lnTo>
                        <a:lnTo>
                          <a:pt x="0" y="34"/>
                        </a:lnTo>
                        <a:lnTo>
                          <a:pt x="3" y="35"/>
                        </a:lnTo>
                        <a:lnTo>
                          <a:pt x="5" y="21"/>
                        </a:lnTo>
                        <a:lnTo>
                          <a:pt x="7" y="8"/>
                        </a:lnTo>
                        <a:lnTo>
                          <a:pt x="3" y="4"/>
                        </a:lnTo>
                        <a:lnTo>
                          <a:pt x="4" y="1"/>
                        </a:lnTo>
                        <a:lnTo>
                          <a:pt x="8" y="0"/>
                        </a:lnTo>
                        <a:lnTo>
                          <a:pt x="11"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3" name="Freeform 2022"/>
                  <p:cNvSpPr>
                    <a:spLocks/>
                  </p:cNvSpPr>
                  <p:nvPr/>
                </p:nvSpPr>
                <p:spPr bwMode="auto">
                  <a:xfrm>
                    <a:off x="6783700" y="3243263"/>
                    <a:ext cx="142875" cy="169862"/>
                  </a:xfrm>
                  <a:custGeom>
                    <a:avLst/>
                    <a:gdLst/>
                    <a:ahLst/>
                    <a:cxnLst>
                      <a:cxn ang="0">
                        <a:pos x="84" y="107"/>
                      </a:cxn>
                      <a:cxn ang="0">
                        <a:pos x="67" y="76"/>
                      </a:cxn>
                      <a:cxn ang="0">
                        <a:pos x="49" y="63"/>
                      </a:cxn>
                      <a:cxn ang="0">
                        <a:pos x="28" y="53"/>
                      </a:cxn>
                      <a:cxn ang="0">
                        <a:pos x="52" y="73"/>
                      </a:cxn>
                      <a:cxn ang="0">
                        <a:pos x="49" y="96"/>
                      </a:cxn>
                      <a:cxn ang="0">
                        <a:pos x="43" y="90"/>
                      </a:cxn>
                      <a:cxn ang="0">
                        <a:pos x="35" y="94"/>
                      </a:cxn>
                      <a:cxn ang="0">
                        <a:pos x="30" y="90"/>
                      </a:cxn>
                      <a:cxn ang="0">
                        <a:pos x="28" y="90"/>
                      </a:cxn>
                      <a:cxn ang="0">
                        <a:pos x="26" y="81"/>
                      </a:cxn>
                      <a:cxn ang="0">
                        <a:pos x="26" y="73"/>
                      </a:cxn>
                      <a:cxn ang="0">
                        <a:pos x="24" y="67"/>
                      </a:cxn>
                      <a:cxn ang="0">
                        <a:pos x="20" y="66"/>
                      </a:cxn>
                      <a:cxn ang="0">
                        <a:pos x="20" y="62"/>
                      </a:cxn>
                      <a:cxn ang="0">
                        <a:pos x="15" y="58"/>
                      </a:cxn>
                      <a:cxn ang="0">
                        <a:pos x="18" y="53"/>
                      </a:cxn>
                      <a:cxn ang="0">
                        <a:pos x="9" y="43"/>
                      </a:cxn>
                      <a:cxn ang="0">
                        <a:pos x="5" y="34"/>
                      </a:cxn>
                      <a:cxn ang="0">
                        <a:pos x="6" y="33"/>
                      </a:cxn>
                      <a:cxn ang="0">
                        <a:pos x="7" y="34"/>
                      </a:cxn>
                      <a:cxn ang="0">
                        <a:pos x="17" y="28"/>
                      </a:cxn>
                      <a:cxn ang="0">
                        <a:pos x="15" y="24"/>
                      </a:cxn>
                      <a:cxn ang="0">
                        <a:pos x="11" y="23"/>
                      </a:cxn>
                      <a:cxn ang="0">
                        <a:pos x="4" y="16"/>
                      </a:cxn>
                      <a:cxn ang="0">
                        <a:pos x="0" y="10"/>
                      </a:cxn>
                      <a:cxn ang="0">
                        <a:pos x="2" y="6"/>
                      </a:cxn>
                      <a:cxn ang="0">
                        <a:pos x="1" y="2"/>
                      </a:cxn>
                      <a:cxn ang="0">
                        <a:pos x="9" y="4"/>
                      </a:cxn>
                      <a:cxn ang="0">
                        <a:pos x="9" y="7"/>
                      </a:cxn>
                      <a:cxn ang="0">
                        <a:pos x="14" y="6"/>
                      </a:cxn>
                      <a:cxn ang="0">
                        <a:pos x="13" y="3"/>
                      </a:cxn>
                      <a:cxn ang="0">
                        <a:pos x="15" y="7"/>
                      </a:cxn>
                      <a:cxn ang="0">
                        <a:pos x="24" y="12"/>
                      </a:cxn>
                      <a:cxn ang="0">
                        <a:pos x="27" y="7"/>
                      </a:cxn>
                      <a:cxn ang="0">
                        <a:pos x="32" y="25"/>
                      </a:cxn>
                      <a:cxn ang="0">
                        <a:pos x="56" y="27"/>
                      </a:cxn>
                      <a:cxn ang="0">
                        <a:pos x="66" y="28"/>
                      </a:cxn>
                      <a:cxn ang="0">
                        <a:pos x="76" y="30"/>
                      </a:cxn>
                      <a:cxn ang="0">
                        <a:pos x="74" y="34"/>
                      </a:cxn>
                      <a:cxn ang="0">
                        <a:pos x="75" y="41"/>
                      </a:cxn>
                      <a:cxn ang="0">
                        <a:pos x="74" y="43"/>
                      </a:cxn>
                      <a:cxn ang="0">
                        <a:pos x="71" y="47"/>
                      </a:cxn>
                      <a:cxn ang="0">
                        <a:pos x="69" y="49"/>
                      </a:cxn>
                      <a:cxn ang="0">
                        <a:pos x="66" y="50"/>
                      </a:cxn>
                      <a:cxn ang="0">
                        <a:pos x="60" y="57"/>
                      </a:cxn>
                      <a:cxn ang="0">
                        <a:pos x="63" y="66"/>
                      </a:cxn>
                      <a:cxn ang="0">
                        <a:pos x="66" y="70"/>
                      </a:cxn>
                      <a:cxn ang="0">
                        <a:pos x="66" y="67"/>
                      </a:cxn>
                      <a:cxn ang="0">
                        <a:pos x="73" y="70"/>
                      </a:cxn>
                      <a:cxn ang="0">
                        <a:pos x="74" y="58"/>
                      </a:cxn>
                      <a:cxn ang="0">
                        <a:pos x="76" y="58"/>
                      </a:cxn>
                      <a:cxn ang="0">
                        <a:pos x="79" y="57"/>
                      </a:cxn>
                      <a:cxn ang="0">
                        <a:pos x="82" y="66"/>
                      </a:cxn>
                      <a:cxn ang="0">
                        <a:pos x="83" y="71"/>
                      </a:cxn>
                      <a:cxn ang="0">
                        <a:pos x="87" y="77"/>
                      </a:cxn>
                      <a:cxn ang="0">
                        <a:pos x="90" y="88"/>
                      </a:cxn>
                      <a:cxn ang="0">
                        <a:pos x="90" y="103"/>
                      </a:cxn>
                    </a:cxnLst>
                    <a:rect l="0" t="0" r="r" b="b"/>
                    <a:pathLst>
                      <a:path w="90" h="107">
                        <a:moveTo>
                          <a:pt x="90" y="103"/>
                        </a:moveTo>
                        <a:lnTo>
                          <a:pt x="84" y="107"/>
                        </a:lnTo>
                        <a:lnTo>
                          <a:pt x="78" y="94"/>
                        </a:lnTo>
                        <a:lnTo>
                          <a:pt x="67" y="76"/>
                        </a:lnTo>
                        <a:lnTo>
                          <a:pt x="57" y="76"/>
                        </a:lnTo>
                        <a:lnTo>
                          <a:pt x="49" y="63"/>
                        </a:lnTo>
                        <a:lnTo>
                          <a:pt x="33" y="53"/>
                        </a:lnTo>
                        <a:lnTo>
                          <a:pt x="28" y="53"/>
                        </a:lnTo>
                        <a:lnTo>
                          <a:pt x="47" y="64"/>
                        </a:lnTo>
                        <a:lnTo>
                          <a:pt x="52" y="73"/>
                        </a:lnTo>
                        <a:lnTo>
                          <a:pt x="54" y="77"/>
                        </a:lnTo>
                        <a:lnTo>
                          <a:pt x="49" y="96"/>
                        </a:lnTo>
                        <a:lnTo>
                          <a:pt x="47" y="90"/>
                        </a:lnTo>
                        <a:lnTo>
                          <a:pt x="43" y="90"/>
                        </a:lnTo>
                        <a:lnTo>
                          <a:pt x="39" y="94"/>
                        </a:lnTo>
                        <a:lnTo>
                          <a:pt x="35" y="94"/>
                        </a:lnTo>
                        <a:lnTo>
                          <a:pt x="33" y="96"/>
                        </a:lnTo>
                        <a:lnTo>
                          <a:pt x="30" y="90"/>
                        </a:lnTo>
                        <a:lnTo>
                          <a:pt x="30" y="93"/>
                        </a:lnTo>
                        <a:lnTo>
                          <a:pt x="28" y="90"/>
                        </a:lnTo>
                        <a:lnTo>
                          <a:pt x="30" y="88"/>
                        </a:lnTo>
                        <a:lnTo>
                          <a:pt x="26" y="81"/>
                        </a:lnTo>
                        <a:lnTo>
                          <a:pt x="24" y="76"/>
                        </a:lnTo>
                        <a:lnTo>
                          <a:pt x="26" y="73"/>
                        </a:lnTo>
                        <a:lnTo>
                          <a:pt x="23" y="72"/>
                        </a:lnTo>
                        <a:lnTo>
                          <a:pt x="24" y="67"/>
                        </a:lnTo>
                        <a:lnTo>
                          <a:pt x="19" y="67"/>
                        </a:lnTo>
                        <a:lnTo>
                          <a:pt x="20" y="66"/>
                        </a:lnTo>
                        <a:lnTo>
                          <a:pt x="19" y="63"/>
                        </a:lnTo>
                        <a:lnTo>
                          <a:pt x="20" y="62"/>
                        </a:lnTo>
                        <a:lnTo>
                          <a:pt x="18" y="60"/>
                        </a:lnTo>
                        <a:lnTo>
                          <a:pt x="15" y="58"/>
                        </a:lnTo>
                        <a:lnTo>
                          <a:pt x="15" y="54"/>
                        </a:lnTo>
                        <a:lnTo>
                          <a:pt x="18" y="53"/>
                        </a:lnTo>
                        <a:lnTo>
                          <a:pt x="17" y="46"/>
                        </a:lnTo>
                        <a:lnTo>
                          <a:pt x="9" y="43"/>
                        </a:lnTo>
                        <a:lnTo>
                          <a:pt x="4" y="38"/>
                        </a:lnTo>
                        <a:lnTo>
                          <a:pt x="5" y="34"/>
                        </a:lnTo>
                        <a:lnTo>
                          <a:pt x="5" y="33"/>
                        </a:lnTo>
                        <a:lnTo>
                          <a:pt x="6" y="33"/>
                        </a:lnTo>
                        <a:lnTo>
                          <a:pt x="6" y="34"/>
                        </a:lnTo>
                        <a:lnTo>
                          <a:pt x="7" y="34"/>
                        </a:lnTo>
                        <a:lnTo>
                          <a:pt x="9" y="28"/>
                        </a:lnTo>
                        <a:lnTo>
                          <a:pt x="17" y="28"/>
                        </a:lnTo>
                        <a:lnTo>
                          <a:pt x="18" y="25"/>
                        </a:lnTo>
                        <a:lnTo>
                          <a:pt x="15" y="24"/>
                        </a:lnTo>
                        <a:lnTo>
                          <a:pt x="14" y="21"/>
                        </a:lnTo>
                        <a:lnTo>
                          <a:pt x="11" y="23"/>
                        </a:lnTo>
                        <a:lnTo>
                          <a:pt x="9" y="21"/>
                        </a:lnTo>
                        <a:lnTo>
                          <a:pt x="4" y="16"/>
                        </a:lnTo>
                        <a:lnTo>
                          <a:pt x="1" y="16"/>
                        </a:lnTo>
                        <a:lnTo>
                          <a:pt x="0" y="10"/>
                        </a:lnTo>
                        <a:lnTo>
                          <a:pt x="4" y="8"/>
                        </a:lnTo>
                        <a:lnTo>
                          <a:pt x="2" y="6"/>
                        </a:lnTo>
                        <a:lnTo>
                          <a:pt x="6" y="4"/>
                        </a:lnTo>
                        <a:lnTo>
                          <a:pt x="1" y="2"/>
                        </a:lnTo>
                        <a:lnTo>
                          <a:pt x="2" y="0"/>
                        </a:lnTo>
                        <a:lnTo>
                          <a:pt x="9" y="4"/>
                        </a:lnTo>
                        <a:lnTo>
                          <a:pt x="9" y="8"/>
                        </a:lnTo>
                        <a:lnTo>
                          <a:pt x="9" y="7"/>
                        </a:lnTo>
                        <a:lnTo>
                          <a:pt x="14" y="7"/>
                        </a:lnTo>
                        <a:lnTo>
                          <a:pt x="14" y="6"/>
                        </a:lnTo>
                        <a:lnTo>
                          <a:pt x="11" y="4"/>
                        </a:lnTo>
                        <a:lnTo>
                          <a:pt x="13" y="3"/>
                        </a:lnTo>
                        <a:lnTo>
                          <a:pt x="14" y="3"/>
                        </a:lnTo>
                        <a:lnTo>
                          <a:pt x="15" y="7"/>
                        </a:lnTo>
                        <a:lnTo>
                          <a:pt x="20" y="11"/>
                        </a:lnTo>
                        <a:lnTo>
                          <a:pt x="24" y="12"/>
                        </a:lnTo>
                        <a:lnTo>
                          <a:pt x="24" y="7"/>
                        </a:lnTo>
                        <a:lnTo>
                          <a:pt x="27" y="7"/>
                        </a:lnTo>
                        <a:lnTo>
                          <a:pt x="30" y="12"/>
                        </a:lnTo>
                        <a:lnTo>
                          <a:pt x="32" y="25"/>
                        </a:lnTo>
                        <a:lnTo>
                          <a:pt x="43" y="29"/>
                        </a:lnTo>
                        <a:lnTo>
                          <a:pt x="56" y="27"/>
                        </a:lnTo>
                        <a:lnTo>
                          <a:pt x="63" y="29"/>
                        </a:lnTo>
                        <a:lnTo>
                          <a:pt x="66" y="28"/>
                        </a:lnTo>
                        <a:lnTo>
                          <a:pt x="70" y="28"/>
                        </a:lnTo>
                        <a:lnTo>
                          <a:pt x="76" y="30"/>
                        </a:lnTo>
                        <a:lnTo>
                          <a:pt x="79" y="34"/>
                        </a:lnTo>
                        <a:lnTo>
                          <a:pt x="74" y="34"/>
                        </a:lnTo>
                        <a:lnTo>
                          <a:pt x="75" y="37"/>
                        </a:lnTo>
                        <a:lnTo>
                          <a:pt x="75" y="41"/>
                        </a:lnTo>
                        <a:lnTo>
                          <a:pt x="74" y="42"/>
                        </a:lnTo>
                        <a:lnTo>
                          <a:pt x="74" y="43"/>
                        </a:lnTo>
                        <a:lnTo>
                          <a:pt x="71" y="45"/>
                        </a:lnTo>
                        <a:lnTo>
                          <a:pt x="71" y="47"/>
                        </a:lnTo>
                        <a:lnTo>
                          <a:pt x="69" y="46"/>
                        </a:lnTo>
                        <a:lnTo>
                          <a:pt x="69" y="49"/>
                        </a:lnTo>
                        <a:lnTo>
                          <a:pt x="66" y="47"/>
                        </a:lnTo>
                        <a:lnTo>
                          <a:pt x="66" y="50"/>
                        </a:lnTo>
                        <a:lnTo>
                          <a:pt x="62" y="50"/>
                        </a:lnTo>
                        <a:lnTo>
                          <a:pt x="60" y="57"/>
                        </a:lnTo>
                        <a:lnTo>
                          <a:pt x="60" y="60"/>
                        </a:lnTo>
                        <a:lnTo>
                          <a:pt x="63" y="66"/>
                        </a:lnTo>
                        <a:lnTo>
                          <a:pt x="65" y="71"/>
                        </a:lnTo>
                        <a:lnTo>
                          <a:pt x="66" y="70"/>
                        </a:lnTo>
                        <a:lnTo>
                          <a:pt x="65" y="67"/>
                        </a:lnTo>
                        <a:lnTo>
                          <a:pt x="66" y="67"/>
                        </a:lnTo>
                        <a:lnTo>
                          <a:pt x="70" y="73"/>
                        </a:lnTo>
                        <a:lnTo>
                          <a:pt x="73" y="70"/>
                        </a:lnTo>
                        <a:lnTo>
                          <a:pt x="71" y="66"/>
                        </a:lnTo>
                        <a:lnTo>
                          <a:pt x="74" y="58"/>
                        </a:lnTo>
                        <a:lnTo>
                          <a:pt x="75" y="59"/>
                        </a:lnTo>
                        <a:lnTo>
                          <a:pt x="76" y="58"/>
                        </a:lnTo>
                        <a:lnTo>
                          <a:pt x="78" y="58"/>
                        </a:lnTo>
                        <a:lnTo>
                          <a:pt x="79" y="57"/>
                        </a:lnTo>
                        <a:lnTo>
                          <a:pt x="79" y="60"/>
                        </a:lnTo>
                        <a:lnTo>
                          <a:pt x="82" y="66"/>
                        </a:lnTo>
                        <a:lnTo>
                          <a:pt x="82" y="67"/>
                        </a:lnTo>
                        <a:lnTo>
                          <a:pt x="83" y="71"/>
                        </a:lnTo>
                        <a:lnTo>
                          <a:pt x="83" y="73"/>
                        </a:lnTo>
                        <a:lnTo>
                          <a:pt x="87" y="77"/>
                        </a:lnTo>
                        <a:lnTo>
                          <a:pt x="87" y="84"/>
                        </a:lnTo>
                        <a:lnTo>
                          <a:pt x="90" y="88"/>
                        </a:lnTo>
                        <a:lnTo>
                          <a:pt x="90" y="92"/>
                        </a:lnTo>
                        <a:lnTo>
                          <a:pt x="90" y="10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4" name="Freeform 2023"/>
                  <p:cNvSpPr>
                    <a:spLocks/>
                  </p:cNvSpPr>
                  <p:nvPr/>
                </p:nvSpPr>
                <p:spPr bwMode="auto">
                  <a:xfrm>
                    <a:off x="5342250" y="3068638"/>
                    <a:ext cx="582613" cy="519112"/>
                  </a:xfrm>
                  <a:custGeom>
                    <a:avLst/>
                    <a:gdLst/>
                    <a:ahLst/>
                    <a:cxnLst>
                      <a:cxn ang="0">
                        <a:pos x="84" y="200"/>
                      </a:cxn>
                      <a:cxn ang="0">
                        <a:pos x="71" y="167"/>
                      </a:cxn>
                      <a:cxn ang="0">
                        <a:pos x="48" y="147"/>
                      </a:cxn>
                      <a:cxn ang="0">
                        <a:pos x="22" y="104"/>
                      </a:cxn>
                      <a:cxn ang="0">
                        <a:pos x="0" y="79"/>
                      </a:cxn>
                      <a:cxn ang="0">
                        <a:pos x="22" y="60"/>
                      </a:cxn>
                      <a:cxn ang="0">
                        <a:pos x="45" y="43"/>
                      </a:cxn>
                      <a:cxn ang="0">
                        <a:pos x="33" y="14"/>
                      </a:cxn>
                      <a:cxn ang="0">
                        <a:pos x="70" y="0"/>
                      </a:cxn>
                      <a:cxn ang="0">
                        <a:pos x="103" y="14"/>
                      </a:cxn>
                      <a:cxn ang="0">
                        <a:pos x="135" y="28"/>
                      </a:cxn>
                      <a:cxn ang="0">
                        <a:pos x="147" y="36"/>
                      </a:cxn>
                      <a:cxn ang="0">
                        <a:pos x="168" y="60"/>
                      </a:cxn>
                      <a:cxn ang="0">
                        <a:pos x="198" y="61"/>
                      </a:cxn>
                      <a:cxn ang="0">
                        <a:pos x="216" y="69"/>
                      </a:cxn>
                      <a:cxn ang="0">
                        <a:pos x="242" y="86"/>
                      </a:cxn>
                      <a:cxn ang="0">
                        <a:pos x="264" y="109"/>
                      </a:cxn>
                      <a:cxn ang="0">
                        <a:pos x="263" y="112"/>
                      </a:cxn>
                      <a:cxn ang="0">
                        <a:pos x="265" y="114"/>
                      </a:cxn>
                      <a:cxn ang="0">
                        <a:pos x="265" y="117"/>
                      </a:cxn>
                      <a:cxn ang="0">
                        <a:pos x="264" y="118"/>
                      </a:cxn>
                      <a:cxn ang="0">
                        <a:pos x="272" y="134"/>
                      </a:cxn>
                      <a:cxn ang="0">
                        <a:pos x="285" y="151"/>
                      </a:cxn>
                      <a:cxn ang="0">
                        <a:pos x="297" y="164"/>
                      </a:cxn>
                      <a:cxn ang="0">
                        <a:pos x="329" y="186"/>
                      </a:cxn>
                      <a:cxn ang="0">
                        <a:pos x="358" y="187"/>
                      </a:cxn>
                      <a:cxn ang="0">
                        <a:pos x="363" y="221"/>
                      </a:cxn>
                      <a:cxn ang="0">
                        <a:pos x="346" y="246"/>
                      </a:cxn>
                      <a:cxn ang="0">
                        <a:pos x="321" y="255"/>
                      </a:cxn>
                      <a:cxn ang="0">
                        <a:pos x="295" y="264"/>
                      </a:cxn>
                      <a:cxn ang="0">
                        <a:pos x="268" y="271"/>
                      </a:cxn>
                      <a:cxn ang="0">
                        <a:pos x="245" y="288"/>
                      </a:cxn>
                      <a:cxn ang="0">
                        <a:pos x="226" y="314"/>
                      </a:cxn>
                      <a:cxn ang="0">
                        <a:pos x="215" y="306"/>
                      </a:cxn>
                      <a:cxn ang="0">
                        <a:pos x="182" y="292"/>
                      </a:cxn>
                      <a:cxn ang="0">
                        <a:pos x="160" y="306"/>
                      </a:cxn>
                      <a:cxn ang="0">
                        <a:pos x="146" y="298"/>
                      </a:cxn>
                      <a:cxn ang="0">
                        <a:pos x="123" y="262"/>
                      </a:cxn>
                      <a:cxn ang="0">
                        <a:pos x="87" y="217"/>
                      </a:cxn>
                    </a:cxnLst>
                    <a:rect l="0" t="0" r="r" b="b"/>
                    <a:pathLst>
                      <a:path w="367" h="327">
                        <a:moveTo>
                          <a:pt x="87" y="217"/>
                        </a:moveTo>
                        <a:lnTo>
                          <a:pt x="84" y="200"/>
                        </a:lnTo>
                        <a:lnTo>
                          <a:pt x="76" y="181"/>
                        </a:lnTo>
                        <a:lnTo>
                          <a:pt x="71" y="167"/>
                        </a:lnTo>
                        <a:lnTo>
                          <a:pt x="60" y="156"/>
                        </a:lnTo>
                        <a:lnTo>
                          <a:pt x="48" y="147"/>
                        </a:lnTo>
                        <a:lnTo>
                          <a:pt x="39" y="126"/>
                        </a:lnTo>
                        <a:lnTo>
                          <a:pt x="22" y="104"/>
                        </a:lnTo>
                        <a:lnTo>
                          <a:pt x="5" y="81"/>
                        </a:lnTo>
                        <a:lnTo>
                          <a:pt x="0" y="79"/>
                        </a:lnTo>
                        <a:lnTo>
                          <a:pt x="4" y="56"/>
                        </a:lnTo>
                        <a:lnTo>
                          <a:pt x="22" y="60"/>
                        </a:lnTo>
                        <a:lnTo>
                          <a:pt x="32" y="45"/>
                        </a:lnTo>
                        <a:lnTo>
                          <a:pt x="45" y="43"/>
                        </a:lnTo>
                        <a:lnTo>
                          <a:pt x="52" y="34"/>
                        </a:lnTo>
                        <a:lnTo>
                          <a:pt x="33" y="14"/>
                        </a:lnTo>
                        <a:lnTo>
                          <a:pt x="52" y="6"/>
                        </a:lnTo>
                        <a:lnTo>
                          <a:pt x="70" y="0"/>
                        </a:lnTo>
                        <a:lnTo>
                          <a:pt x="86" y="6"/>
                        </a:lnTo>
                        <a:lnTo>
                          <a:pt x="103" y="14"/>
                        </a:lnTo>
                        <a:lnTo>
                          <a:pt x="118" y="22"/>
                        </a:lnTo>
                        <a:lnTo>
                          <a:pt x="135" y="28"/>
                        </a:lnTo>
                        <a:lnTo>
                          <a:pt x="136" y="35"/>
                        </a:lnTo>
                        <a:lnTo>
                          <a:pt x="147" y="36"/>
                        </a:lnTo>
                        <a:lnTo>
                          <a:pt x="147" y="51"/>
                        </a:lnTo>
                        <a:lnTo>
                          <a:pt x="168" y="60"/>
                        </a:lnTo>
                        <a:lnTo>
                          <a:pt x="182" y="67"/>
                        </a:lnTo>
                        <a:lnTo>
                          <a:pt x="198" y="61"/>
                        </a:lnTo>
                        <a:lnTo>
                          <a:pt x="213" y="64"/>
                        </a:lnTo>
                        <a:lnTo>
                          <a:pt x="216" y="69"/>
                        </a:lnTo>
                        <a:lnTo>
                          <a:pt x="233" y="73"/>
                        </a:lnTo>
                        <a:lnTo>
                          <a:pt x="242" y="86"/>
                        </a:lnTo>
                        <a:lnTo>
                          <a:pt x="248" y="94"/>
                        </a:lnTo>
                        <a:lnTo>
                          <a:pt x="264" y="109"/>
                        </a:lnTo>
                        <a:lnTo>
                          <a:pt x="264" y="110"/>
                        </a:lnTo>
                        <a:lnTo>
                          <a:pt x="263" y="112"/>
                        </a:lnTo>
                        <a:lnTo>
                          <a:pt x="264" y="113"/>
                        </a:lnTo>
                        <a:lnTo>
                          <a:pt x="265" y="114"/>
                        </a:lnTo>
                        <a:lnTo>
                          <a:pt x="267" y="117"/>
                        </a:lnTo>
                        <a:lnTo>
                          <a:pt x="265" y="117"/>
                        </a:lnTo>
                        <a:lnTo>
                          <a:pt x="264" y="117"/>
                        </a:lnTo>
                        <a:lnTo>
                          <a:pt x="264" y="118"/>
                        </a:lnTo>
                        <a:lnTo>
                          <a:pt x="264" y="121"/>
                        </a:lnTo>
                        <a:lnTo>
                          <a:pt x="272" y="134"/>
                        </a:lnTo>
                        <a:lnTo>
                          <a:pt x="280" y="147"/>
                        </a:lnTo>
                        <a:lnTo>
                          <a:pt x="285" y="151"/>
                        </a:lnTo>
                        <a:lnTo>
                          <a:pt x="285" y="156"/>
                        </a:lnTo>
                        <a:lnTo>
                          <a:pt x="297" y="164"/>
                        </a:lnTo>
                        <a:lnTo>
                          <a:pt x="303" y="181"/>
                        </a:lnTo>
                        <a:lnTo>
                          <a:pt x="329" y="186"/>
                        </a:lnTo>
                        <a:lnTo>
                          <a:pt x="355" y="191"/>
                        </a:lnTo>
                        <a:lnTo>
                          <a:pt x="358" y="187"/>
                        </a:lnTo>
                        <a:lnTo>
                          <a:pt x="367" y="202"/>
                        </a:lnTo>
                        <a:lnTo>
                          <a:pt x="363" y="221"/>
                        </a:lnTo>
                        <a:lnTo>
                          <a:pt x="359" y="241"/>
                        </a:lnTo>
                        <a:lnTo>
                          <a:pt x="346" y="246"/>
                        </a:lnTo>
                        <a:lnTo>
                          <a:pt x="334" y="251"/>
                        </a:lnTo>
                        <a:lnTo>
                          <a:pt x="321" y="255"/>
                        </a:lnTo>
                        <a:lnTo>
                          <a:pt x="310" y="260"/>
                        </a:lnTo>
                        <a:lnTo>
                          <a:pt x="295" y="264"/>
                        </a:lnTo>
                        <a:lnTo>
                          <a:pt x="282" y="268"/>
                        </a:lnTo>
                        <a:lnTo>
                          <a:pt x="268" y="271"/>
                        </a:lnTo>
                        <a:lnTo>
                          <a:pt x="255" y="275"/>
                        </a:lnTo>
                        <a:lnTo>
                          <a:pt x="245" y="288"/>
                        </a:lnTo>
                        <a:lnTo>
                          <a:pt x="235" y="301"/>
                        </a:lnTo>
                        <a:lnTo>
                          <a:pt x="226" y="314"/>
                        </a:lnTo>
                        <a:lnTo>
                          <a:pt x="216" y="327"/>
                        </a:lnTo>
                        <a:lnTo>
                          <a:pt x="215" y="306"/>
                        </a:lnTo>
                        <a:lnTo>
                          <a:pt x="199" y="299"/>
                        </a:lnTo>
                        <a:lnTo>
                          <a:pt x="182" y="292"/>
                        </a:lnTo>
                        <a:lnTo>
                          <a:pt x="162" y="290"/>
                        </a:lnTo>
                        <a:lnTo>
                          <a:pt x="160" y="306"/>
                        </a:lnTo>
                        <a:lnTo>
                          <a:pt x="155" y="312"/>
                        </a:lnTo>
                        <a:lnTo>
                          <a:pt x="146" y="298"/>
                        </a:lnTo>
                        <a:lnTo>
                          <a:pt x="136" y="284"/>
                        </a:lnTo>
                        <a:lnTo>
                          <a:pt x="123" y="262"/>
                        </a:lnTo>
                        <a:lnTo>
                          <a:pt x="109" y="240"/>
                        </a:lnTo>
                        <a:lnTo>
                          <a:pt x="87" y="2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5" name="Freeform 2024"/>
                  <p:cNvSpPr>
                    <a:spLocks/>
                  </p:cNvSpPr>
                  <p:nvPr/>
                </p:nvSpPr>
                <p:spPr bwMode="auto">
                  <a:xfrm>
                    <a:off x="6793225" y="3194050"/>
                    <a:ext cx="90488" cy="46038"/>
                  </a:xfrm>
                  <a:custGeom>
                    <a:avLst/>
                    <a:gdLst/>
                    <a:ahLst/>
                    <a:cxnLst>
                      <a:cxn ang="0">
                        <a:pos x="0" y="18"/>
                      </a:cxn>
                      <a:cxn ang="0">
                        <a:pos x="3" y="17"/>
                      </a:cxn>
                      <a:cxn ang="0">
                        <a:pos x="13" y="0"/>
                      </a:cxn>
                      <a:cxn ang="0">
                        <a:pos x="38" y="3"/>
                      </a:cxn>
                      <a:cxn ang="0">
                        <a:pos x="46" y="8"/>
                      </a:cxn>
                      <a:cxn ang="0">
                        <a:pos x="47" y="9"/>
                      </a:cxn>
                      <a:cxn ang="0">
                        <a:pos x="46" y="11"/>
                      </a:cxn>
                      <a:cxn ang="0">
                        <a:pos x="47" y="13"/>
                      </a:cxn>
                      <a:cxn ang="0">
                        <a:pos x="50" y="15"/>
                      </a:cxn>
                      <a:cxn ang="0">
                        <a:pos x="52" y="13"/>
                      </a:cxn>
                      <a:cxn ang="0">
                        <a:pos x="55" y="15"/>
                      </a:cxn>
                      <a:cxn ang="0">
                        <a:pos x="56" y="17"/>
                      </a:cxn>
                      <a:cxn ang="0">
                        <a:pos x="55" y="17"/>
                      </a:cxn>
                      <a:cxn ang="0">
                        <a:pos x="55" y="21"/>
                      </a:cxn>
                      <a:cxn ang="0">
                        <a:pos x="57" y="24"/>
                      </a:cxn>
                      <a:cxn ang="0">
                        <a:pos x="57" y="26"/>
                      </a:cxn>
                      <a:cxn ang="0">
                        <a:pos x="54" y="25"/>
                      </a:cxn>
                      <a:cxn ang="0">
                        <a:pos x="51" y="26"/>
                      </a:cxn>
                      <a:cxn ang="0">
                        <a:pos x="46" y="26"/>
                      </a:cxn>
                      <a:cxn ang="0">
                        <a:pos x="44" y="28"/>
                      </a:cxn>
                      <a:cxn ang="0">
                        <a:pos x="41" y="26"/>
                      </a:cxn>
                      <a:cxn ang="0">
                        <a:pos x="37" y="28"/>
                      </a:cxn>
                      <a:cxn ang="0">
                        <a:pos x="30" y="26"/>
                      </a:cxn>
                      <a:cxn ang="0">
                        <a:pos x="29" y="25"/>
                      </a:cxn>
                      <a:cxn ang="0">
                        <a:pos x="26" y="26"/>
                      </a:cxn>
                      <a:cxn ang="0">
                        <a:pos x="25" y="28"/>
                      </a:cxn>
                      <a:cxn ang="0">
                        <a:pos x="20" y="29"/>
                      </a:cxn>
                      <a:cxn ang="0">
                        <a:pos x="17" y="29"/>
                      </a:cxn>
                      <a:cxn ang="0">
                        <a:pos x="16" y="26"/>
                      </a:cxn>
                      <a:cxn ang="0">
                        <a:pos x="12" y="26"/>
                      </a:cxn>
                      <a:cxn ang="0">
                        <a:pos x="7" y="26"/>
                      </a:cxn>
                      <a:cxn ang="0">
                        <a:pos x="5" y="25"/>
                      </a:cxn>
                      <a:cxn ang="0">
                        <a:pos x="3" y="24"/>
                      </a:cxn>
                      <a:cxn ang="0">
                        <a:pos x="1" y="21"/>
                      </a:cxn>
                      <a:cxn ang="0">
                        <a:pos x="0" y="20"/>
                      </a:cxn>
                      <a:cxn ang="0">
                        <a:pos x="0" y="18"/>
                      </a:cxn>
                    </a:cxnLst>
                    <a:rect l="0" t="0" r="r" b="b"/>
                    <a:pathLst>
                      <a:path w="57" h="29">
                        <a:moveTo>
                          <a:pt x="0" y="18"/>
                        </a:moveTo>
                        <a:lnTo>
                          <a:pt x="3" y="17"/>
                        </a:lnTo>
                        <a:lnTo>
                          <a:pt x="13" y="0"/>
                        </a:lnTo>
                        <a:lnTo>
                          <a:pt x="38" y="3"/>
                        </a:lnTo>
                        <a:lnTo>
                          <a:pt x="46" y="8"/>
                        </a:lnTo>
                        <a:lnTo>
                          <a:pt x="47" y="9"/>
                        </a:lnTo>
                        <a:lnTo>
                          <a:pt x="46" y="11"/>
                        </a:lnTo>
                        <a:lnTo>
                          <a:pt x="47" y="13"/>
                        </a:lnTo>
                        <a:lnTo>
                          <a:pt x="50" y="15"/>
                        </a:lnTo>
                        <a:lnTo>
                          <a:pt x="52" y="13"/>
                        </a:lnTo>
                        <a:lnTo>
                          <a:pt x="55" y="15"/>
                        </a:lnTo>
                        <a:lnTo>
                          <a:pt x="56" y="17"/>
                        </a:lnTo>
                        <a:lnTo>
                          <a:pt x="55" y="17"/>
                        </a:lnTo>
                        <a:lnTo>
                          <a:pt x="55" y="21"/>
                        </a:lnTo>
                        <a:lnTo>
                          <a:pt x="57" y="24"/>
                        </a:lnTo>
                        <a:lnTo>
                          <a:pt x="57" y="26"/>
                        </a:lnTo>
                        <a:lnTo>
                          <a:pt x="54" y="25"/>
                        </a:lnTo>
                        <a:lnTo>
                          <a:pt x="51" y="26"/>
                        </a:lnTo>
                        <a:lnTo>
                          <a:pt x="46" y="26"/>
                        </a:lnTo>
                        <a:lnTo>
                          <a:pt x="44" y="28"/>
                        </a:lnTo>
                        <a:lnTo>
                          <a:pt x="41" y="26"/>
                        </a:lnTo>
                        <a:lnTo>
                          <a:pt x="37" y="28"/>
                        </a:lnTo>
                        <a:lnTo>
                          <a:pt x="30" y="26"/>
                        </a:lnTo>
                        <a:lnTo>
                          <a:pt x="29" y="25"/>
                        </a:lnTo>
                        <a:lnTo>
                          <a:pt x="26" y="26"/>
                        </a:lnTo>
                        <a:lnTo>
                          <a:pt x="25" y="28"/>
                        </a:lnTo>
                        <a:lnTo>
                          <a:pt x="20" y="29"/>
                        </a:lnTo>
                        <a:lnTo>
                          <a:pt x="17" y="29"/>
                        </a:lnTo>
                        <a:lnTo>
                          <a:pt x="16" y="26"/>
                        </a:lnTo>
                        <a:lnTo>
                          <a:pt x="12" y="26"/>
                        </a:lnTo>
                        <a:lnTo>
                          <a:pt x="7" y="26"/>
                        </a:lnTo>
                        <a:lnTo>
                          <a:pt x="5" y="25"/>
                        </a:lnTo>
                        <a:lnTo>
                          <a:pt x="3" y="24"/>
                        </a:lnTo>
                        <a:lnTo>
                          <a:pt x="1" y="21"/>
                        </a:lnTo>
                        <a:lnTo>
                          <a:pt x="0" y="20"/>
                        </a:lnTo>
                        <a:lnTo>
                          <a:pt x="0" y="1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6" name="Freeform 2025"/>
                  <p:cNvSpPr>
                    <a:spLocks/>
                  </p:cNvSpPr>
                  <p:nvPr/>
                </p:nvSpPr>
                <p:spPr bwMode="auto">
                  <a:xfrm>
                    <a:off x="6034400" y="2921000"/>
                    <a:ext cx="369888" cy="430213"/>
                  </a:xfrm>
                  <a:custGeom>
                    <a:avLst/>
                    <a:gdLst/>
                    <a:ahLst/>
                    <a:cxnLst>
                      <a:cxn ang="0">
                        <a:pos x="175" y="4"/>
                      </a:cxn>
                      <a:cxn ang="0">
                        <a:pos x="168" y="13"/>
                      </a:cxn>
                      <a:cxn ang="0">
                        <a:pos x="169" y="20"/>
                      </a:cxn>
                      <a:cxn ang="0">
                        <a:pos x="180" y="24"/>
                      </a:cxn>
                      <a:cxn ang="0">
                        <a:pos x="192" y="30"/>
                      </a:cxn>
                      <a:cxn ang="0">
                        <a:pos x="198" y="41"/>
                      </a:cxn>
                      <a:cxn ang="0">
                        <a:pos x="192" y="46"/>
                      </a:cxn>
                      <a:cxn ang="0">
                        <a:pos x="198" y="64"/>
                      </a:cxn>
                      <a:cxn ang="0">
                        <a:pos x="199" y="74"/>
                      </a:cxn>
                      <a:cxn ang="0">
                        <a:pos x="207" y="77"/>
                      </a:cxn>
                      <a:cxn ang="0">
                        <a:pos x="219" y="81"/>
                      </a:cxn>
                      <a:cxn ang="0">
                        <a:pos x="227" y="88"/>
                      </a:cxn>
                      <a:cxn ang="0">
                        <a:pos x="231" y="95"/>
                      </a:cxn>
                      <a:cxn ang="0">
                        <a:pos x="222" y="103"/>
                      </a:cxn>
                      <a:cxn ang="0">
                        <a:pos x="224" y="114"/>
                      </a:cxn>
                      <a:cxn ang="0">
                        <a:pos x="219" y="125"/>
                      </a:cxn>
                      <a:cxn ang="0">
                        <a:pos x="216" y="129"/>
                      </a:cxn>
                      <a:cxn ang="0">
                        <a:pos x="210" y="145"/>
                      </a:cxn>
                      <a:cxn ang="0">
                        <a:pos x="195" y="168"/>
                      </a:cxn>
                      <a:cxn ang="0">
                        <a:pos x="175" y="181"/>
                      </a:cxn>
                      <a:cxn ang="0">
                        <a:pos x="167" y="174"/>
                      </a:cxn>
                      <a:cxn ang="0">
                        <a:pos x="155" y="192"/>
                      </a:cxn>
                      <a:cxn ang="0">
                        <a:pos x="165" y="202"/>
                      </a:cxn>
                      <a:cxn ang="0">
                        <a:pos x="168" y="214"/>
                      </a:cxn>
                      <a:cxn ang="0">
                        <a:pos x="180" y="227"/>
                      </a:cxn>
                      <a:cxn ang="0">
                        <a:pos x="188" y="240"/>
                      </a:cxn>
                      <a:cxn ang="0">
                        <a:pos x="189" y="245"/>
                      </a:cxn>
                      <a:cxn ang="0">
                        <a:pos x="181" y="249"/>
                      </a:cxn>
                      <a:cxn ang="0">
                        <a:pos x="169" y="250"/>
                      </a:cxn>
                      <a:cxn ang="0">
                        <a:pos x="156" y="249"/>
                      </a:cxn>
                      <a:cxn ang="0">
                        <a:pos x="152" y="248"/>
                      </a:cxn>
                      <a:cxn ang="0">
                        <a:pos x="150" y="249"/>
                      </a:cxn>
                      <a:cxn ang="0">
                        <a:pos x="141" y="256"/>
                      </a:cxn>
                      <a:cxn ang="0">
                        <a:pos x="143" y="262"/>
                      </a:cxn>
                      <a:cxn ang="0">
                        <a:pos x="146" y="263"/>
                      </a:cxn>
                      <a:cxn ang="0">
                        <a:pos x="147" y="265"/>
                      </a:cxn>
                      <a:cxn ang="0">
                        <a:pos x="149" y="267"/>
                      </a:cxn>
                      <a:cxn ang="0">
                        <a:pos x="132" y="258"/>
                      </a:cxn>
                      <a:cxn ang="0">
                        <a:pos x="112" y="236"/>
                      </a:cxn>
                      <a:cxn ang="0">
                        <a:pos x="70" y="230"/>
                      </a:cxn>
                      <a:cxn ang="0">
                        <a:pos x="26" y="231"/>
                      </a:cxn>
                      <a:cxn ang="0">
                        <a:pos x="48" y="202"/>
                      </a:cxn>
                      <a:cxn ang="0">
                        <a:pos x="38" y="171"/>
                      </a:cxn>
                      <a:cxn ang="0">
                        <a:pos x="0" y="138"/>
                      </a:cxn>
                      <a:cxn ang="0">
                        <a:pos x="55" y="147"/>
                      </a:cxn>
                      <a:cxn ang="0">
                        <a:pos x="90" y="131"/>
                      </a:cxn>
                      <a:cxn ang="0">
                        <a:pos x="113" y="103"/>
                      </a:cxn>
                      <a:cxn ang="0">
                        <a:pos x="145" y="71"/>
                      </a:cxn>
                      <a:cxn ang="0">
                        <a:pos x="152" y="50"/>
                      </a:cxn>
                      <a:cxn ang="0">
                        <a:pos x="156" y="7"/>
                      </a:cxn>
                    </a:cxnLst>
                    <a:rect l="0" t="0" r="r" b="b"/>
                    <a:pathLst>
                      <a:path w="233" h="271">
                        <a:moveTo>
                          <a:pt x="182" y="0"/>
                        </a:moveTo>
                        <a:lnTo>
                          <a:pt x="188" y="4"/>
                        </a:lnTo>
                        <a:lnTo>
                          <a:pt x="175" y="4"/>
                        </a:lnTo>
                        <a:lnTo>
                          <a:pt x="175" y="7"/>
                        </a:lnTo>
                        <a:lnTo>
                          <a:pt x="172" y="12"/>
                        </a:lnTo>
                        <a:lnTo>
                          <a:pt x="168" y="13"/>
                        </a:lnTo>
                        <a:lnTo>
                          <a:pt x="168" y="17"/>
                        </a:lnTo>
                        <a:lnTo>
                          <a:pt x="169" y="18"/>
                        </a:lnTo>
                        <a:lnTo>
                          <a:pt x="169" y="20"/>
                        </a:lnTo>
                        <a:lnTo>
                          <a:pt x="173" y="21"/>
                        </a:lnTo>
                        <a:lnTo>
                          <a:pt x="179" y="21"/>
                        </a:lnTo>
                        <a:lnTo>
                          <a:pt x="180" y="24"/>
                        </a:lnTo>
                        <a:lnTo>
                          <a:pt x="188" y="29"/>
                        </a:lnTo>
                        <a:lnTo>
                          <a:pt x="192" y="28"/>
                        </a:lnTo>
                        <a:lnTo>
                          <a:pt x="192" y="30"/>
                        </a:lnTo>
                        <a:lnTo>
                          <a:pt x="193" y="34"/>
                        </a:lnTo>
                        <a:lnTo>
                          <a:pt x="199" y="35"/>
                        </a:lnTo>
                        <a:lnTo>
                          <a:pt x="198" y="41"/>
                        </a:lnTo>
                        <a:lnTo>
                          <a:pt x="195" y="42"/>
                        </a:lnTo>
                        <a:lnTo>
                          <a:pt x="194" y="46"/>
                        </a:lnTo>
                        <a:lnTo>
                          <a:pt x="192" y="46"/>
                        </a:lnTo>
                        <a:lnTo>
                          <a:pt x="192" y="48"/>
                        </a:lnTo>
                        <a:lnTo>
                          <a:pt x="194" y="52"/>
                        </a:lnTo>
                        <a:lnTo>
                          <a:pt x="198" y="64"/>
                        </a:lnTo>
                        <a:lnTo>
                          <a:pt x="198" y="69"/>
                        </a:lnTo>
                        <a:lnTo>
                          <a:pt x="199" y="72"/>
                        </a:lnTo>
                        <a:lnTo>
                          <a:pt x="199" y="74"/>
                        </a:lnTo>
                        <a:lnTo>
                          <a:pt x="203" y="77"/>
                        </a:lnTo>
                        <a:lnTo>
                          <a:pt x="203" y="78"/>
                        </a:lnTo>
                        <a:lnTo>
                          <a:pt x="207" y="77"/>
                        </a:lnTo>
                        <a:lnTo>
                          <a:pt x="214" y="81"/>
                        </a:lnTo>
                        <a:lnTo>
                          <a:pt x="218" y="82"/>
                        </a:lnTo>
                        <a:lnTo>
                          <a:pt x="219" y="81"/>
                        </a:lnTo>
                        <a:lnTo>
                          <a:pt x="222" y="88"/>
                        </a:lnTo>
                        <a:lnTo>
                          <a:pt x="225" y="88"/>
                        </a:lnTo>
                        <a:lnTo>
                          <a:pt x="227" y="88"/>
                        </a:lnTo>
                        <a:lnTo>
                          <a:pt x="232" y="90"/>
                        </a:lnTo>
                        <a:lnTo>
                          <a:pt x="233" y="93"/>
                        </a:lnTo>
                        <a:lnTo>
                          <a:pt x="231" y="95"/>
                        </a:lnTo>
                        <a:lnTo>
                          <a:pt x="225" y="97"/>
                        </a:lnTo>
                        <a:lnTo>
                          <a:pt x="222" y="99"/>
                        </a:lnTo>
                        <a:lnTo>
                          <a:pt x="222" y="103"/>
                        </a:lnTo>
                        <a:lnTo>
                          <a:pt x="225" y="108"/>
                        </a:lnTo>
                        <a:lnTo>
                          <a:pt x="224" y="111"/>
                        </a:lnTo>
                        <a:lnTo>
                          <a:pt x="224" y="114"/>
                        </a:lnTo>
                        <a:lnTo>
                          <a:pt x="228" y="115"/>
                        </a:lnTo>
                        <a:lnTo>
                          <a:pt x="224" y="117"/>
                        </a:lnTo>
                        <a:lnTo>
                          <a:pt x="219" y="125"/>
                        </a:lnTo>
                        <a:lnTo>
                          <a:pt x="216" y="127"/>
                        </a:lnTo>
                        <a:lnTo>
                          <a:pt x="218" y="128"/>
                        </a:lnTo>
                        <a:lnTo>
                          <a:pt x="216" y="129"/>
                        </a:lnTo>
                        <a:lnTo>
                          <a:pt x="219" y="133"/>
                        </a:lnTo>
                        <a:lnTo>
                          <a:pt x="210" y="137"/>
                        </a:lnTo>
                        <a:lnTo>
                          <a:pt x="210" y="145"/>
                        </a:lnTo>
                        <a:lnTo>
                          <a:pt x="206" y="154"/>
                        </a:lnTo>
                        <a:lnTo>
                          <a:pt x="197" y="160"/>
                        </a:lnTo>
                        <a:lnTo>
                          <a:pt x="195" y="168"/>
                        </a:lnTo>
                        <a:lnTo>
                          <a:pt x="192" y="171"/>
                        </a:lnTo>
                        <a:lnTo>
                          <a:pt x="192" y="176"/>
                        </a:lnTo>
                        <a:lnTo>
                          <a:pt x="175" y="181"/>
                        </a:lnTo>
                        <a:lnTo>
                          <a:pt x="172" y="180"/>
                        </a:lnTo>
                        <a:lnTo>
                          <a:pt x="171" y="176"/>
                        </a:lnTo>
                        <a:lnTo>
                          <a:pt x="167" y="174"/>
                        </a:lnTo>
                        <a:lnTo>
                          <a:pt x="163" y="177"/>
                        </a:lnTo>
                        <a:lnTo>
                          <a:pt x="162" y="184"/>
                        </a:lnTo>
                        <a:lnTo>
                          <a:pt x="155" y="192"/>
                        </a:lnTo>
                        <a:lnTo>
                          <a:pt x="155" y="198"/>
                        </a:lnTo>
                        <a:lnTo>
                          <a:pt x="162" y="203"/>
                        </a:lnTo>
                        <a:lnTo>
                          <a:pt x="165" y="202"/>
                        </a:lnTo>
                        <a:lnTo>
                          <a:pt x="167" y="203"/>
                        </a:lnTo>
                        <a:lnTo>
                          <a:pt x="168" y="211"/>
                        </a:lnTo>
                        <a:lnTo>
                          <a:pt x="168" y="214"/>
                        </a:lnTo>
                        <a:lnTo>
                          <a:pt x="172" y="220"/>
                        </a:lnTo>
                        <a:lnTo>
                          <a:pt x="179" y="220"/>
                        </a:lnTo>
                        <a:lnTo>
                          <a:pt x="180" y="227"/>
                        </a:lnTo>
                        <a:lnTo>
                          <a:pt x="184" y="230"/>
                        </a:lnTo>
                        <a:lnTo>
                          <a:pt x="185" y="236"/>
                        </a:lnTo>
                        <a:lnTo>
                          <a:pt x="188" y="240"/>
                        </a:lnTo>
                        <a:lnTo>
                          <a:pt x="186" y="241"/>
                        </a:lnTo>
                        <a:lnTo>
                          <a:pt x="188" y="244"/>
                        </a:lnTo>
                        <a:lnTo>
                          <a:pt x="189" y="245"/>
                        </a:lnTo>
                        <a:lnTo>
                          <a:pt x="186" y="246"/>
                        </a:lnTo>
                        <a:lnTo>
                          <a:pt x="184" y="249"/>
                        </a:lnTo>
                        <a:lnTo>
                          <a:pt x="181" y="249"/>
                        </a:lnTo>
                        <a:lnTo>
                          <a:pt x="180" y="245"/>
                        </a:lnTo>
                        <a:lnTo>
                          <a:pt x="173" y="248"/>
                        </a:lnTo>
                        <a:lnTo>
                          <a:pt x="169" y="250"/>
                        </a:lnTo>
                        <a:lnTo>
                          <a:pt x="163" y="248"/>
                        </a:lnTo>
                        <a:lnTo>
                          <a:pt x="158" y="248"/>
                        </a:lnTo>
                        <a:lnTo>
                          <a:pt x="156" y="249"/>
                        </a:lnTo>
                        <a:lnTo>
                          <a:pt x="155" y="248"/>
                        </a:lnTo>
                        <a:lnTo>
                          <a:pt x="154" y="249"/>
                        </a:lnTo>
                        <a:lnTo>
                          <a:pt x="152" y="248"/>
                        </a:lnTo>
                        <a:lnTo>
                          <a:pt x="151" y="249"/>
                        </a:lnTo>
                        <a:lnTo>
                          <a:pt x="150" y="248"/>
                        </a:lnTo>
                        <a:lnTo>
                          <a:pt x="150" y="249"/>
                        </a:lnTo>
                        <a:lnTo>
                          <a:pt x="150" y="254"/>
                        </a:lnTo>
                        <a:lnTo>
                          <a:pt x="142" y="254"/>
                        </a:lnTo>
                        <a:lnTo>
                          <a:pt x="141" y="256"/>
                        </a:lnTo>
                        <a:lnTo>
                          <a:pt x="141" y="260"/>
                        </a:lnTo>
                        <a:lnTo>
                          <a:pt x="139" y="261"/>
                        </a:lnTo>
                        <a:lnTo>
                          <a:pt x="143" y="262"/>
                        </a:lnTo>
                        <a:lnTo>
                          <a:pt x="145" y="261"/>
                        </a:lnTo>
                        <a:lnTo>
                          <a:pt x="145" y="262"/>
                        </a:lnTo>
                        <a:lnTo>
                          <a:pt x="146" y="263"/>
                        </a:lnTo>
                        <a:lnTo>
                          <a:pt x="145" y="265"/>
                        </a:lnTo>
                        <a:lnTo>
                          <a:pt x="146" y="266"/>
                        </a:lnTo>
                        <a:lnTo>
                          <a:pt x="147" y="265"/>
                        </a:lnTo>
                        <a:lnTo>
                          <a:pt x="147" y="266"/>
                        </a:lnTo>
                        <a:lnTo>
                          <a:pt x="149" y="266"/>
                        </a:lnTo>
                        <a:lnTo>
                          <a:pt x="149" y="267"/>
                        </a:lnTo>
                        <a:lnTo>
                          <a:pt x="142" y="271"/>
                        </a:lnTo>
                        <a:lnTo>
                          <a:pt x="132" y="262"/>
                        </a:lnTo>
                        <a:lnTo>
                          <a:pt x="132" y="258"/>
                        </a:lnTo>
                        <a:lnTo>
                          <a:pt x="129" y="254"/>
                        </a:lnTo>
                        <a:lnTo>
                          <a:pt x="119" y="239"/>
                        </a:lnTo>
                        <a:lnTo>
                          <a:pt x="112" y="236"/>
                        </a:lnTo>
                        <a:lnTo>
                          <a:pt x="106" y="226"/>
                        </a:lnTo>
                        <a:lnTo>
                          <a:pt x="89" y="227"/>
                        </a:lnTo>
                        <a:lnTo>
                          <a:pt x="70" y="230"/>
                        </a:lnTo>
                        <a:lnTo>
                          <a:pt x="57" y="230"/>
                        </a:lnTo>
                        <a:lnTo>
                          <a:pt x="42" y="231"/>
                        </a:lnTo>
                        <a:lnTo>
                          <a:pt x="26" y="231"/>
                        </a:lnTo>
                        <a:lnTo>
                          <a:pt x="27" y="217"/>
                        </a:lnTo>
                        <a:lnTo>
                          <a:pt x="33" y="209"/>
                        </a:lnTo>
                        <a:lnTo>
                          <a:pt x="48" y="202"/>
                        </a:lnTo>
                        <a:lnTo>
                          <a:pt x="48" y="194"/>
                        </a:lnTo>
                        <a:lnTo>
                          <a:pt x="43" y="192"/>
                        </a:lnTo>
                        <a:lnTo>
                          <a:pt x="38" y="171"/>
                        </a:lnTo>
                        <a:lnTo>
                          <a:pt x="25" y="166"/>
                        </a:lnTo>
                        <a:lnTo>
                          <a:pt x="12" y="153"/>
                        </a:lnTo>
                        <a:lnTo>
                          <a:pt x="0" y="138"/>
                        </a:lnTo>
                        <a:lnTo>
                          <a:pt x="14" y="144"/>
                        </a:lnTo>
                        <a:lnTo>
                          <a:pt x="29" y="147"/>
                        </a:lnTo>
                        <a:lnTo>
                          <a:pt x="55" y="147"/>
                        </a:lnTo>
                        <a:lnTo>
                          <a:pt x="73" y="144"/>
                        </a:lnTo>
                        <a:lnTo>
                          <a:pt x="90" y="140"/>
                        </a:lnTo>
                        <a:lnTo>
                          <a:pt x="90" y="131"/>
                        </a:lnTo>
                        <a:lnTo>
                          <a:pt x="93" y="115"/>
                        </a:lnTo>
                        <a:lnTo>
                          <a:pt x="109" y="108"/>
                        </a:lnTo>
                        <a:lnTo>
                          <a:pt x="113" y="103"/>
                        </a:lnTo>
                        <a:lnTo>
                          <a:pt x="130" y="103"/>
                        </a:lnTo>
                        <a:lnTo>
                          <a:pt x="132" y="81"/>
                        </a:lnTo>
                        <a:lnTo>
                          <a:pt x="145" y="71"/>
                        </a:lnTo>
                        <a:lnTo>
                          <a:pt x="134" y="59"/>
                        </a:lnTo>
                        <a:lnTo>
                          <a:pt x="149" y="59"/>
                        </a:lnTo>
                        <a:lnTo>
                          <a:pt x="152" y="50"/>
                        </a:lnTo>
                        <a:lnTo>
                          <a:pt x="156" y="35"/>
                        </a:lnTo>
                        <a:lnTo>
                          <a:pt x="147" y="18"/>
                        </a:lnTo>
                        <a:lnTo>
                          <a:pt x="156" y="7"/>
                        </a:lnTo>
                        <a:lnTo>
                          <a:pt x="176" y="2"/>
                        </a:lnTo>
                        <a:lnTo>
                          <a:pt x="18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7" name="Freeform 2026"/>
                  <p:cNvSpPr>
                    <a:spLocks/>
                  </p:cNvSpPr>
                  <p:nvPr/>
                </p:nvSpPr>
                <p:spPr bwMode="auto">
                  <a:xfrm>
                    <a:off x="5548625" y="2833688"/>
                    <a:ext cx="561975" cy="454025"/>
                  </a:xfrm>
                  <a:custGeom>
                    <a:avLst/>
                    <a:gdLst/>
                    <a:ahLst/>
                    <a:cxnLst>
                      <a:cxn ang="0">
                        <a:pos x="40" y="116"/>
                      </a:cxn>
                      <a:cxn ang="0">
                        <a:pos x="44" y="88"/>
                      </a:cxn>
                      <a:cxn ang="0">
                        <a:pos x="32" y="73"/>
                      </a:cxn>
                      <a:cxn ang="0">
                        <a:pos x="5" y="36"/>
                      </a:cxn>
                      <a:cxn ang="0">
                        <a:pos x="0" y="6"/>
                      </a:cxn>
                      <a:cxn ang="0">
                        <a:pos x="9" y="2"/>
                      </a:cxn>
                      <a:cxn ang="0">
                        <a:pos x="31" y="16"/>
                      </a:cxn>
                      <a:cxn ang="0">
                        <a:pos x="60" y="0"/>
                      </a:cxn>
                      <a:cxn ang="0">
                        <a:pos x="64" y="15"/>
                      </a:cxn>
                      <a:cxn ang="0">
                        <a:pos x="87" y="42"/>
                      </a:cxn>
                      <a:cxn ang="0">
                        <a:pos x="122" y="55"/>
                      </a:cxn>
                      <a:cxn ang="0">
                        <a:pos x="152" y="58"/>
                      </a:cxn>
                      <a:cxn ang="0">
                        <a:pos x="167" y="53"/>
                      </a:cxn>
                      <a:cxn ang="0">
                        <a:pos x="169" y="46"/>
                      </a:cxn>
                      <a:cxn ang="0">
                        <a:pos x="201" y="32"/>
                      </a:cxn>
                      <a:cxn ang="0">
                        <a:pos x="242" y="40"/>
                      </a:cxn>
                      <a:cxn ang="0">
                        <a:pos x="271" y="58"/>
                      </a:cxn>
                      <a:cxn ang="0">
                        <a:pos x="292" y="81"/>
                      </a:cxn>
                      <a:cxn ang="0">
                        <a:pos x="286" y="106"/>
                      </a:cxn>
                      <a:cxn ang="0">
                        <a:pos x="293" y="122"/>
                      </a:cxn>
                      <a:cxn ang="0">
                        <a:pos x="296" y="141"/>
                      </a:cxn>
                      <a:cxn ang="0">
                        <a:pos x="315" y="163"/>
                      </a:cxn>
                      <a:cxn ang="0">
                        <a:pos x="306" y="193"/>
                      </a:cxn>
                      <a:cxn ang="0">
                        <a:pos x="331" y="221"/>
                      </a:cxn>
                      <a:cxn ang="0">
                        <a:pos x="349" y="247"/>
                      </a:cxn>
                      <a:cxn ang="0">
                        <a:pos x="354" y="257"/>
                      </a:cxn>
                      <a:cxn ang="0">
                        <a:pos x="333" y="272"/>
                      </a:cxn>
                      <a:cxn ang="0">
                        <a:pos x="315" y="285"/>
                      </a:cxn>
                      <a:cxn ang="0">
                        <a:pos x="276" y="278"/>
                      </a:cxn>
                      <a:cxn ang="0">
                        <a:pos x="250" y="261"/>
                      </a:cxn>
                      <a:cxn ang="0">
                        <a:pos x="230" y="255"/>
                      </a:cxn>
                      <a:cxn ang="0">
                        <a:pos x="190" y="253"/>
                      </a:cxn>
                      <a:cxn ang="0">
                        <a:pos x="159" y="234"/>
                      </a:cxn>
                      <a:cxn ang="0">
                        <a:pos x="138" y="209"/>
                      </a:cxn>
                      <a:cxn ang="0">
                        <a:pos x="115" y="188"/>
                      </a:cxn>
                      <a:cxn ang="0">
                        <a:pos x="107" y="182"/>
                      </a:cxn>
                      <a:cxn ang="0">
                        <a:pos x="100" y="192"/>
                      </a:cxn>
                      <a:cxn ang="0">
                        <a:pos x="88" y="171"/>
                      </a:cxn>
                      <a:cxn ang="0">
                        <a:pos x="83" y="156"/>
                      </a:cxn>
                      <a:cxn ang="0">
                        <a:pos x="62" y="139"/>
                      </a:cxn>
                    </a:cxnLst>
                    <a:rect l="0" t="0" r="r" b="b"/>
                    <a:pathLst>
                      <a:path w="354" h="286">
                        <a:moveTo>
                          <a:pt x="49" y="129"/>
                        </a:moveTo>
                        <a:lnTo>
                          <a:pt x="40" y="116"/>
                        </a:lnTo>
                        <a:lnTo>
                          <a:pt x="38" y="106"/>
                        </a:lnTo>
                        <a:lnTo>
                          <a:pt x="44" y="88"/>
                        </a:lnTo>
                        <a:lnTo>
                          <a:pt x="44" y="79"/>
                        </a:lnTo>
                        <a:lnTo>
                          <a:pt x="32" y="73"/>
                        </a:lnTo>
                        <a:lnTo>
                          <a:pt x="17" y="50"/>
                        </a:lnTo>
                        <a:lnTo>
                          <a:pt x="5" y="36"/>
                        </a:lnTo>
                        <a:lnTo>
                          <a:pt x="2" y="16"/>
                        </a:lnTo>
                        <a:lnTo>
                          <a:pt x="0" y="6"/>
                        </a:lnTo>
                        <a:lnTo>
                          <a:pt x="6" y="0"/>
                        </a:lnTo>
                        <a:lnTo>
                          <a:pt x="9" y="2"/>
                        </a:lnTo>
                        <a:lnTo>
                          <a:pt x="12" y="4"/>
                        </a:lnTo>
                        <a:lnTo>
                          <a:pt x="31" y="16"/>
                        </a:lnTo>
                        <a:lnTo>
                          <a:pt x="44" y="11"/>
                        </a:lnTo>
                        <a:lnTo>
                          <a:pt x="60" y="0"/>
                        </a:lnTo>
                        <a:lnTo>
                          <a:pt x="65" y="11"/>
                        </a:lnTo>
                        <a:lnTo>
                          <a:pt x="64" y="15"/>
                        </a:lnTo>
                        <a:lnTo>
                          <a:pt x="78" y="25"/>
                        </a:lnTo>
                        <a:lnTo>
                          <a:pt x="87" y="42"/>
                        </a:lnTo>
                        <a:lnTo>
                          <a:pt x="107" y="50"/>
                        </a:lnTo>
                        <a:lnTo>
                          <a:pt x="122" y="55"/>
                        </a:lnTo>
                        <a:lnTo>
                          <a:pt x="138" y="60"/>
                        </a:lnTo>
                        <a:lnTo>
                          <a:pt x="152" y="58"/>
                        </a:lnTo>
                        <a:lnTo>
                          <a:pt x="164" y="55"/>
                        </a:lnTo>
                        <a:lnTo>
                          <a:pt x="167" y="53"/>
                        </a:lnTo>
                        <a:lnTo>
                          <a:pt x="164" y="46"/>
                        </a:lnTo>
                        <a:lnTo>
                          <a:pt x="169" y="46"/>
                        </a:lnTo>
                        <a:lnTo>
                          <a:pt x="181" y="34"/>
                        </a:lnTo>
                        <a:lnTo>
                          <a:pt x="201" y="32"/>
                        </a:lnTo>
                        <a:lnTo>
                          <a:pt x="215" y="30"/>
                        </a:lnTo>
                        <a:lnTo>
                          <a:pt x="242" y="40"/>
                        </a:lnTo>
                        <a:lnTo>
                          <a:pt x="257" y="49"/>
                        </a:lnTo>
                        <a:lnTo>
                          <a:pt x="271" y="58"/>
                        </a:lnTo>
                        <a:lnTo>
                          <a:pt x="285" y="60"/>
                        </a:lnTo>
                        <a:lnTo>
                          <a:pt x="292" y="81"/>
                        </a:lnTo>
                        <a:lnTo>
                          <a:pt x="289" y="103"/>
                        </a:lnTo>
                        <a:lnTo>
                          <a:pt x="286" y="106"/>
                        </a:lnTo>
                        <a:lnTo>
                          <a:pt x="286" y="116"/>
                        </a:lnTo>
                        <a:lnTo>
                          <a:pt x="293" y="122"/>
                        </a:lnTo>
                        <a:lnTo>
                          <a:pt x="292" y="124"/>
                        </a:lnTo>
                        <a:lnTo>
                          <a:pt x="296" y="141"/>
                        </a:lnTo>
                        <a:lnTo>
                          <a:pt x="300" y="158"/>
                        </a:lnTo>
                        <a:lnTo>
                          <a:pt x="315" y="163"/>
                        </a:lnTo>
                        <a:lnTo>
                          <a:pt x="319" y="171"/>
                        </a:lnTo>
                        <a:lnTo>
                          <a:pt x="306" y="193"/>
                        </a:lnTo>
                        <a:lnTo>
                          <a:pt x="318" y="208"/>
                        </a:lnTo>
                        <a:lnTo>
                          <a:pt x="331" y="221"/>
                        </a:lnTo>
                        <a:lnTo>
                          <a:pt x="344" y="226"/>
                        </a:lnTo>
                        <a:lnTo>
                          <a:pt x="349" y="247"/>
                        </a:lnTo>
                        <a:lnTo>
                          <a:pt x="354" y="249"/>
                        </a:lnTo>
                        <a:lnTo>
                          <a:pt x="354" y="257"/>
                        </a:lnTo>
                        <a:lnTo>
                          <a:pt x="339" y="264"/>
                        </a:lnTo>
                        <a:lnTo>
                          <a:pt x="333" y="272"/>
                        </a:lnTo>
                        <a:lnTo>
                          <a:pt x="332" y="286"/>
                        </a:lnTo>
                        <a:lnTo>
                          <a:pt x="315" y="285"/>
                        </a:lnTo>
                        <a:lnTo>
                          <a:pt x="294" y="281"/>
                        </a:lnTo>
                        <a:lnTo>
                          <a:pt x="276" y="278"/>
                        </a:lnTo>
                        <a:lnTo>
                          <a:pt x="258" y="274"/>
                        </a:lnTo>
                        <a:lnTo>
                          <a:pt x="250" y="261"/>
                        </a:lnTo>
                        <a:lnTo>
                          <a:pt x="244" y="248"/>
                        </a:lnTo>
                        <a:lnTo>
                          <a:pt x="230" y="255"/>
                        </a:lnTo>
                        <a:lnTo>
                          <a:pt x="215" y="260"/>
                        </a:lnTo>
                        <a:lnTo>
                          <a:pt x="190" y="253"/>
                        </a:lnTo>
                        <a:lnTo>
                          <a:pt x="174" y="243"/>
                        </a:lnTo>
                        <a:lnTo>
                          <a:pt x="159" y="234"/>
                        </a:lnTo>
                        <a:lnTo>
                          <a:pt x="146" y="221"/>
                        </a:lnTo>
                        <a:lnTo>
                          <a:pt x="138" y="209"/>
                        </a:lnTo>
                        <a:lnTo>
                          <a:pt x="122" y="187"/>
                        </a:lnTo>
                        <a:lnTo>
                          <a:pt x="115" y="188"/>
                        </a:lnTo>
                        <a:lnTo>
                          <a:pt x="107" y="183"/>
                        </a:lnTo>
                        <a:lnTo>
                          <a:pt x="107" y="182"/>
                        </a:lnTo>
                        <a:lnTo>
                          <a:pt x="103" y="191"/>
                        </a:lnTo>
                        <a:lnTo>
                          <a:pt x="100" y="192"/>
                        </a:lnTo>
                        <a:lnTo>
                          <a:pt x="95" y="184"/>
                        </a:lnTo>
                        <a:lnTo>
                          <a:pt x="88" y="171"/>
                        </a:lnTo>
                        <a:lnTo>
                          <a:pt x="83" y="171"/>
                        </a:lnTo>
                        <a:lnTo>
                          <a:pt x="83" y="156"/>
                        </a:lnTo>
                        <a:lnTo>
                          <a:pt x="77" y="148"/>
                        </a:lnTo>
                        <a:lnTo>
                          <a:pt x="62" y="139"/>
                        </a:lnTo>
                        <a:lnTo>
                          <a:pt x="49" y="12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8" name="Freeform 2027"/>
                  <p:cNvSpPr>
                    <a:spLocks/>
                  </p:cNvSpPr>
                  <p:nvPr/>
                </p:nvSpPr>
                <p:spPr bwMode="auto">
                  <a:xfrm>
                    <a:off x="5434325" y="2908300"/>
                    <a:ext cx="273050" cy="257175"/>
                  </a:xfrm>
                  <a:custGeom>
                    <a:avLst/>
                    <a:gdLst/>
                    <a:ahLst/>
                    <a:cxnLst>
                      <a:cxn ang="0">
                        <a:pos x="112" y="69"/>
                      </a:cxn>
                      <a:cxn ang="0">
                        <a:pos x="110" y="59"/>
                      </a:cxn>
                      <a:cxn ang="0">
                        <a:pos x="116" y="41"/>
                      </a:cxn>
                      <a:cxn ang="0">
                        <a:pos x="116" y="32"/>
                      </a:cxn>
                      <a:cxn ang="0">
                        <a:pos x="104" y="26"/>
                      </a:cxn>
                      <a:cxn ang="0">
                        <a:pos x="89" y="3"/>
                      </a:cxn>
                      <a:cxn ang="0">
                        <a:pos x="78" y="4"/>
                      </a:cxn>
                      <a:cxn ang="0">
                        <a:pos x="74" y="0"/>
                      </a:cxn>
                      <a:cxn ang="0">
                        <a:pos x="54" y="0"/>
                      </a:cxn>
                      <a:cxn ang="0">
                        <a:pos x="48" y="4"/>
                      </a:cxn>
                      <a:cxn ang="0">
                        <a:pos x="34" y="19"/>
                      </a:cxn>
                      <a:cxn ang="0">
                        <a:pos x="34" y="38"/>
                      </a:cxn>
                      <a:cxn ang="0">
                        <a:pos x="34" y="56"/>
                      </a:cxn>
                      <a:cxn ang="0">
                        <a:pos x="17" y="67"/>
                      </a:cxn>
                      <a:cxn ang="0">
                        <a:pos x="0" y="77"/>
                      </a:cxn>
                      <a:cxn ang="0">
                        <a:pos x="12" y="101"/>
                      </a:cxn>
                      <a:cxn ang="0">
                        <a:pos x="28" y="107"/>
                      </a:cxn>
                      <a:cxn ang="0">
                        <a:pos x="45" y="115"/>
                      </a:cxn>
                      <a:cxn ang="0">
                        <a:pos x="60" y="123"/>
                      </a:cxn>
                      <a:cxn ang="0">
                        <a:pos x="77" y="129"/>
                      </a:cxn>
                      <a:cxn ang="0">
                        <a:pos x="78" y="136"/>
                      </a:cxn>
                      <a:cxn ang="0">
                        <a:pos x="89" y="137"/>
                      </a:cxn>
                      <a:cxn ang="0">
                        <a:pos x="89" y="152"/>
                      </a:cxn>
                      <a:cxn ang="0">
                        <a:pos x="110" y="161"/>
                      </a:cxn>
                      <a:cxn ang="0">
                        <a:pos x="121" y="154"/>
                      </a:cxn>
                      <a:cxn ang="0">
                        <a:pos x="140" y="162"/>
                      </a:cxn>
                      <a:cxn ang="0">
                        <a:pos x="147" y="145"/>
                      </a:cxn>
                      <a:cxn ang="0">
                        <a:pos x="162" y="144"/>
                      </a:cxn>
                      <a:cxn ang="0">
                        <a:pos x="172" y="145"/>
                      </a:cxn>
                      <a:cxn ang="0">
                        <a:pos x="167" y="137"/>
                      </a:cxn>
                      <a:cxn ang="0">
                        <a:pos x="160" y="124"/>
                      </a:cxn>
                      <a:cxn ang="0">
                        <a:pos x="155" y="124"/>
                      </a:cxn>
                      <a:cxn ang="0">
                        <a:pos x="155" y="109"/>
                      </a:cxn>
                      <a:cxn ang="0">
                        <a:pos x="149" y="101"/>
                      </a:cxn>
                      <a:cxn ang="0">
                        <a:pos x="134" y="92"/>
                      </a:cxn>
                      <a:cxn ang="0">
                        <a:pos x="121" y="82"/>
                      </a:cxn>
                      <a:cxn ang="0">
                        <a:pos x="112" y="69"/>
                      </a:cxn>
                    </a:cxnLst>
                    <a:rect l="0" t="0" r="r" b="b"/>
                    <a:pathLst>
                      <a:path w="172" h="162">
                        <a:moveTo>
                          <a:pt x="112" y="69"/>
                        </a:moveTo>
                        <a:lnTo>
                          <a:pt x="110" y="59"/>
                        </a:lnTo>
                        <a:lnTo>
                          <a:pt x="116" y="41"/>
                        </a:lnTo>
                        <a:lnTo>
                          <a:pt x="116" y="32"/>
                        </a:lnTo>
                        <a:lnTo>
                          <a:pt x="104" y="26"/>
                        </a:lnTo>
                        <a:lnTo>
                          <a:pt x="89" y="3"/>
                        </a:lnTo>
                        <a:lnTo>
                          <a:pt x="78" y="4"/>
                        </a:lnTo>
                        <a:lnTo>
                          <a:pt x="74" y="0"/>
                        </a:lnTo>
                        <a:lnTo>
                          <a:pt x="54" y="0"/>
                        </a:lnTo>
                        <a:lnTo>
                          <a:pt x="48" y="4"/>
                        </a:lnTo>
                        <a:lnTo>
                          <a:pt x="34" y="19"/>
                        </a:lnTo>
                        <a:lnTo>
                          <a:pt x="34" y="38"/>
                        </a:lnTo>
                        <a:lnTo>
                          <a:pt x="34" y="56"/>
                        </a:lnTo>
                        <a:lnTo>
                          <a:pt x="17" y="67"/>
                        </a:lnTo>
                        <a:lnTo>
                          <a:pt x="0" y="77"/>
                        </a:lnTo>
                        <a:lnTo>
                          <a:pt x="12" y="101"/>
                        </a:lnTo>
                        <a:lnTo>
                          <a:pt x="28" y="107"/>
                        </a:lnTo>
                        <a:lnTo>
                          <a:pt x="45" y="115"/>
                        </a:lnTo>
                        <a:lnTo>
                          <a:pt x="60" y="123"/>
                        </a:lnTo>
                        <a:lnTo>
                          <a:pt x="77" y="129"/>
                        </a:lnTo>
                        <a:lnTo>
                          <a:pt x="78" y="136"/>
                        </a:lnTo>
                        <a:lnTo>
                          <a:pt x="89" y="137"/>
                        </a:lnTo>
                        <a:lnTo>
                          <a:pt x="89" y="152"/>
                        </a:lnTo>
                        <a:lnTo>
                          <a:pt x="110" y="161"/>
                        </a:lnTo>
                        <a:lnTo>
                          <a:pt x="121" y="154"/>
                        </a:lnTo>
                        <a:lnTo>
                          <a:pt x="140" y="162"/>
                        </a:lnTo>
                        <a:lnTo>
                          <a:pt x="147" y="145"/>
                        </a:lnTo>
                        <a:lnTo>
                          <a:pt x="162" y="144"/>
                        </a:lnTo>
                        <a:lnTo>
                          <a:pt x="172" y="145"/>
                        </a:lnTo>
                        <a:lnTo>
                          <a:pt x="167" y="137"/>
                        </a:lnTo>
                        <a:lnTo>
                          <a:pt x="160" y="124"/>
                        </a:lnTo>
                        <a:lnTo>
                          <a:pt x="155" y="124"/>
                        </a:lnTo>
                        <a:lnTo>
                          <a:pt x="155" y="109"/>
                        </a:lnTo>
                        <a:lnTo>
                          <a:pt x="149" y="101"/>
                        </a:lnTo>
                        <a:lnTo>
                          <a:pt x="134" y="92"/>
                        </a:lnTo>
                        <a:lnTo>
                          <a:pt x="121" y="82"/>
                        </a:lnTo>
                        <a:lnTo>
                          <a:pt x="112" y="6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29" name="Freeform 2028"/>
                  <p:cNvSpPr>
                    <a:spLocks/>
                  </p:cNvSpPr>
                  <p:nvPr/>
                </p:nvSpPr>
                <p:spPr bwMode="auto">
                  <a:xfrm>
                    <a:off x="5585138" y="3481388"/>
                    <a:ext cx="284162" cy="198437"/>
                  </a:xfrm>
                  <a:custGeom>
                    <a:avLst/>
                    <a:gdLst/>
                    <a:ahLst/>
                    <a:cxnLst>
                      <a:cxn ang="0">
                        <a:pos x="7" y="46"/>
                      </a:cxn>
                      <a:cxn ang="0">
                        <a:pos x="2" y="52"/>
                      </a:cxn>
                      <a:cxn ang="0">
                        <a:pos x="0" y="76"/>
                      </a:cxn>
                      <a:cxn ang="0">
                        <a:pos x="8" y="101"/>
                      </a:cxn>
                      <a:cxn ang="0">
                        <a:pos x="16" y="125"/>
                      </a:cxn>
                      <a:cxn ang="0">
                        <a:pos x="45" y="124"/>
                      </a:cxn>
                      <a:cxn ang="0">
                        <a:pos x="52" y="115"/>
                      </a:cxn>
                      <a:cxn ang="0">
                        <a:pos x="79" y="105"/>
                      </a:cxn>
                      <a:cxn ang="0">
                        <a:pos x="97" y="99"/>
                      </a:cxn>
                      <a:cxn ang="0">
                        <a:pos x="110" y="93"/>
                      </a:cxn>
                      <a:cxn ang="0">
                        <a:pos x="123" y="86"/>
                      </a:cxn>
                      <a:cxn ang="0">
                        <a:pos x="136" y="81"/>
                      </a:cxn>
                      <a:cxn ang="0">
                        <a:pos x="149" y="75"/>
                      </a:cxn>
                      <a:cxn ang="0">
                        <a:pos x="162" y="68"/>
                      </a:cxn>
                      <a:cxn ang="0">
                        <a:pos x="163" y="60"/>
                      </a:cxn>
                      <a:cxn ang="0">
                        <a:pos x="179" y="47"/>
                      </a:cxn>
                      <a:cxn ang="0">
                        <a:pos x="166" y="28"/>
                      </a:cxn>
                      <a:cxn ang="0">
                        <a:pos x="154" y="8"/>
                      </a:cxn>
                      <a:cxn ang="0">
                        <a:pos x="157" y="0"/>
                      </a:cxn>
                      <a:cxn ang="0">
                        <a:pos x="142" y="4"/>
                      </a:cxn>
                      <a:cxn ang="0">
                        <a:pos x="129" y="8"/>
                      </a:cxn>
                      <a:cxn ang="0">
                        <a:pos x="115" y="11"/>
                      </a:cxn>
                      <a:cxn ang="0">
                        <a:pos x="102" y="15"/>
                      </a:cxn>
                      <a:cxn ang="0">
                        <a:pos x="92" y="28"/>
                      </a:cxn>
                      <a:cxn ang="0">
                        <a:pos x="82" y="41"/>
                      </a:cxn>
                      <a:cxn ang="0">
                        <a:pos x="73" y="54"/>
                      </a:cxn>
                      <a:cxn ang="0">
                        <a:pos x="63" y="67"/>
                      </a:cxn>
                      <a:cxn ang="0">
                        <a:pos x="62" y="46"/>
                      </a:cxn>
                      <a:cxn ang="0">
                        <a:pos x="46" y="39"/>
                      </a:cxn>
                      <a:cxn ang="0">
                        <a:pos x="29" y="32"/>
                      </a:cxn>
                      <a:cxn ang="0">
                        <a:pos x="9" y="30"/>
                      </a:cxn>
                      <a:cxn ang="0">
                        <a:pos x="7" y="46"/>
                      </a:cxn>
                    </a:cxnLst>
                    <a:rect l="0" t="0" r="r" b="b"/>
                    <a:pathLst>
                      <a:path w="179" h="125">
                        <a:moveTo>
                          <a:pt x="7" y="46"/>
                        </a:moveTo>
                        <a:lnTo>
                          <a:pt x="2" y="52"/>
                        </a:lnTo>
                        <a:lnTo>
                          <a:pt x="0" y="76"/>
                        </a:lnTo>
                        <a:lnTo>
                          <a:pt x="8" y="101"/>
                        </a:lnTo>
                        <a:lnTo>
                          <a:pt x="16" y="125"/>
                        </a:lnTo>
                        <a:lnTo>
                          <a:pt x="45" y="124"/>
                        </a:lnTo>
                        <a:lnTo>
                          <a:pt x="52" y="115"/>
                        </a:lnTo>
                        <a:lnTo>
                          <a:pt x="79" y="105"/>
                        </a:lnTo>
                        <a:lnTo>
                          <a:pt x="97" y="99"/>
                        </a:lnTo>
                        <a:lnTo>
                          <a:pt x="110" y="93"/>
                        </a:lnTo>
                        <a:lnTo>
                          <a:pt x="123" y="86"/>
                        </a:lnTo>
                        <a:lnTo>
                          <a:pt x="136" y="81"/>
                        </a:lnTo>
                        <a:lnTo>
                          <a:pt x="149" y="75"/>
                        </a:lnTo>
                        <a:lnTo>
                          <a:pt x="162" y="68"/>
                        </a:lnTo>
                        <a:lnTo>
                          <a:pt x="163" y="60"/>
                        </a:lnTo>
                        <a:lnTo>
                          <a:pt x="179" y="47"/>
                        </a:lnTo>
                        <a:lnTo>
                          <a:pt x="166" y="28"/>
                        </a:lnTo>
                        <a:lnTo>
                          <a:pt x="154" y="8"/>
                        </a:lnTo>
                        <a:lnTo>
                          <a:pt x="157" y="0"/>
                        </a:lnTo>
                        <a:lnTo>
                          <a:pt x="142" y="4"/>
                        </a:lnTo>
                        <a:lnTo>
                          <a:pt x="129" y="8"/>
                        </a:lnTo>
                        <a:lnTo>
                          <a:pt x="115" y="11"/>
                        </a:lnTo>
                        <a:lnTo>
                          <a:pt x="102" y="15"/>
                        </a:lnTo>
                        <a:lnTo>
                          <a:pt x="92" y="28"/>
                        </a:lnTo>
                        <a:lnTo>
                          <a:pt x="82" y="41"/>
                        </a:lnTo>
                        <a:lnTo>
                          <a:pt x="73" y="54"/>
                        </a:lnTo>
                        <a:lnTo>
                          <a:pt x="63" y="67"/>
                        </a:lnTo>
                        <a:lnTo>
                          <a:pt x="62" y="46"/>
                        </a:lnTo>
                        <a:lnTo>
                          <a:pt x="46" y="39"/>
                        </a:lnTo>
                        <a:lnTo>
                          <a:pt x="29" y="32"/>
                        </a:lnTo>
                        <a:lnTo>
                          <a:pt x="9" y="30"/>
                        </a:lnTo>
                        <a:lnTo>
                          <a:pt x="7" y="4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0" name="Freeform 2029"/>
                  <p:cNvSpPr>
                    <a:spLocks/>
                  </p:cNvSpPr>
                  <p:nvPr/>
                </p:nvSpPr>
                <p:spPr bwMode="auto">
                  <a:xfrm>
                    <a:off x="7428225" y="3941763"/>
                    <a:ext cx="280988" cy="261937"/>
                  </a:xfrm>
                  <a:custGeom>
                    <a:avLst/>
                    <a:gdLst/>
                    <a:ahLst/>
                    <a:cxnLst>
                      <a:cxn ang="0">
                        <a:pos x="177" y="67"/>
                      </a:cxn>
                      <a:cxn ang="0">
                        <a:pos x="160" y="66"/>
                      </a:cxn>
                      <a:cxn ang="0">
                        <a:pos x="159" y="66"/>
                      </a:cxn>
                      <a:cxn ang="0">
                        <a:pos x="151" y="92"/>
                      </a:cxn>
                      <a:cxn ang="0">
                        <a:pos x="154" y="95"/>
                      </a:cxn>
                      <a:cxn ang="0">
                        <a:pos x="150" y="103"/>
                      </a:cxn>
                      <a:cxn ang="0">
                        <a:pos x="139" y="108"/>
                      </a:cxn>
                      <a:cxn ang="0">
                        <a:pos x="132" y="121"/>
                      </a:cxn>
                      <a:cxn ang="0">
                        <a:pos x="132" y="130"/>
                      </a:cxn>
                      <a:cxn ang="0">
                        <a:pos x="136" y="130"/>
                      </a:cxn>
                      <a:cxn ang="0">
                        <a:pos x="130" y="135"/>
                      </a:cxn>
                      <a:cxn ang="0">
                        <a:pos x="128" y="143"/>
                      </a:cxn>
                      <a:cxn ang="0">
                        <a:pos x="123" y="157"/>
                      </a:cxn>
                      <a:cxn ang="0">
                        <a:pos x="99" y="165"/>
                      </a:cxn>
                      <a:cxn ang="0">
                        <a:pos x="98" y="155"/>
                      </a:cxn>
                      <a:cxn ang="0">
                        <a:pos x="94" y="152"/>
                      </a:cxn>
                      <a:cxn ang="0">
                        <a:pos x="82" y="152"/>
                      </a:cxn>
                      <a:cxn ang="0">
                        <a:pos x="72" y="146"/>
                      </a:cxn>
                      <a:cxn ang="0">
                        <a:pos x="61" y="152"/>
                      </a:cxn>
                      <a:cxn ang="0">
                        <a:pos x="52" y="153"/>
                      </a:cxn>
                      <a:cxn ang="0">
                        <a:pos x="48" y="143"/>
                      </a:cxn>
                      <a:cxn ang="0">
                        <a:pos x="33" y="144"/>
                      </a:cxn>
                      <a:cxn ang="0">
                        <a:pos x="35" y="143"/>
                      </a:cxn>
                      <a:cxn ang="0">
                        <a:pos x="31" y="146"/>
                      </a:cxn>
                      <a:cxn ang="0">
                        <a:pos x="24" y="143"/>
                      </a:cxn>
                      <a:cxn ang="0">
                        <a:pos x="20" y="122"/>
                      </a:cxn>
                      <a:cxn ang="0">
                        <a:pos x="20" y="108"/>
                      </a:cxn>
                      <a:cxn ang="0">
                        <a:pos x="8" y="100"/>
                      </a:cxn>
                      <a:cxn ang="0">
                        <a:pos x="5" y="97"/>
                      </a:cxn>
                      <a:cxn ang="0">
                        <a:pos x="7" y="86"/>
                      </a:cxn>
                      <a:cxn ang="0">
                        <a:pos x="0" y="79"/>
                      </a:cxn>
                      <a:cxn ang="0">
                        <a:pos x="1" y="70"/>
                      </a:cxn>
                      <a:cxn ang="0">
                        <a:pos x="0" y="62"/>
                      </a:cxn>
                      <a:cxn ang="0">
                        <a:pos x="8" y="56"/>
                      </a:cxn>
                      <a:cxn ang="0">
                        <a:pos x="14" y="45"/>
                      </a:cxn>
                      <a:cxn ang="0">
                        <a:pos x="18" y="58"/>
                      </a:cxn>
                      <a:cxn ang="0">
                        <a:pos x="35" y="67"/>
                      </a:cxn>
                      <a:cxn ang="0">
                        <a:pos x="57" y="63"/>
                      </a:cxn>
                      <a:cxn ang="0">
                        <a:pos x="64" y="54"/>
                      </a:cxn>
                      <a:cxn ang="0">
                        <a:pos x="87" y="60"/>
                      </a:cxn>
                      <a:cxn ang="0">
                        <a:pos x="102" y="54"/>
                      </a:cxn>
                      <a:cxn ang="0">
                        <a:pos x="110" y="37"/>
                      </a:cxn>
                      <a:cxn ang="0">
                        <a:pos x="113" y="27"/>
                      </a:cxn>
                      <a:cxn ang="0">
                        <a:pos x="117" y="13"/>
                      </a:cxn>
                      <a:cxn ang="0">
                        <a:pos x="121" y="0"/>
                      </a:cxn>
                      <a:cxn ang="0">
                        <a:pos x="136" y="1"/>
                      </a:cxn>
                      <a:cxn ang="0">
                        <a:pos x="151" y="4"/>
                      </a:cxn>
                      <a:cxn ang="0">
                        <a:pos x="149" y="6"/>
                      </a:cxn>
                      <a:cxn ang="0">
                        <a:pos x="150" y="7"/>
                      </a:cxn>
                      <a:cxn ang="0">
                        <a:pos x="154" y="14"/>
                      </a:cxn>
                      <a:cxn ang="0">
                        <a:pos x="150" y="14"/>
                      </a:cxn>
                      <a:cxn ang="0">
                        <a:pos x="156" y="23"/>
                      </a:cxn>
                      <a:cxn ang="0">
                        <a:pos x="147" y="22"/>
                      </a:cxn>
                      <a:cxn ang="0">
                        <a:pos x="160" y="41"/>
                      </a:cxn>
                      <a:cxn ang="0">
                        <a:pos x="156" y="48"/>
                      </a:cxn>
                      <a:cxn ang="0">
                        <a:pos x="167" y="58"/>
                      </a:cxn>
                      <a:cxn ang="0">
                        <a:pos x="177" y="67"/>
                      </a:cxn>
                    </a:cxnLst>
                    <a:rect l="0" t="0" r="r" b="b"/>
                    <a:pathLst>
                      <a:path w="177" h="165">
                        <a:moveTo>
                          <a:pt x="177" y="67"/>
                        </a:moveTo>
                        <a:lnTo>
                          <a:pt x="160" y="66"/>
                        </a:lnTo>
                        <a:lnTo>
                          <a:pt x="159" y="66"/>
                        </a:lnTo>
                        <a:lnTo>
                          <a:pt x="151" y="92"/>
                        </a:lnTo>
                        <a:lnTo>
                          <a:pt x="154" y="95"/>
                        </a:lnTo>
                        <a:lnTo>
                          <a:pt x="150" y="103"/>
                        </a:lnTo>
                        <a:lnTo>
                          <a:pt x="139" y="108"/>
                        </a:lnTo>
                        <a:lnTo>
                          <a:pt x="132" y="121"/>
                        </a:lnTo>
                        <a:lnTo>
                          <a:pt x="132" y="130"/>
                        </a:lnTo>
                        <a:lnTo>
                          <a:pt x="136" y="130"/>
                        </a:lnTo>
                        <a:lnTo>
                          <a:pt x="130" y="135"/>
                        </a:lnTo>
                        <a:lnTo>
                          <a:pt x="128" y="143"/>
                        </a:lnTo>
                        <a:lnTo>
                          <a:pt x="123" y="157"/>
                        </a:lnTo>
                        <a:lnTo>
                          <a:pt x="99" y="165"/>
                        </a:lnTo>
                        <a:lnTo>
                          <a:pt x="98" y="155"/>
                        </a:lnTo>
                        <a:lnTo>
                          <a:pt x="94" y="152"/>
                        </a:lnTo>
                        <a:lnTo>
                          <a:pt x="82" y="152"/>
                        </a:lnTo>
                        <a:lnTo>
                          <a:pt x="72" y="146"/>
                        </a:lnTo>
                        <a:lnTo>
                          <a:pt x="61" y="152"/>
                        </a:lnTo>
                        <a:lnTo>
                          <a:pt x="52" y="153"/>
                        </a:lnTo>
                        <a:lnTo>
                          <a:pt x="48" y="143"/>
                        </a:lnTo>
                        <a:lnTo>
                          <a:pt x="33" y="144"/>
                        </a:lnTo>
                        <a:lnTo>
                          <a:pt x="35" y="143"/>
                        </a:lnTo>
                        <a:lnTo>
                          <a:pt x="31" y="146"/>
                        </a:lnTo>
                        <a:lnTo>
                          <a:pt x="24" y="143"/>
                        </a:lnTo>
                        <a:lnTo>
                          <a:pt x="20" y="122"/>
                        </a:lnTo>
                        <a:lnTo>
                          <a:pt x="20" y="108"/>
                        </a:lnTo>
                        <a:lnTo>
                          <a:pt x="8" y="100"/>
                        </a:lnTo>
                        <a:lnTo>
                          <a:pt x="5" y="97"/>
                        </a:lnTo>
                        <a:lnTo>
                          <a:pt x="7" y="86"/>
                        </a:lnTo>
                        <a:lnTo>
                          <a:pt x="0" y="79"/>
                        </a:lnTo>
                        <a:lnTo>
                          <a:pt x="1" y="70"/>
                        </a:lnTo>
                        <a:lnTo>
                          <a:pt x="0" y="62"/>
                        </a:lnTo>
                        <a:lnTo>
                          <a:pt x="8" y="56"/>
                        </a:lnTo>
                        <a:lnTo>
                          <a:pt x="14" y="45"/>
                        </a:lnTo>
                        <a:lnTo>
                          <a:pt x="18" y="58"/>
                        </a:lnTo>
                        <a:lnTo>
                          <a:pt x="35" y="67"/>
                        </a:lnTo>
                        <a:lnTo>
                          <a:pt x="57" y="63"/>
                        </a:lnTo>
                        <a:lnTo>
                          <a:pt x="64" y="54"/>
                        </a:lnTo>
                        <a:lnTo>
                          <a:pt x="87" y="60"/>
                        </a:lnTo>
                        <a:lnTo>
                          <a:pt x="102" y="54"/>
                        </a:lnTo>
                        <a:lnTo>
                          <a:pt x="110" y="37"/>
                        </a:lnTo>
                        <a:lnTo>
                          <a:pt x="113" y="27"/>
                        </a:lnTo>
                        <a:lnTo>
                          <a:pt x="117" y="13"/>
                        </a:lnTo>
                        <a:lnTo>
                          <a:pt x="121" y="0"/>
                        </a:lnTo>
                        <a:lnTo>
                          <a:pt x="136" y="1"/>
                        </a:lnTo>
                        <a:lnTo>
                          <a:pt x="151" y="4"/>
                        </a:lnTo>
                        <a:lnTo>
                          <a:pt x="149" y="6"/>
                        </a:lnTo>
                        <a:lnTo>
                          <a:pt x="150" y="7"/>
                        </a:lnTo>
                        <a:lnTo>
                          <a:pt x="154" y="14"/>
                        </a:lnTo>
                        <a:lnTo>
                          <a:pt x="150" y="14"/>
                        </a:lnTo>
                        <a:lnTo>
                          <a:pt x="156" y="23"/>
                        </a:lnTo>
                        <a:lnTo>
                          <a:pt x="147" y="22"/>
                        </a:lnTo>
                        <a:lnTo>
                          <a:pt x="160" y="41"/>
                        </a:lnTo>
                        <a:lnTo>
                          <a:pt x="156" y="48"/>
                        </a:lnTo>
                        <a:lnTo>
                          <a:pt x="167" y="58"/>
                        </a:lnTo>
                        <a:lnTo>
                          <a:pt x="177" y="6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1" name="Freeform 2030"/>
                  <p:cNvSpPr>
                    <a:spLocks/>
                  </p:cNvSpPr>
                  <p:nvPr/>
                </p:nvSpPr>
                <p:spPr bwMode="auto">
                  <a:xfrm>
                    <a:off x="7047225" y="3903663"/>
                    <a:ext cx="303213" cy="355600"/>
                  </a:xfrm>
                  <a:custGeom>
                    <a:avLst/>
                    <a:gdLst/>
                    <a:ahLst/>
                    <a:cxnLst>
                      <a:cxn ang="0">
                        <a:pos x="191" y="173"/>
                      </a:cxn>
                      <a:cxn ang="0">
                        <a:pos x="189" y="175"/>
                      </a:cxn>
                      <a:cxn ang="0">
                        <a:pos x="187" y="200"/>
                      </a:cxn>
                      <a:cxn ang="0">
                        <a:pos x="184" y="224"/>
                      </a:cxn>
                      <a:cxn ang="0">
                        <a:pos x="176" y="218"/>
                      </a:cxn>
                      <a:cxn ang="0">
                        <a:pos x="174" y="222"/>
                      </a:cxn>
                      <a:cxn ang="0">
                        <a:pos x="166" y="219"/>
                      </a:cxn>
                      <a:cxn ang="0">
                        <a:pos x="166" y="224"/>
                      </a:cxn>
                      <a:cxn ang="0">
                        <a:pos x="149" y="207"/>
                      </a:cxn>
                      <a:cxn ang="0">
                        <a:pos x="138" y="198"/>
                      </a:cxn>
                      <a:cxn ang="0">
                        <a:pos x="129" y="189"/>
                      </a:cxn>
                      <a:cxn ang="0">
                        <a:pos x="120" y="179"/>
                      </a:cxn>
                      <a:cxn ang="0">
                        <a:pos x="111" y="170"/>
                      </a:cxn>
                      <a:cxn ang="0">
                        <a:pos x="103" y="153"/>
                      </a:cxn>
                      <a:cxn ang="0">
                        <a:pos x="97" y="137"/>
                      </a:cxn>
                      <a:cxn ang="0">
                        <a:pos x="93" y="134"/>
                      </a:cxn>
                      <a:cxn ang="0">
                        <a:pos x="85" y="120"/>
                      </a:cxn>
                      <a:cxn ang="0">
                        <a:pos x="75" y="104"/>
                      </a:cxn>
                      <a:cxn ang="0">
                        <a:pos x="69" y="91"/>
                      </a:cxn>
                      <a:cxn ang="0">
                        <a:pos x="64" y="78"/>
                      </a:cxn>
                      <a:cxn ang="0">
                        <a:pos x="50" y="65"/>
                      </a:cxn>
                      <a:cxn ang="0">
                        <a:pos x="38" y="50"/>
                      </a:cxn>
                      <a:cxn ang="0">
                        <a:pos x="25" y="35"/>
                      </a:cxn>
                      <a:cxn ang="0">
                        <a:pos x="12" y="22"/>
                      </a:cxn>
                      <a:cxn ang="0">
                        <a:pos x="0" y="0"/>
                      </a:cxn>
                      <a:cxn ang="0">
                        <a:pos x="12" y="1"/>
                      </a:cxn>
                      <a:cxn ang="0">
                        <a:pos x="25" y="4"/>
                      </a:cxn>
                      <a:cxn ang="0">
                        <a:pos x="39" y="7"/>
                      </a:cxn>
                      <a:cxn ang="0">
                        <a:pos x="55" y="25"/>
                      </a:cxn>
                      <a:cxn ang="0">
                        <a:pos x="56" y="29"/>
                      </a:cxn>
                      <a:cxn ang="0">
                        <a:pos x="72" y="43"/>
                      </a:cxn>
                      <a:cxn ang="0">
                        <a:pos x="88" y="58"/>
                      </a:cxn>
                      <a:cxn ang="0">
                        <a:pos x="101" y="71"/>
                      </a:cxn>
                      <a:cxn ang="0">
                        <a:pos x="101" y="64"/>
                      </a:cxn>
                      <a:cxn ang="0">
                        <a:pos x="115" y="77"/>
                      </a:cxn>
                      <a:cxn ang="0">
                        <a:pos x="124" y="87"/>
                      </a:cxn>
                      <a:cxn ang="0">
                        <a:pos x="140" y="99"/>
                      </a:cxn>
                      <a:cxn ang="0">
                        <a:pos x="142" y="101"/>
                      </a:cxn>
                      <a:cxn ang="0">
                        <a:pos x="153" y="110"/>
                      </a:cxn>
                      <a:cxn ang="0">
                        <a:pos x="146" y="114"/>
                      </a:cxn>
                      <a:cxn ang="0">
                        <a:pos x="148" y="117"/>
                      </a:cxn>
                      <a:cxn ang="0">
                        <a:pos x="146" y="120"/>
                      </a:cxn>
                      <a:cxn ang="0">
                        <a:pos x="149" y="127"/>
                      </a:cxn>
                      <a:cxn ang="0">
                        <a:pos x="162" y="130"/>
                      </a:cxn>
                      <a:cxn ang="0">
                        <a:pos x="165" y="145"/>
                      </a:cxn>
                      <a:cxn ang="0">
                        <a:pos x="168" y="149"/>
                      </a:cxn>
                      <a:cxn ang="0">
                        <a:pos x="168" y="158"/>
                      </a:cxn>
                      <a:cxn ang="0">
                        <a:pos x="183" y="157"/>
                      </a:cxn>
                      <a:cxn ang="0">
                        <a:pos x="191" y="173"/>
                      </a:cxn>
                    </a:cxnLst>
                    <a:rect l="0" t="0" r="r" b="b"/>
                    <a:pathLst>
                      <a:path w="191" h="224">
                        <a:moveTo>
                          <a:pt x="191" y="173"/>
                        </a:moveTo>
                        <a:lnTo>
                          <a:pt x="189" y="175"/>
                        </a:lnTo>
                        <a:lnTo>
                          <a:pt x="187" y="200"/>
                        </a:lnTo>
                        <a:lnTo>
                          <a:pt x="184" y="224"/>
                        </a:lnTo>
                        <a:lnTo>
                          <a:pt x="176" y="218"/>
                        </a:lnTo>
                        <a:lnTo>
                          <a:pt x="174" y="222"/>
                        </a:lnTo>
                        <a:lnTo>
                          <a:pt x="166" y="219"/>
                        </a:lnTo>
                        <a:lnTo>
                          <a:pt x="166" y="224"/>
                        </a:lnTo>
                        <a:lnTo>
                          <a:pt x="149" y="207"/>
                        </a:lnTo>
                        <a:lnTo>
                          <a:pt x="138" y="198"/>
                        </a:lnTo>
                        <a:lnTo>
                          <a:pt x="129" y="189"/>
                        </a:lnTo>
                        <a:lnTo>
                          <a:pt x="120" y="179"/>
                        </a:lnTo>
                        <a:lnTo>
                          <a:pt x="111" y="170"/>
                        </a:lnTo>
                        <a:lnTo>
                          <a:pt x="103" y="153"/>
                        </a:lnTo>
                        <a:lnTo>
                          <a:pt x="97" y="137"/>
                        </a:lnTo>
                        <a:lnTo>
                          <a:pt x="93" y="134"/>
                        </a:lnTo>
                        <a:lnTo>
                          <a:pt x="85" y="120"/>
                        </a:lnTo>
                        <a:lnTo>
                          <a:pt x="75" y="104"/>
                        </a:lnTo>
                        <a:lnTo>
                          <a:pt x="69" y="91"/>
                        </a:lnTo>
                        <a:lnTo>
                          <a:pt x="64" y="78"/>
                        </a:lnTo>
                        <a:lnTo>
                          <a:pt x="50" y="65"/>
                        </a:lnTo>
                        <a:lnTo>
                          <a:pt x="38" y="50"/>
                        </a:lnTo>
                        <a:lnTo>
                          <a:pt x="25" y="35"/>
                        </a:lnTo>
                        <a:lnTo>
                          <a:pt x="12" y="22"/>
                        </a:lnTo>
                        <a:lnTo>
                          <a:pt x="0" y="0"/>
                        </a:lnTo>
                        <a:lnTo>
                          <a:pt x="12" y="1"/>
                        </a:lnTo>
                        <a:lnTo>
                          <a:pt x="25" y="4"/>
                        </a:lnTo>
                        <a:lnTo>
                          <a:pt x="39" y="7"/>
                        </a:lnTo>
                        <a:lnTo>
                          <a:pt x="55" y="25"/>
                        </a:lnTo>
                        <a:lnTo>
                          <a:pt x="56" y="29"/>
                        </a:lnTo>
                        <a:lnTo>
                          <a:pt x="72" y="43"/>
                        </a:lnTo>
                        <a:lnTo>
                          <a:pt x="88" y="58"/>
                        </a:lnTo>
                        <a:lnTo>
                          <a:pt x="101" y="71"/>
                        </a:lnTo>
                        <a:lnTo>
                          <a:pt x="101" y="64"/>
                        </a:lnTo>
                        <a:lnTo>
                          <a:pt x="115" y="77"/>
                        </a:lnTo>
                        <a:lnTo>
                          <a:pt x="124" y="87"/>
                        </a:lnTo>
                        <a:lnTo>
                          <a:pt x="140" y="99"/>
                        </a:lnTo>
                        <a:lnTo>
                          <a:pt x="142" y="101"/>
                        </a:lnTo>
                        <a:lnTo>
                          <a:pt x="153" y="110"/>
                        </a:lnTo>
                        <a:lnTo>
                          <a:pt x="146" y="114"/>
                        </a:lnTo>
                        <a:lnTo>
                          <a:pt x="148" y="117"/>
                        </a:lnTo>
                        <a:lnTo>
                          <a:pt x="146" y="120"/>
                        </a:lnTo>
                        <a:lnTo>
                          <a:pt x="149" y="127"/>
                        </a:lnTo>
                        <a:lnTo>
                          <a:pt x="162" y="130"/>
                        </a:lnTo>
                        <a:lnTo>
                          <a:pt x="165" y="145"/>
                        </a:lnTo>
                        <a:lnTo>
                          <a:pt x="168" y="149"/>
                        </a:lnTo>
                        <a:lnTo>
                          <a:pt x="168" y="158"/>
                        </a:lnTo>
                        <a:lnTo>
                          <a:pt x="183" y="157"/>
                        </a:lnTo>
                        <a:lnTo>
                          <a:pt x="191" y="17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2" name="Freeform 2031"/>
                  <p:cNvSpPr>
                    <a:spLocks/>
                  </p:cNvSpPr>
                  <p:nvPr/>
                </p:nvSpPr>
                <p:spPr bwMode="auto">
                  <a:xfrm>
                    <a:off x="7325038" y="4259263"/>
                    <a:ext cx="252412" cy="93662"/>
                  </a:xfrm>
                  <a:custGeom>
                    <a:avLst/>
                    <a:gdLst/>
                    <a:ahLst/>
                    <a:cxnLst>
                      <a:cxn ang="0">
                        <a:pos x="159" y="59"/>
                      </a:cxn>
                      <a:cxn ang="0">
                        <a:pos x="145" y="55"/>
                      </a:cxn>
                      <a:cxn ang="0">
                        <a:pos x="132" y="51"/>
                      </a:cxn>
                      <a:cxn ang="0">
                        <a:pos x="109" y="50"/>
                      </a:cxn>
                      <a:cxn ang="0">
                        <a:pos x="89" y="46"/>
                      </a:cxn>
                      <a:cxn ang="0">
                        <a:pos x="70" y="42"/>
                      </a:cxn>
                      <a:cxn ang="0">
                        <a:pos x="53" y="39"/>
                      </a:cxn>
                      <a:cxn ang="0">
                        <a:pos x="33" y="35"/>
                      </a:cxn>
                      <a:cxn ang="0">
                        <a:pos x="18" y="29"/>
                      </a:cxn>
                      <a:cxn ang="0">
                        <a:pos x="18" y="24"/>
                      </a:cxn>
                      <a:cxn ang="0">
                        <a:pos x="0" y="19"/>
                      </a:cxn>
                      <a:cxn ang="0">
                        <a:pos x="5" y="16"/>
                      </a:cxn>
                      <a:cxn ang="0">
                        <a:pos x="13" y="0"/>
                      </a:cxn>
                      <a:cxn ang="0">
                        <a:pos x="36" y="4"/>
                      </a:cxn>
                      <a:cxn ang="0">
                        <a:pos x="55" y="11"/>
                      </a:cxn>
                      <a:cxn ang="0">
                        <a:pos x="62" y="20"/>
                      </a:cxn>
                      <a:cxn ang="0">
                        <a:pos x="77" y="21"/>
                      </a:cxn>
                      <a:cxn ang="0">
                        <a:pos x="91" y="21"/>
                      </a:cxn>
                      <a:cxn ang="0">
                        <a:pos x="98" y="13"/>
                      </a:cxn>
                      <a:cxn ang="0">
                        <a:pos x="107" y="19"/>
                      </a:cxn>
                      <a:cxn ang="0">
                        <a:pos x="126" y="24"/>
                      </a:cxn>
                      <a:cxn ang="0">
                        <a:pos x="132" y="37"/>
                      </a:cxn>
                      <a:cxn ang="0">
                        <a:pos x="135" y="38"/>
                      </a:cxn>
                      <a:cxn ang="0">
                        <a:pos x="138" y="38"/>
                      </a:cxn>
                      <a:cxn ang="0">
                        <a:pos x="141" y="37"/>
                      </a:cxn>
                      <a:cxn ang="0">
                        <a:pos x="146" y="37"/>
                      </a:cxn>
                      <a:cxn ang="0">
                        <a:pos x="148" y="37"/>
                      </a:cxn>
                      <a:cxn ang="0">
                        <a:pos x="152" y="37"/>
                      </a:cxn>
                      <a:cxn ang="0">
                        <a:pos x="156" y="38"/>
                      </a:cxn>
                      <a:cxn ang="0">
                        <a:pos x="158" y="41"/>
                      </a:cxn>
                      <a:cxn ang="0">
                        <a:pos x="158" y="56"/>
                      </a:cxn>
                      <a:cxn ang="0">
                        <a:pos x="159" y="59"/>
                      </a:cxn>
                    </a:cxnLst>
                    <a:rect l="0" t="0" r="r" b="b"/>
                    <a:pathLst>
                      <a:path w="159" h="59">
                        <a:moveTo>
                          <a:pt x="159" y="59"/>
                        </a:moveTo>
                        <a:lnTo>
                          <a:pt x="145" y="55"/>
                        </a:lnTo>
                        <a:lnTo>
                          <a:pt x="132" y="51"/>
                        </a:lnTo>
                        <a:lnTo>
                          <a:pt x="109" y="50"/>
                        </a:lnTo>
                        <a:lnTo>
                          <a:pt x="89" y="46"/>
                        </a:lnTo>
                        <a:lnTo>
                          <a:pt x="70" y="42"/>
                        </a:lnTo>
                        <a:lnTo>
                          <a:pt x="53" y="39"/>
                        </a:lnTo>
                        <a:lnTo>
                          <a:pt x="33" y="35"/>
                        </a:lnTo>
                        <a:lnTo>
                          <a:pt x="18" y="29"/>
                        </a:lnTo>
                        <a:lnTo>
                          <a:pt x="18" y="24"/>
                        </a:lnTo>
                        <a:lnTo>
                          <a:pt x="0" y="19"/>
                        </a:lnTo>
                        <a:lnTo>
                          <a:pt x="5" y="16"/>
                        </a:lnTo>
                        <a:lnTo>
                          <a:pt x="13" y="0"/>
                        </a:lnTo>
                        <a:lnTo>
                          <a:pt x="36" y="4"/>
                        </a:lnTo>
                        <a:lnTo>
                          <a:pt x="55" y="11"/>
                        </a:lnTo>
                        <a:lnTo>
                          <a:pt x="62" y="20"/>
                        </a:lnTo>
                        <a:lnTo>
                          <a:pt x="77" y="21"/>
                        </a:lnTo>
                        <a:lnTo>
                          <a:pt x="91" y="21"/>
                        </a:lnTo>
                        <a:lnTo>
                          <a:pt x="98" y="13"/>
                        </a:lnTo>
                        <a:lnTo>
                          <a:pt x="107" y="19"/>
                        </a:lnTo>
                        <a:lnTo>
                          <a:pt x="126" y="24"/>
                        </a:lnTo>
                        <a:lnTo>
                          <a:pt x="132" y="37"/>
                        </a:lnTo>
                        <a:lnTo>
                          <a:pt x="135" y="38"/>
                        </a:lnTo>
                        <a:lnTo>
                          <a:pt x="138" y="38"/>
                        </a:lnTo>
                        <a:lnTo>
                          <a:pt x="141" y="37"/>
                        </a:lnTo>
                        <a:lnTo>
                          <a:pt x="146" y="37"/>
                        </a:lnTo>
                        <a:lnTo>
                          <a:pt x="148" y="37"/>
                        </a:lnTo>
                        <a:lnTo>
                          <a:pt x="152" y="37"/>
                        </a:lnTo>
                        <a:lnTo>
                          <a:pt x="156" y="38"/>
                        </a:lnTo>
                        <a:lnTo>
                          <a:pt x="158" y="41"/>
                        </a:lnTo>
                        <a:lnTo>
                          <a:pt x="158" y="56"/>
                        </a:lnTo>
                        <a:lnTo>
                          <a:pt x="159" y="5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033" name="Group 2831"/>
                  <p:cNvGrpSpPr/>
                  <p:nvPr/>
                </p:nvGrpSpPr>
                <p:grpSpPr>
                  <a:xfrm>
                    <a:off x="7429813" y="3856038"/>
                    <a:ext cx="1590675" cy="1679575"/>
                    <a:chOff x="7429813" y="3856038"/>
                    <a:chExt cx="1590675" cy="1679575"/>
                  </a:xfrm>
                  <a:grpFill/>
                </p:grpSpPr>
                <p:sp>
                  <p:nvSpPr>
                    <p:cNvPr id="2037" name="Freeform 2036"/>
                    <p:cNvSpPr>
                      <a:spLocks/>
                    </p:cNvSpPr>
                    <p:nvPr/>
                  </p:nvSpPr>
                  <p:spPr bwMode="auto">
                    <a:xfrm>
                      <a:off x="7571100" y="3922713"/>
                      <a:ext cx="25400" cy="28575"/>
                    </a:xfrm>
                    <a:custGeom>
                      <a:avLst/>
                      <a:gdLst/>
                      <a:ahLst/>
                      <a:cxnLst>
                        <a:cxn ang="0">
                          <a:pos x="9" y="18"/>
                        </a:cxn>
                        <a:cxn ang="0">
                          <a:pos x="0" y="8"/>
                        </a:cxn>
                        <a:cxn ang="0">
                          <a:pos x="4" y="6"/>
                        </a:cxn>
                        <a:cxn ang="0">
                          <a:pos x="9" y="3"/>
                        </a:cxn>
                        <a:cxn ang="0">
                          <a:pos x="14" y="0"/>
                        </a:cxn>
                        <a:cxn ang="0">
                          <a:pos x="16" y="0"/>
                        </a:cxn>
                        <a:cxn ang="0">
                          <a:pos x="16" y="1"/>
                        </a:cxn>
                        <a:cxn ang="0">
                          <a:pos x="13" y="10"/>
                        </a:cxn>
                        <a:cxn ang="0">
                          <a:pos x="9" y="18"/>
                        </a:cxn>
                      </a:cxnLst>
                      <a:rect l="0" t="0" r="r" b="b"/>
                      <a:pathLst>
                        <a:path w="16" h="18">
                          <a:moveTo>
                            <a:pt x="9" y="18"/>
                          </a:moveTo>
                          <a:lnTo>
                            <a:pt x="0" y="8"/>
                          </a:lnTo>
                          <a:lnTo>
                            <a:pt x="4" y="6"/>
                          </a:lnTo>
                          <a:lnTo>
                            <a:pt x="9" y="3"/>
                          </a:lnTo>
                          <a:lnTo>
                            <a:pt x="14" y="0"/>
                          </a:lnTo>
                          <a:lnTo>
                            <a:pt x="16" y="0"/>
                          </a:lnTo>
                          <a:lnTo>
                            <a:pt x="16" y="1"/>
                          </a:lnTo>
                          <a:lnTo>
                            <a:pt x="13" y="10"/>
                          </a:lnTo>
                          <a:lnTo>
                            <a:pt x="9" y="1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8" name="Freeform 2037"/>
                    <p:cNvSpPr>
                      <a:spLocks/>
                    </p:cNvSpPr>
                    <p:nvPr/>
                  </p:nvSpPr>
                  <p:spPr bwMode="auto">
                    <a:xfrm>
                      <a:off x="7450450" y="3856038"/>
                      <a:ext cx="263525" cy="192087"/>
                    </a:xfrm>
                    <a:custGeom>
                      <a:avLst/>
                      <a:gdLst/>
                      <a:ahLst/>
                      <a:cxnLst>
                        <a:cxn ang="0">
                          <a:pos x="128" y="4"/>
                        </a:cxn>
                        <a:cxn ang="0">
                          <a:pos x="135" y="11"/>
                        </a:cxn>
                        <a:cxn ang="0">
                          <a:pos x="135" y="24"/>
                        </a:cxn>
                        <a:cxn ang="0">
                          <a:pos x="142" y="20"/>
                        </a:cxn>
                        <a:cxn ang="0">
                          <a:pos x="146" y="22"/>
                        </a:cxn>
                        <a:cxn ang="0">
                          <a:pos x="145" y="26"/>
                        </a:cxn>
                        <a:cxn ang="0">
                          <a:pos x="166" y="35"/>
                        </a:cxn>
                        <a:cxn ang="0">
                          <a:pos x="150" y="42"/>
                        </a:cxn>
                        <a:cxn ang="0">
                          <a:pos x="158" y="52"/>
                        </a:cxn>
                        <a:cxn ang="0">
                          <a:pos x="144" y="58"/>
                        </a:cxn>
                        <a:cxn ang="0">
                          <a:pos x="137" y="58"/>
                        </a:cxn>
                        <a:cxn ang="0">
                          <a:pos x="122" y="55"/>
                        </a:cxn>
                        <a:cxn ang="0">
                          <a:pos x="107" y="54"/>
                        </a:cxn>
                        <a:cxn ang="0">
                          <a:pos x="103" y="67"/>
                        </a:cxn>
                        <a:cxn ang="0">
                          <a:pos x="99" y="81"/>
                        </a:cxn>
                        <a:cxn ang="0">
                          <a:pos x="96" y="91"/>
                        </a:cxn>
                        <a:cxn ang="0">
                          <a:pos x="88" y="108"/>
                        </a:cxn>
                        <a:cxn ang="0">
                          <a:pos x="73" y="114"/>
                        </a:cxn>
                        <a:cxn ang="0">
                          <a:pos x="50" y="108"/>
                        </a:cxn>
                        <a:cxn ang="0">
                          <a:pos x="43" y="117"/>
                        </a:cxn>
                        <a:cxn ang="0">
                          <a:pos x="21" y="121"/>
                        </a:cxn>
                        <a:cxn ang="0">
                          <a:pos x="4" y="112"/>
                        </a:cxn>
                        <a:cxn ang="0">
                          <a:pos x="0" y="99"/>
                        </a:cxn>
                        <a:cxn ang="0">
                          <a:pos x="2" y="101"/>
                        </a:cxn>
                        <a:cxn ang="0">
                          <a:pos x="15" y="108"/>
                        </a:cxn>
                        <a:cxn ang="0">
                          <a:pos x="28" y="112"/>
                        </a:cxn>
                        <a:cxn ang="0">
                          <a:pos x="25" y="111"/>
                        </a:cxn>
                        <a:cxn ang="0">
                          <a:pos x="28" y="107"/>
                        </a:cxn>
                        <a:cxn ang="0">
                          <a:pos x="29" y="97"/>
                        </a:cxn>
                        <a:cxn ang="0">
                          <a:pos x="29" y="93"/>
                        </a:cxn>
                        <a:cxn ang="0">
                          <a:pos x="30" y="86"/>
                        </a:cxn>
                        <a:cxn ang="0">
                          <a:pos x="42" y="80"/>
                        </a:cxn>
                        <a:cxn ang="0">
                          <a:pos x="55" y="78"/>
                        </a:cxn>
                        <a:cxn ang="0">
                          <a:pos x="66" y="64"/>
                        </a:cxn>
                        <a:cxn ang="0">
                          <a:pos x="76" y="50"/>
                        </a:cxn>
                        <a:cxn ang="0">
                          <a:pos x="85" y="60"/>
                        </a:cxn>
                        <a:cxn ang="0">
                          <a:pos x="89" y="52"/>
                        </a:cxn>
                        <a:cxn ang="0">
                          <a:pos x="92" y="43"/>
                        </a:cxn>
                        <a:cxn ang="0">
                          <a:pos x="96" y="54"/>
                        </a:cxn>
                        <a:cxn ang="0">
                          <a:pos x="96" y="46"/>
                        </a:cxn>
                        <a:cxn ang="0">
                          <a:pos x="98" y="41"/>
                        </a:cxn>
                        <a:cxn ang="0">
                          <a:pos x="94" y="34"/>
                        </a:cxn>
                        <a:cxn ang="0">
                          <a:pos x="102" y="30"/>
                        </a:cxn>
                        <a:cxn ang="0">
                          <a:pos x="110" y="11"/>
                        </a:cxn>
                        <a:cxn ang="0">
                          <a:pos x="125" y="0"/>
                        </a:cxn>
                        <a:cxn ang="0">
                          <a:pos x="120" y="8"/>
                        </a:cxn>
                        <a:cxn ang="0">
                          <a:pos x="128" y="4"/>
                        </a:cxn>
                      </a:cxnLst>
                      <a:rect l="0" t="0" r="r" b="b"/>
                      <a:pathLst>
                        <a:path w="166" h="121">
                          <a:moveTo>
                            <a:pt x="128" y="4"/>
                          </a:moveTo>
                          <a:lnTo>
                            <a:pt x="135" y="11"/>
                          </a:lnTo>
                          <a:lnTo>
                            <a:pt x="135" y="24"/>
                          </a:lnTo>
                          <a:lnTo>
                            <a:pt x="142" y="20"/>
                          </a:lnTo>
                          <a:lnTo>
                            <a:pt x="146" y="22"/>
                          </a:lnTo>
                          <a:lnTo>
                            <a:pt x="145" y="26"/>
                          </a:lnTo>
                          <a:lnTo>
                            <a:pt x="166" y="35"/>
                          </a:lnTo>
                          <a:lnTo>
                            <a:pt x="150" y="42"/>
                          </a:lnTo>
                          <a:lnTo>
                            <a:pt x="158" y="52"/>
                          </a:lnTo>
                          <a:lnTo>
                            <a:pt x="144" y="58"/>
                          </a:lnTo>
                          <a:lnTo>
                            <a:pt x="137" y="58"/>
                          </a:lnTo>
                          <a:lnTo>
                            <a:pt x="122" y="55"/>
                          </a:lnTo>
                          <a:lnTo>
                            <a:pt x="107" y="54"/>
                          </a:lnTo>
                          <a:lnTo>
                            <a:pt x="103" y="67"/>
                          </a:lnTo>
                          <a:lnTo>
                            <a:pt x="99" y="81"/>
                          </a:lnTo>
                          <a:lnTo>
                            <a:pt x="96" y="91"/>
                          </a:lnTo>
                          <a:lnTo>
                            <a:pt x="88" y="108"/>
                          </a:lnTo>
                          <a:lnTo>
                            <a:pt x="73" y="114"/>
                          </a:lnTo>
                          <a:lnTo>
                            <a:pt x="50" y="108"/>
                          </a:lnTo>
                          <a:lnTo>
                            <a:pt x="43" y="117"/>
                          </a:lnTo>
                          <a:lnTo>
                            <a:pt x="21" y="121"/>
                          </a:lnTo>
                          <a:lnTo>
                            <a:pt x="4" y="112"/>
                          </a:lnTo>
                          <a:lnTo>
                            <a:pt x="0" y="99"/>
                          </a:lnTo>
                          <a:lnTo>
                            <a:pt x="2" y="101"/>
                          </a:lnTo>
                          <a:lnTo>
                            <a:pt x="15" y="108"/>
                          </a:lnTo>
                          <a:lnTo>
                            <a:pt x="28" y="112"/>
                          </a:lnTo>
                          <a:lnTo>
                            <a:pt x="25" y="111"/>
                          </a:lnTo>
                          <a:lnTo>
                            <a:pt x="28" y="107"/>
                          </a:lnTo>
                          <a:lnTo>
                            <a:pt x="29" y="97"/>
                          </a:lnTo>
                          <a:lnTo>
                            <a:pt x="29" y="93"/>
                          </a:lnTo>
                          <a:lnTo>
                            <a:pt x="30" y="86"/>
                          </a:lnTo>
                          <a:lnTo>
                            <a:pt x="42" y="80"/>
                          </a:lnTo>
                          <a:lnTo>
                            <a:pt x="55" y="78"/>
                          </a:lnTo>
                          <a:lnTo>
                            <a:pt x="66" y="64"/>
                          </a:lnTo>
                          <a:lnTo>
                            <a:pt x="76" y="50"/>
                          </a:lnTo>
                          <a:lnTo>
                            <a:pt x="85" y="60"/>
                          </a:lnTo>
                          <a:lnTo>
                            <a:pt x="89" y="52"/>
                          </a:lnTo>
                          <a:lnTo>
                            <a:pt x="92" y="43"/>
                          </a:lnTo>
                          <a:lnTo>
                            <a:pt x="96" y="54"/>
                          </a:lnTo>
                          <a:lnTo>
                            <a:pt x="96" y="46"/>
                          </a:lnTo>
                          <a:lnTo>
                            <a:pt x="98" y="41"/>
                          </a:lnTo>
                          <a:lnTo>
                            <a:pt x="94" y="34"/>
                          </a:lnTo>
                          <a:lnTo>
                            <a:pt x="102" y="30"/>
                          </a:lnTo>
                          <a:lnTo>
                            <a:pt x="110" y="11"/>
                          </a:lnTo>
                          <a:lnTo>
                            <a:pt x="125" y="0"/>
                          </a:lnTo>
                          <a:lnTo>
                            <a:pt x="120" y="8"/>
                          </a:lnTo>
                          <a:lnTo>
                            <a:pt x="128"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9" name="Freeform 2038"/>
                    <p:cNvSpPr>
                      <a:spLocks/>
                    </p:cNvSpPr>
                    <p:nvPr/>
                  </p:nvSpPr>
                  <p:spPr bwMode="auto">
                    <a:xfrm>
                      <a:off x="8044175" y="4092575"/>
                      <a:ext cx="273050" cy="269875"/>
                    </a:xfrm>
                    <a:custGeom>
                      <a:avLst/>
                      <a:gdLst/>
                      <a:ahLst/>
                      <a:cxnLst>
                        <a:cxn ang="0">
                          <a:pos x="124" y="154"/>
                        </a:cxn>
                        <a:cxn ang="0">
                          <a:pos x="119" y="138"/>
                        </a:cxn>
                        <a:cxn ang="0">
                          <a:pos x="128" y="134"/>
                        </a:cxn>
                        <a:cxn ang="0">
                          <a:pos x="127" y="129"/>
                        </a:cxn>
                        <a:cxn ang="0">
                          <a:pos x="129" y="125"/>
                        </a:cxn>
                        <a:cxn ang="0">
                          <a:pos x="114" y="95"/>
                        </a:cxn>
                        <a:cxn ang="0">
                          <a:pos x="89" y="84"/>
                        </a:cxn>
                        <a:cxn ang="0">
                          <a:pos x="63" y="74"/>
                        </a:cxn>
                        <a:cxn ang="0">
                          <a:pos x="60" y="69"/>
                        </a:cxn>
                        <a:cxn ang="0">
                          <a:pos x="49" y="52"/>
                        </a:cxn>
                        <a:cxn ang="0">
                          <a:pos x="29" y="69"/>
                        </a:cxn>
                        <a:cxn ang="0">
                          <a:pos x="16" y="48"/>
                        </a:cxn>
                        <a:cxn ang="0">
                          <a:pos x="38" y="40"/>
                        </a:cxn>
                        <a:cxn ang="0">
                          <a:pos x="46" y="40"/>
                        </a:cxn>
                        <a:cxn ang="0">
                          <a:pos x="49" y="35"/>
                        </a:cxn>
                        <a:cxn ang="0">
                          <a:pos x="22" y="35"/>
                        </a:cxn>
                        <a:cxn ang="0">
                          <a:pos x="0" y="19"/>
                        </a:cxn>
                        <a:cxn ang="0">
                          <a:pos x="20" y="0"/>
                        </a:cxn>
                        <a:cxn ang="0">
                          <a:pos x="51" y="5"/>
                        </a:cxn>
                        <a:cxn ang="0">
                          <a:pos x="56" y="22"/>
                        </a:cxn>
                        <a:cxn ang="0">
                          <a:pos x="58" y="41"/>
                        </a:cxn>
                        <a:cxn ang="0">
                          <a:pos x="72" y="57"/>
                        </a:cxn>
                        <a:cxn ang="0">
                          <a:pos x="106" y="30"/>
                        </a:cxn>
                        <a:cxn ang="0">
                          <a:pos x="140" y="30"/>
                        </a:cxn>
                        <a:cxn ang="0">
                          <a:pos x="172" y="41"/>
                        </a:cxn>
                        <a:cxn ang="0">
                          <a:pos x="171" y="74"/>
                        </a:cxn>
                        <a:cxn ang="0">
                          <a:pos x="168" y="107"/>
                        </a:cxn>
                        <a:cxn ang="0">
                          <a:pos x="167" y="139"/>
                        </a:cxn>
                        <a:cxn ang="0">
                          <a:pos x="164" y="170"/>
                        </a:cxn>
                        <a:cxn ang="0">
                          <a:pos x="149" y="148"/>
                        </a:cxn>
                        <a:cxn ang="0">
                          <a:pos x="131" y="154"/>
                        </a:cxn>
                        <a:cxn ang="0">
                          <a:pos x="131" y="143"/>
                        </a:cxn>
                      </a:cxnLst>
                      <a:rect l="0" t="0" r="r" b="b"/>
                      <a:pathLst>
                        <a:path w="172" h="170">
                          <a:moveTo>
                            <a:pt x="131" y="143"/>
                          </a:moveTo>
                          <a:lnTo>
                            <a:pt x="124" y="154"/>
                          </a:lnTo>
                          <a:lnTo>
                            <a:pt x="108" y="156"/>
                          </a:lnTo>
                          <a:lnTo>
                            <a:pt x="119" y="138"/>
                          </a:lnTo>
                          <a:lnTo>
                            <a:pt x="129" y="140"/>
                          </a:lnTo>
                          <a:lnTo>
                            <a:pt x="128" y="134"/>
                          </a:lnTo>
                          <a:lnTo>
                            <a:pt x="136" y="134"/>
                          </a:lnTo>
                          <a:lnTo>
                            <a:pt x="127" y="129"/>
                          </a:lnTo>
                          <a:lnTo>
                            <a:pt x="134" y="129"/>
                          </a:lnTo>
                          <a:lnTo>
                            <a:pt x="129" y="125"/>
                          </a:lnTo>
                          <a:lnTo>
                            <a:pt x="121" y="103"/>
                          </a:lnTo>
                          <a:lnTo>
                            <a:pt x="114" y="95"/>
                          </a:lnTo>
                          <a:lnTo>
                            <a:pt x="102" y="90"/>
                          </a:lnTo>
                          <a:lnTo>
                            <a:pt x="89" y="84"/>
                          </a:lnTo>
                          <a:lnTo>
                            <a:pt x="76" y="79"/>
                          </a:lnTo>
                          <a:lnTo>
                            <a:pt x="63" y="74"/>
                          </a:lnTo>
                          <a:lnTo>
                            <a:pt x="64" y="69"/>
                          </a:lnTo>
                          <a:lnTo>
                            <a:pt x="60" y="69"/>
                          </a:lnTo>
                          <a:lnTo>
                            <a:pt x="45" y="64"/>
                          </a:lnTo>
                          <a:lnTo>
                            <a:pt x="49" y="52"/>
                          </a:lnTo>
                          <a:lnTo>
                            <a:pt x="37" y="70"/>
                          </a:lnTo>
                          <a:lnTo>
                            <a:pt x="29" y="69"/>
                          </a:lnTo>
                          <a:lnTo>
                            <a:pt x="30" y="61"/>
                          </a:lnTo>
                          <a:lnTo>
                            <a:pt x="16" y="48"/>
                          </a:lnTo>
                          <a:lnTo>
                            <a:pt x="22" y="44"/>
                          </a:lnTo>
                          <a:lnTo>
                            <a:pt x="38" y="40"/>
                          </a:lnTo>
                          <a:lnTo>
                            <a:pt x="45" y="41"/>
                          </a:lnTo>
                          <a:lnTo>
                            <a:pt x="46" y="40"/>
                          </a:lnTo>
                          <a:lnTo>
                            <a:pt x="47" y="39"/>
                          </a:lnTo>
                          <a:lnTo>
                            <a:pt x="49" y="35"/>
                          </a:lnTo>
                          <a:lnTo>
                            <a:pt x="35" y="35"/>
                          </a:lnTo>
                          <a:lnTo>
                            <a:pt x="22" y="35"/>
                          </a:lnTo>
                          <a:lnTo>
                            <a:pt x="15" y="25"/>
                          </a:lnTo>
                          <a:lnTo>
                            <a:pt x="0" y="19"/>
                          </a:lnTo>
                          <a:lnTo>
                            <a:pt x="3" y="10"/>
                          </a:lnTo>
                          <a:lnTo>
                            <a:pt x="20" y="0"/>
                          </a:lnTo>
                          <a:lnTo>
                            <a:pt x="35" y="2"/>
                          </a:lnTo>
                          <a:lnTo>
                            <a:pt x="51" y="5"/>
                          </a:lnTo>
                          <a:lnTo>
                            <a:pt x="56" y="8"/>
                          </a:lnTo>
                          <a:lnTo>
                            <a:pt x="56" y="22"/>
                          </a:lnTo>
                          <a:lnTo>
                            <a:pt x="56" y="45"/>
                          </a:lnTo>
                          <a:lnTo>
                            <a:pt x="58" y="41"/>
                          </a:lnTo>
                          <a:lnTo>
                            <a:pt x="64" y="51"/>
                          </a:lnTo>
                          <a:lnTo>
                            <a:pt x="72" y="57"/>
                          </a:lnTo>
                          <a:lnTo>
                            <a:pt x="90" y="39"/>
                          </a:lnTo>
                          <a:lnTo>
                            <a:pt x="106" y="30"/>
                          </a:lnTo>
                          <a:lnTo>
                            <a:pt x="118" y="19"/>
                          </a:lnTo>
                          <a:lnTo>
                            <a:pt x="140" y="30"/>
                          </a:lnTo>
                          <a:lnTo>
                            <a:pt x="163" y="38"/>
                          </a:lnTo>
                          <a:lnTo>
                            <a:pt x="172" y="41"/>
                          </a:lnTo>
                          <a:lnTo>
                            <a:pt x="171" y="58"/>
                          </a:lnTo>
                          <a:lnTo>
                            <a:pt x="171" y="74"/>
                          </a:lnTo>
                          <a:lnTo>
                            <a:pt x="170" y="91"/>
                          </a:lnTo>
                          <a:lnTo>
                            <a:pt x="168" y="107"/>
                          </a:lnTo>
                          <a:lnTo>
                            <a:pt x="167" y="122"/>
                          </a:lnTo>
                          <a:lnTo>
                            <a:pt x="167" y="139"/>
                          </a:lnTo>
                          <a:lnTo>
                            <a:pt x="166" y="155"/>
                          </a:lnTo>
                          <a:lnTo>
                            <a:pt x="164" y="170"/>
                          </a:lnTo>
                          <a:lnTo>
                            <a:pt x="154" y="159"/>
                          </a:lnTo>
                          <a:lnTo>
                            <a:pt x="149" y="148"/>
                          </a:lnTo>
                          <a:lnTo>
                            <a:pt x="134" y="151"/>
                          </a:lnTo>
                          <a:lnTo>
                            <a:pt x="131" y="154"/>
                          </a:lnTo>
                          <a:lnTo>
                            <a:pt x="132" y="143"/>
                          </a:lnTo>
                          <a:lnTo>
                            <a:pt x="131" y="14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0" name="Freeform 2039"/>
                    <p:cNvSpPr>
                      <a:spLocks/>
                    </p:cNvSpPr>
                    <p:nvPr/>
                  </p:nvSpPr>
                  <p:spPr bwMode="auto">
                    <a:xfrm>
                      <a:off x="7706038" y="4025900"/>
                      <a:ext cx="177800" cy="230188"/>
                    </a:xfrm>
                    <a:custGeom>
                      <a:avLst/>
                      <a:gdLst/>
                      <a:ahLst/>
                      <a:cxnLst>
                        <a:cxn ang="0">
                          <a:pos x="112" y="3"/>
                        </a:cxn>
                        <a:cxn ang="0">
                          <a:pos x="100" y="21"/>
                        </a:cxn>
                        <a:cxn ang="0">
                          <a:pos x="77" y="25"/>
                        </a:cxn>
                        <a:cxn ang="0">
                          <a:pos x="52" y="25"/>
                        </a:cxn>
                        <a:cxn ang="0">
                          <a:pos x="27" y="24"/>
                        </a:cxn>
                        <a:cxn ang="0">
                          <a:pos x="20" y="40"/>
                        </a:cxn>
                        <a:cxn ang="0">
                          <a:pos x="35" y="60"/>
                        </a:cxn>
                        <a:cxn ang="0">
                          <a:pos x="49" y="50"/>
                        </a:cxn>
                        <a:cxn ang="0">
                          <a:pos x="70" y="47"/>
                        </a:cxn>
                        <a:cxn ang="0">
                          <a:pos x="77" y="44"/>
                        </a:cxn>
                        <a:cxn ang="0">
                          <a:pos x="79" y="51"/>
                        </a:cxn>
                        <a:cxn ang="0">
                          <a:pos x="75" y="50"/>
                        </a:cxn>
                        <a:cxn ang="0">
                          <a:pos x="62" y="60"/>
                        </a:cxn>
                        <a:cxn ang="0">
                          <a:pos x="50" y="69"/>
                        </a:cxn>
                        <a:cxn ang="0">
                          <a:pos x="44" y="68"/>
                        </a:cxn>
                        <a:cxn ang="0">
                          <a:pos x="52" y="81"/>
                        </a:cxn>
                        <a:cxn ang="0">
                          <a:pos x="61" y="95"/>
                        </a:cxn>
                        <a:cxn ang="0">
                          <a:pos x="58" y="99"/>
                        </a:cxn>
                        <a:cxn ang="0">
                          <a:pos x="69" y="116"/>
                        </a:cxn>
                        <a:cxn ang="0">
                          <a:pos x="65" y="119"/>
                        </a:cxn>
                        <a:cxn ang="0">
                          <a:pos x="53" y="125"/>
                        </a:cxn>
                        <a:cxn ang="0">
                          <a:pos x="48" y="128"/>
                        </a:cxn>
                        <a:cxn ang="0">
                          <a:pos x="45" y="116"/>
                        </a:cxn>
                        <a:cxn ang="0">
                          <a:pos x="37" y="106"/>
                        </a:cxn>
                        <a:cxn ang="0">
                          <a:pos x="36" y="98"/>
                        </a:cxn>
                        <a:cxn ang="0">
                          <a:pos x="35" y="85"/>
                        </a:cxn>
                        <a:cxn ang="0">
                          <a:pos x="23" y="93"/>
                        </a:cxn>
                        <a:cxn ang="0">
                          <a:pos x="24" y="117"/>
                        </a:cxn>
                        <a:cxn ang="0">
                          <a:pos x="24" y="141"/>
                        </a:cxn>
                        <a:cxn ang="0">
                          <a:pos x="9" y="145"/>
                        </a:cxn>
                        <a:cxn ang="0">
                          <a:pos x="6" y="136"/>
                        </a:cxn>
                        <a:cxn ang="0">
                          <a:pos x="6" y="119"/>
                        </a:cxn>
                        <a:cxn ang="0">
                          <a:pos x="10" y="104"/>
                        </a:cxn>
                        <a:cxn ang="0">
                          <a:pos x="1" y="103"/>
                        </a:cxn>
                        <a:cxn ang="0">
                          <a:pos x="0" y="85"/>
                        </a:cxn>
                        <a:cxn ang="0">
                          <a:pos x="7" y="67"/>
                        </a:cxn>
                        <a:cxn ang="0">
                          <a:pos x="15" y="47"/>
                        </a:cxn>
                        <a:cxn ang="0">
                          <a:pos x="17" y="50"/>
                        </a:cxn>
                        <a:cxn ang="0">
                          <a:pos x="15" y="33"/>
                        </a:cxn>
                        <a:cxn ang="0">
                          <a:pos x="24" y="16"/>
                        </a:cxn>
                        <a:cxn ang="0">
                          <a:pos x="27" y="17"/>
                        </a:cxn>
                        <a:cxn ang="0">
                          <a:pos x="35" y="9"/>
                        </a:cxn>
                        <a:cxn ang="0">
                          <a:pos x="45" y="9"/>
                        </a:cxn>
                        <a:cxn ang="0">
                          <a:pos x="67" y="13"/>
                        </a:cxn>
                        <a:cxn ang="0">
                          <a:pos x="90" y="16"/>
                        </a:cxn>
                        <a:cxn ang="0">
                          <a:pos x="106" y="0"/>
                        </a:cxn>
                        <a:cxn ang="0">
                          <a:pos x="112" y="3"/>
                        </a:cxn>
                      </a:cxnLst>
                      <a:rect l="0" t="0" r="r" b="b"/>
                      <a:pathLst>
                        <a:path w="112" h="145">
                          <a:moveTo>
                            <a:pt x="112" y="3"/>
                          </a:moveTo>
                          <a:lnTo>
                            <a:pt x="100" y="21"/>
                          </a:lnTo>
                          <a:lnTo>
                            <a:pt x="77" y="25"/>
                          </a:lnTo>
                          <a:lnTo>
                            <a:pt x="52" y="25"/>
                          </a:lnTo>
                          <a:lnTo>
                            <a:pt x="27" y="24"/>
                          </a:lnTo>
                          <a:lnTo>
                            <a:pt x="20" y="40"/>
                          </a:lnTo>
                          <a:lnTo>
                            <a:pt x="35" y="60"/>
                          </a:lnTo>
                          <a:lnTo>
                            <a:pt x="49" y="50"/>
                          </a:lnTo>
                          <a:lnTo>
                            <a:pt x="70" y="47"/>
                          </a:lnTo>
                          <a:lnTo>
                            <a:pt x="77" y="44"/>
                          </a:lnTo>
                          <a:lnTo>
                            <a:pt x="79" y="51"/>
                          </a:lnTo>
                          <a:lnTo>
                            <a:pt x="75" y="50"/>
                          </a:lnTo>
                          <a:lnTo>
                            <a:pt x="62" y="60"/>
                          </a:lnTo>
                          <a:lnTo>
                            <a:pt x="50" y="69"/>
                          </a:lnTo>
                          <a:lnTo>
                            <a:pt x="44" y="68"/>
                          </a:lnTo>
                          <a:lnTo>
                            <a:pt x="52" y="81"/>
                          </a:lnTo>
                          <a:lnTo>
                            <a:pt x="61" y="95"/>
                          </a:lnTo>
                          <a:lnTo>
                            <a:pt x="58" y="99"/>
                          </a:lnTo>
                          <a:lnTo>
                            <a:pt x="69" y="116"/>
                          </a:lnTo>
                          <a:lnTo>
                            <a:pt x="65" y="119"/>
                          </a:lnTo>
                          <a:lnTo>
                            <a:pt x="53" y="125"/>
                          </a:lnTo>
                          <a:lnTo>
                            <a:pt x="48" y="128"/>
                          </a:lnTo>
                          <a:lnTo>
                            <a:pt x="45" y="116"/>
                          </a:lnTo>
                          <a:lnTo>
                            <a:pt x="37" y="106"/>
                          </a:lnTo>
                          <a:lnTo>
                            <a:pt x="36" y="98"/>
                          </a:lnTo>
                          <a:lnTo>
                            <a:pt x="35" y="85"/>
                          </a:lnTo>
                          <a:lnTo>
                            <a:pt x="23" y="93"/>
                          </a:lnTo>
                          <a:lnTo>
                            <a:pt x="24" y="117"/>
                          </a:lnTo>
                          <a:lnTo>
                            <a:pt x="24" y="141"/>
                          </a:lnTo>
                          <a:lnTo>
                            <a:pt x="9" y="145"/>
                          </a:lnTo>
                          <a:lnTo>
                            <a:pt x="6" y="136"/>
                          </a:lnTo>
                          <a:lnTo>
                            <a:pt x="6" y="119"/>
                          </a:lnTo>
                          <a:lnTo>
                            <a:pt x="10" y="104"/>
                          </a:lnTo>
                          <a:lnTo>
                            <a:pt x="1" y="103"/>
                          </a:lnTo>
                          <a:lnTo>
                            <a:pt x="0" y="85"/>
                          </a:lnTo>
                          <a:lnTo>
                            <a:pt x="7" y="67"/>
                          </a:lnTo>
                          <a:lnTo>
                            <a:pt x="15" y="47"/>
                          </a:lnTo>
                          <a:lnTo>
                            <a:pt x="17" y="50"/>
                          </a:lnTo>
                          <a:lnTo>
                            <a:pt x="15" y="33"/>
                          </a:lnTo>
                          <a:lnTo>
                            <a:pt x="24" y="16"/>
                          </a:lnTo>
                          <a:lnTo>
                            <a:pt x="27" y="17"/>
                          </a:lnTo>
                          <a:lnTo>
                            <a:pt x="35" y="9"/>
                          </a:lnTo>
                          <a:lnTo>
                            <a:pt x="45" y="9"/>
                          </a:lnTo>
                          <a:lnTo>
                            <a:pt x="67" y="13"/>
                          </a:lnTo>
                          <a:lnTo>
                            <a:pt x="90" y="16"/>
                          </a:lnTo>
                          <a:lnTo>
                            <a:pt x="106" y="0"/>
                          </a:lnTo>
                          <a:lnTo>
                            <a:pt x="112"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1" name="Freeform 2040"/>
                    <p:cNvSpPr>
                      <a:spLocks/>
                    </p:cNvSpPr>
                    <p:nvPr/>
                  </p:nvSpPr>
                  <p:spPr bwMode="auto">
                    <a:xfrm>
                      <a:off x="7939400" y="4011613"/>
                      <a:ext cx="46038" cy="93662"/>
                    </a:xfrm>
                    <a:custGeom>
                      <a:avLst/>
                      <a:gdLst/>
                      <a:ahLst/>
                      <a:cxnLst>
                        <a:cxn ang="0">
                          <a:pos x="29" y="38"/>
                        </a:cxn>
                        <a:cxn ang="0">
                          <a:pos x="10" y="35"/>
                        </a:cxn>
                        <a:cxn ang="0">
                          <a:pos x="18" y="59"/>
                        </a:cxn>
                        <a:cxn ang="0">
                          <a:pos x="8" y="42"/>
                        </a:cxn>
                        <a:cxn ang="0">
                          <a:pos x="0" y="26"/>
                        </a:cxn>
                        <a:cxn ang="0">
                          <a:pos x="4" y="13"/>
                        </a:cxn>
                        <a:cxn ang="0">
                          <a:pos x="13" y="0"/>
                        </a:cxn>
                        <a:cxn ang="0">
                          <a:pos x="12" y="8"/>
                        </a:cxn>
                        <a:cxn ang="0">
                          <a:pos x="9" y="21"/>
                        </a:cxn>
                        <a:cxn ang="0">
                          <a:pos x="9" y="26"/>
                        </a:cxn>
                        <a:cxn ang="0">
                          <a:pos x="14" y="17"/>
                        </a:cxn>
                        <a:cxn ang="0">
                          <a:pos x="21" y="12"/>
                        </a:cxn>
                        <a:cxn ang="0">
                          <a:pos x="26" y="16"/>
                        </a:cxn>
                        <a:cxn ang="0">
                          <a:pos x="18" y="23"/>
                        </a:cxn>
                        <a:cxn ang="0">
                          <a:pos x="29" y="38"/>
                        </a:cxn>
                      </a:cxnLst>
                      <a:rect l="0" t="0" r="r" b="b"/>
                      <a:pathLst>
                        <a:path w="29" h="59">
                          <a:moveTo>
                            <a:pt x="29" y="38"/>
                          </a:moveTo>
                          <a:lnTo>
                            <a:pt x="10" y="35"/>
                          </a:lnTo>
                          <a:lnTo>
                            <a:pt x="18" y="59"/>
                          </a:lnTo>
                          <a:lnTo>
                            <a:pt x="8" y="42"/>
                          </a:lnTo>
                          <a:lnTo>
                            <a:pt x="0" y="26"/>
                          </a:lnTo>
                          <a:lnTo>
                            <a:pt x="4" y="13"/>
                          </a:lnTo>
                          <a:lnTo>
                            <a:pt x="13" y="0"/>
                          </a:lnTo>
                          <a:lnTo>
                            <a:pt x="12" y="8"/>
                          </a:lnTo>
                          <a:lnTo>
                            <a:pt x="9" y="21"/>
                          </a:lnTo>
                          <a:lnTo>
                            <a:pt x="9" y="26"/>
                          </a:lnTo>
                          <a:lnTo>
                            <a:pt x="14" y="17"/>
                          </a:lnTo>
                          <a:lnTo>
                            <a:pt x="21" y="12"/>
                          </a:lnTo>
                          <a:lnTo>
                            <a:pt x="26" y="16"/>
                          </a:lnTo>
                          <a:lnTo>
                            <a:pt x="18" y="23"/>
                          </a:lnTo>
                          <a:lnTo>
                            <a:pt x="29" y="3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2" name="Freeform 2041"/>
                    <p:cNvSpPr>
                      <a:spLocks/>
                    </p:cNvSpPr>
                    <p:nvPr/>
                  </p:nvSpPr>
                  <p:spPr bwMode="auto">
                    <a:xfrm>
                      <a:off x="7901300" y="4173538"/>
                      <a:ext cx="36513" cy="23812"/>
                    </a:xfrm>
                    <a:custGeom>
                      <a:avLst/>
                      <a:gdLst/>
                      <a:ahLst/>
                      <a:cxnLst>
                        <a:cxn ang="0">
                          <a:pos x="23" y="6"/>
                        </a:cxn>
                        <a:cxn ang="0">
                          <a:pos x="13" y="15"/>
                        </a:cxn>
                        <a:cxn ang="0">
                          <a:pos x="0" y="6"/>
                        </a:cxn>
                        <a:cxn ang="0">
                          <a:pos x="8" y="0"/>
                        </a:cxn>
                        <a:cxn ang="0">
                          <a:pos x="23" y="6"/>
                        </a:cxn>
                      </a:cxnLst>
                      <a:rect l="0" t="0" r="r" b="b"/>
                      <a:pathLst>
                        <a:path w="23" h="15">
                          <a:moveTo>
                            <a:pt x="23" y="6"/>
                          </a:moveTo>
                          <a:lnTo>
                            <a:pt x="13" y="15"/>
                          </a:lnTo>
                          <a:lnTo>
                            <a:pt x="0" y="6"/>
                          </a:lnTo>
                          <a:lnTo>
                            <a:pt x="8" y="0"/>
                          </a:lnTo>
                          <a:lnTo>
                            <a:pt x="23"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3" name="Freeform 2042"/>
                    <p:cNvSpPr>
                      <a:spLocks/>
                    </p:cNvSpPr>
                    <p:nvPr/>
                  </p:nvSpPr>
                  <p:spPr bwMode="auto">
                    <a:xfrm>
                      <a:off x="7806050" y="4217988"/>
                      <a:ext cx="17463" cy="38100"/>
                    </a:xfrm>
                    <a:custGeom>
                      <a:avLst/>
                      <a:gdLst/>
                      <a:ahLst/>
                      <a:cxnLst>
                        <a:cxn ang="0">
                          <a:pos x="11" y="16"/>
                        </a:cxn>
                        <a:cxn ang="0">
                          <a:pos x="0" y="24"/>
                        </a:cxn>
                        <a:cxn ang="0">
                          <a:pos x="8" y="0"/>
                        </a:cxn>
                        <a:cxn ang="0">
                          <a:pos x="8" y="5"/>
                        </a:cxn>
                        <a:cxn ang="0">
                          <a:pos x="8" y="15"/>
                        </a:cxn>
                        <a:cxn ang="0">
                          <a:pos x="11" y="16"/>
                        </a:cxn>
                      </a:cxnLst>
                      <a:rect l="0" t="0" r="r" b="b"/>
                      <a:pathLst>
                        <a:path w="11" h="24">
                          <a:moveTo>
                            <a:pt x="11" y="16"/>
                          </a:moveTo>
                          <a:lnTo>
                            <a:pt x="0" y="24"/>
                          </a:lnTo>
                          <a:lnTo>
                            <a:pt x="8" y="0"/>
                          </a:lnTo>
                          <a:lnTo>
                            <a:pt x="8" y="5"/>
                          </a:lnTo>
                          <a:lnTo>
                            <a:pt x="8" y="15"/>
                          </a:lnTo>
                          <a:lnTo>
                            <a:pt x="11" y="1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4" name="Freeform 2043"/>
                    <p:cNvSpPr>
                      <a:spLocks/>
                    </p:cNvSpPr>
                    <p:nvPr/>
                  </p:nvSpPr>
                  <p:spPr bwMode="auto">
                    <a:xfrm>
                      <a:off x="7801288" y="4222750"/>
                      <a:ext cx="9525" cy="22225"/>
                    </a:xfrm>
                    <a:custGeom>
                      <a:avLst/>
                      <a:gdLst/>
                      <a:ahLst/>
                      <a:cxnLst>
                        <a:cxn ang="0">
                          <a:pos x="6" y="6"/>
                        </a:cxn>
                        <a:cxn ang="0">
                          <a:pos x="0" y="14"/>
                        </a:cxn>
                        <a:cxn ang="0">
                          <a:pos x="2" y="2"/>
                        </a:cxn>
                        <a:cxn ang="0">
                          <a:pos x="6" y="0"/>
                        </a:cxn>
                        <a:cxn ang="0">
                          <a:pos x="6" y="6"/>
                        </a:cxn>
                      </a:cxnLst>
                      <a:rect l="0" t="0" r="r" b="b"/>
                      <a:pathLst>
                        <a:path w="6" h="14">
                          <a:moveTo>
                            <a:pt x="6" y="6"/>
                          </a:moveTo>
                          <a:lnTo>
                            <a:pt x="0" y="14"/>
                          </a:lnTo>
                          <a:lnTo>
                            <a:pt x="2" y="2"/>
                          </a:lnTo>
                          <a:lnTo>
                            <a:pt x="6" y="0"/>
                          </a:lnTo>
                          <a:lnTo>
                            <a:pt x="6"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5" name="Freeform 2044"/>
                    <p:cNvSpPr>
                      <a:spLocks/>
                    </p:cNvSpPr>
                    <p:nvPr/>
                  </p:nvSpPr>
                  <p:spPr bwMode="auto">
                    <a:xfrm>
                      <a:off x="7856850" y="4129088"/>
                      <a:ext cx="26988" cy="7937"/>
                    </a:xfrm>
                    <a:custGeom>
                      <a:avLst/>
                      <a:gdLst/>
                      <a:ahLst/>
                      <a:cxnLst>
                        <a:cxn ang="0">
                          <a:pos x="0" y="5"/>
                        </a:cxn>
                        <a:cxn ang="0">
                          <a:pos x="8" y="0"/>
                        </a:cxn>
                        <a:cxn ang="0">
                          <a:pos x="17" y="5"/>
                        </a:cxn>
                        <a:cxn ang="0">
                          <a:pos x="0" y="5"/>
                        </a:cxn>
                      </a:cxnLst>
                      <a:rect l="0" t="0" r="r" b="b"/>
                      <a:pathLst>
                        <a:path w="17" h="5">
                          <a:moveTo>
                            <a:pt x="0" y="5"/>
                          </a:moveTo>
                          <a:lnTo>
                            <a:pt x="8" y="0"/>
                          </a:lnTo>
                          <a:lnTo>
                            <a:pt x="17" y="5"/>
                          </a:lnTo>
                          <a:lnTo>
                            <a:pt x="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6" name="Freeform 2045"/>
                    <p:cNvSpPr>
                      <a:spLocks/>
                    </p:cNvSpPr>
                    <p:nvPr/>
                  </p:nvSpPr>
                  <p:spPr bwMode="auto">
                    <a:xfrm>
                      <a:off x="7429813" y="4414838"/>
                      <a:ext cx="1103312" cy="887412"/>
                    </a:xfrm>
                    <a:custGeom>
                      <a:avLst/>
                      <a:gdLst/>
                      <a:ahLst/>
                      <a:cxnLst>
                        <a:cxn ang="0">
                          <a:pos x="391" y="13"/>
                        </a:cxn>
                        <a:cxn ang="0">
                          <a:pos x="396" y="27"/>
                        </a:cxn>
                        <a:cxn ang="0">
                          <a:pos x="365" y="37"/>
                        </a:cxn>
                        <a:cxn ang="0">
                          <a:pos x="352" y="53"/>
                        </a:cxn>
                        <a:cxn ang="0">
                          <a:pos x="346" y="80"/>
                        </a:cxn>
                        <a:cxn ang="0">
                          <a:pos x="331" y="85"/>
                        </a:cxn>
                        <a:cxn ang="0">
                          <a:pos x="309" y="94"/>
                        </a:cxn>
                        <a:cxn ang="0">
                          <a:pos x="295" y="63"/>
                        </a:cxn>
                        <a:cxn ang="0">
                          <a:pos x="279" y="65"/>
                        </a:cxn>
                        <a:cxn ang="0">
                          <a:pos x="265" y="87"/>
                        </a:cxn>
                        <a:cxn ang="0">
                          <a:pos x="248" y="99"/>
                        </a:cxn>
                        <a:cxn ang="0">
                          <a:pos x="247" y="110"/>
                        </a:cxn>
                        <a:cxn ang="0">
                          <a:pos x="232" y="110"/>
                        </a:cxn>
                        <a:cxn ang="0">
                          <a:pos x="228" y="141"/>
                        </a:cxn>
                        <a:cxn ang="0">
                          <a:pos x="202" y="133"/>
                        </a:cxn>
                        <a:cxn ang="0">
                          <a:pos x="158" y="181"/>
                        </a:cxn>
                        <a:cxn ang="0">
                          <a:pos x="102" y="193"/>
                        </a:cxn>
                        <a:cxn ang="0">
                          <a:pos x="49" y="225"/>
                        </a:cxn>
                        <a:cxn ang="0">
                          <a:pos x="41" y="237"/>
                        </a:cxn>
                        <a:cxn ang="0">
                          <a:pos x="33" y="304"/>
                        </a:cxn>
                        <a:cxn ang="0">
                          <a:pos x="24" y="313"/>
                        </a:cxn>
                        <a:cxn ang="0">
                          <a:pos x="23" y="340"/>
                        </a:cxn>
                        <a:cxn ang="0">
                          <a:pos x="24" y="403"/>
                        </a:cxn>
                        <a:cxn ang="0">
                          <a:pos x="0" y="454"/>
                        </a:cxn>
                        <a:cxn ang="0">
                          <a:pos x="45" y="478"/>
                        </a:cxn>
                        <a:cxn ang="0">
                          <a:pos x="98" y="459"/>
                        </a:cxn>
                        <a:cxn ang="0">
                          <a:pos x="178" y="434"/>
                        </a:cxn>
                        <a:cxn ang="0">
                          <a:pos x="262" y="414"/>
                        </a:cxn>
                        <a:cxn ang="0">
                          <a:pos x="323" y="429"/>
                        </a:cxn>
                        <a:cxn ang="0">
                          <a:pos x="331" y="469"/>
                        </a:cxn>
                        <a:cxn ang="0">
                          <a:pos x="359" y="456"/>
                        </a:cxn>
                        <a:cxn ang="0">
                          <a:pos x="370" y="461"/>
                        </a:cxn>
                        <a:cxn ang="0">
                          <a:pos x="377" y="464"/>
                        </a:cxn>
                        <a:cxn ang="0">
                          <a:pos x="381" y="490"/>
                        </a:cxn>
                        <a:cxn ang="0">
                          <a:pos x="394" y="546"/>
                        </a:cxn>
                        <a:cxn ang="0">
                          <a:pos x="443" y="541"/>
                        </a:cxn>
                        <a:cxn ang="0">
                          <a:pos x="456" y="537"/>
                        </a:cxn>
                        <a:cxn ang="0">
                          <a:pos x="449" y="545"/>
                        </a:cxn>
                        <a:cxn ang="0">
                          <a:pos x="454" y="547"/>
                        </a:cxn>
                        <a:cxn ang="0">
                          <a:pos x="456" y="545"/>
                        </a:cxn>
                        <a:cxn ang="0">
                          <a:pos x="456" y="551"/>
                        </a:cxn>
                        <a:cxn ang="0">
                          <a:pos x="463" y="559"/>
                        </a:cxn>
                        <a:cxn ang="0">
                          <a:pos x="537" y="530"/>
                        </a:cxn>
                        <a:cxn ang="0">
                          <a:pos x="597" y="456"/>
                        </a:cxn>
                        <a:cxn ang="0">
                          <a:pos x="644" y="411"/>
                        </a:cxn>
                        <a:cxn ang="0">
                          <a:pos x="683" y="343"/>
                        </a:cxn>
                        <a:cxn ang="0">
                          <a:pos x="695" y="287"/>
                        </a:cxn>
                        <a:cxn ang="0">
                          <a:pos x="673" y="236"/>
                        </a:cxn>
                        <a:cxn ang="0">
                          <a:pos x="658" y="233"/>
                        </a:cxn>
                        <a:cxn ang="0">
                          <a:pos x="648" y="192"/>
                        </a:cxn>
                        <a:cxn ang="0">
                          <a:pos x="615" y="133"/>
                        </a:cxn>
                        <a:cxn ang="0">
                          <a:pos x="607" y="81"/>
                        </a:cxn>
                        <a:cxn ang="0">
                          <a:pos x="583" y="44"/>
                        </a:cxn>
                        <a:cxn ang="0">
                          <a:pos x="572" y="0"/>
                        </a:cxn>
                        <a:cxn ang="0">
                          <a:pos x="558" y="38"/>
                        </a:cxn>
                        <a:cxn ang="0">
                          <a:pos x="549" y="56"/>
                        </a:cxn>
                        <a:cxn ang="0">
                          <a:pos x="521" y="133"/>
                        </a:cxn>
                        <a:cxn ang="0">
                          <a:pos x="460" y="102"/>
                        </a:cxn>
                        <a:cxn ang="0">
                          <a:pos x="456" y="48"/>
                        </a:cxn>
                        <a:cxn ang="0">
                          <a:pos x="464" y="25"/>
                        </a:cxn>
                        <a:cxn ang="0">
                          <a:pos x="454" y="26"/>
                        </a:cxn>
                        <a:cxn ang="0">
                          <a:pos x="406" y="13"/>
                        </a:cxn>
                      </a:cxnLst>
                      <a:rect l="0" t="0" r="r" b="b"/>
                      <a:pathLst>
                        <a:path w="695" h="559">
                          <a:moveTo>
                            <a:pt x="406" y="13"/>
                          </a:moveTo>
                          <a:lnTo>
                            <a:pt x="398" y="12"/>
                          </a:lnTo>
                          <a:lnTo>
                            <a:pt x="394" y="10"/>
                          </a:lnTo>
                          <a:lnTo>
                            <a:pt x="391" y="13"/>
                          </a:lnTo>
                          <a:lnTo>
                            <a:pt x="386" y="12"/>
                          </a:lnTo>
                          <a:lnTo>
                            <a:pt x="394" y="16"/>
                          </a:lnTo>
                          <a:lnTo>
                            <a:pt x="400" y="20"/>
                          </a:lnTo>
                          <a:lnTo>
                            <a:pt x="396" y="27"/>
                          </a:lnTo>
                          <a:lnTo>
                            <a:pt x="393" y="30"/>
                          </a:lnTo>
                          <a:lnTo>
                            <a:pt x="377" y="27"/>
                          </a:lnTo>
                          <a:lnTo>
                            <a:pt x="365" y="31"/>
                          </a:lnTo>
                          <a:lnTo>
                            <a:pt x="365" y="37"/>
                          </a:lnTo>
                          <a:lnTo>
                            <a:pt x="363" y="34"/>
                          </a:lnTo>
                          <a:lnTo>
                            <a:pt x="360" y="38"/>
                          </a:lnTo>
                          <a:lnTo>
                            <a:pt x="353" y="48"/>
                          </a:lnTo>
                          <a:lnTo>
                            <a:pt x="352" y="53"/>
                          </a:lnTo>
                          <a:lnTo>
                            <a:pt x="346" y="59"/>
                          </a:lnTo>
                          <a:lnTo>
                            <a:pt x="338" y="74"/>
                          </a:lnTo>
                          <a:lnTo>
                            <a:pt x="343" y="76"/>
                          </a:lnTo>
                          <a:lnTo>
                            <a:pt x="346" y="80"/>
                          </a:lnTo>
                          <a:lnTo>
                            <a:pt x="340" y="86"/>
                          </a:lnTo>
                          <a:lnTo>
                            <a:pt x="347" y="93"/>
                          </a:lnTo>
                          <a:lnTo>
                            <a:pt x="333" y="82"/>
                          </a:lnTo>
                          <a:lnTo>
                            <a:pt x="331" y="85"/>
                          </a:lnTo>
                          <a:lnTo>
                            <a:pt x="320" y="81"/>
                          </a:lnTo>
                          <a:lnTo>
                            <a:pt x="316" y="90"/>
                          </a:lnTo>
                          <a:lnTo>
                            <a:pt x="313" y="90"/>
                          </a:lnTo>
                          <a:lnTo>
                            <a:pt x="309" y="94"/>
                          </a:lnTo>
                          <a:lnTo>
                            <a:pt x="310" y="89"/>
                          </a:lnTo>
                          <a:lnTo>
                            <a:pt x="314" y="77"/>
                          </a:lnTo>
                          <a:lnTo>
                            <a:pt x="296" y="59"/>
                          </a:lnTo>
                          <a:lnTo>
                            <a:pt x="295" y="63"/>
                          </a:lnTo>
                          <a:lnTo>
                            <a:pt x="287" y="66"/>
                          </a:lnTo>
                          <a:lnTo>
                            <a:pt x="287" y="64"/>
                          </a:lnTo>
                          <a:lnTo>
                            <a:pt x="283" y="66"/>
                          </a:lnTo>
                          <a:lnTo>
                            <a:pt x="279" y="65"/>
                          </a:lnTo>
                          <a:lnTo>
                            <a:pt x="275" y="76"/>
                          </a:lnTo>
                          <a:lnTo>
                            <a:pt x="273" y="70"/>
                          </a:lnTo>
                          <a:lnTo>
                            <a:pt x="264" y="81"/>
                          </a:lnTo>
                          <a:lnTo>
                            <a:pt x="265" y="87"/>
                          </a:lnTo>
                          <a:lnTo>
                            <a:pt x="258" y="86"/>
                          </a:lnTo>
                          <a:lnTo>
                            <a:pt x="261" y="95"/>
                          </a:lnTo>
                          <a:lnTo>
                            <a:pt x="253" y="91"/>
                          </a:lnTo>
                          <a:lnTo>
                            <a:pt x="248" y="99"/>
                          </a:lnTo>
                          <a:lnTo>
                            <a:pt x="249" y="100"/>
                          </a:lnTo>
                          <a:lnTo>
                            <a:pt x="252" y="100"/>
                          </a:lnTo>
                          <a:lnTo>
                            <a:pt x="247" y="104"/>
                          </a:lnTo>
                          <a:lnTo>
                            <a:pt x="247" y="110"/>
                          </a:lnTo>
                          <a:lnTo>
                            <a:pt x="251" y="111"/>
                          </a:lnTo>
                          <a:lnTo>
                            <a:pt x="241" y="111"/>
                          </a:lnTo>
                          <a:lnTo>
                            <a:pt x="236" y="111"/>
                          </a:lnTo>
                          <a:lnTo>
                            <a:pt x="232" y="110"/>
                          </a:lnTo>
                          <a:lnTo>
                            <a:pt x="231" y="113"/>
                          </a:lnTo>
                          <a:lnTo>
                            <a:pt x="234" y="123"/>
                          </a:lnTo>
                          <a:lnTo>
                            <a:pt x="227" y="126"/>
                          </a:lnTo>
                          <a:lnTo>
                            <a:pt x="228" y="141"/>
                          </a:lnTo>
                          <a:lnTo>
                            <a:pt x="224" y="126"/>
                          </a:lnTo>
                          <a:lnTo>
                            <a:pt x="219" y="112"/>
                          </a:lnTo>
                          <a:lnTo>
                            <a:pt x="213" y="119"/>
                          </a:lnTo>
                          <a:lnTo>
                            <a:pt x="202" y="133"/>
                          </a:lnTo>
                          <a:lnTo>
                            <a:pt x="201" y="146"/>
                          </a:lnTo>
                          <a:lnTo>
                            <a:pt x="185" y="166"/>
                          </a:lnTo>
                          <a:lnTo>
                            <a:pt x="171" y="173"/>
                          </a:lnTo>
                          <a:lnTo>
                            <a:pt x="158" y="181"/>
                          </a:lnTo>
                          <a:lnTo>
                            <a:pt x="138" y="185"/>
                          </a:lnTo>
                          <a:lnTo>
                            <a:pt x="123" y="190"/>
                          </a:lnTo>
                          <a:lnTo>
                            <a:pt x="107" y="196"/>
                          </a:lnTo>
                          <a:lnTo>
                            <a:pt x="102" y="193"/>
                          </a:lnTo>
                          <a:lnTo>
                            <a:pt x="79" y="209"/>
                          </a:lnTo>
                          <a:lnTo>
                            <a:pt x="55" y="224"/>
                          </a:lnTo>
                          <a:lnTo>
                            <a:pt x="47" y="231"/>
                          </a:lnTo>
                          <a:lnTo>
                            <a:pt x="49" y="225"/>
                          </a:lnTo>
                          <a:lnTo>
                            <a:pt x="51" y="222"/>
                          </a:lnTo>
                          <a:lnTo>
                            <a:pt x="51" y="219"/>
                          </a:lnTo>
                          <a:lnTo>
                            <a:pt x="49" y="219"/>
                          </a:lnTo>
                          <a:lnTo>
                            <a:pt x="41" y="237"/>
                          </a:lnTo>
                          <a:lnTo>
                            <a:pt x="32" y="258"/>
                          </a:lnTo>
                          <a:lnTo>
                            <a:pt x="30" y="276"/>
                          </a:lnTo>
                          <a:lnTo>
                            <a:pt x="32" y="291"/>
                          </a:lnTo>
                          <a:lnTo>
                            <a:pt x="33" y="304"/>
                          </a:lnTo>
                          <a:lnTo>
                            <a:pt x="29" y="308"/>
                          </a:lnTo>
                          <a:lnTo>
                            <a:pt x="28" y="302"/>
                          </a:lnTo>
                          <a:lnTo>
                            <a:pt x="24" y="293"/>
                          </a:lnTo>
                          <a:lnTo>
                            <a:pt x="24" y="313"/>
                          </a:lnTo>
                          <a:lnTo>
                            <a:pt x="20" y="305"/>
                          </a:lnTo>
                          <a:lnTo>
                            <a:pt x="17" y="304"/>
                          </a:lnTo>
                          <a:lnTo>
                            <a:pt x="20" y="322"/>
                          </a:lnTo>
                          <a:lnTo>
                            <a:pt x="23" y="340"/>
                          </a:lnTo>
                          <a:lnTo>
                            <a:pt x="25" y="357"/>
                          </a:lnTo>
                          <a:lnTo>
                            <a:pt x="28" y="374"/>
                          </a:lnTo>
                          <a:lnTo>
                            <a:pt x="26" y="388"/>
                          </a:lnTo>
                          <a:lnTo>
                            <a:pt x="24" y="403"/>
                          </a:lnTo>
                          <a:lnTo>
                            <a:pt x="23" y="417"/>
                          </a:lnTo>
                          <a:lnTo>
                            <a:pt x="19" y="431"/>
                          </a:lnTo>
                          <a:lnTo>
                            <a:pt x="8" y="452"/>
                          </a:lnTo>
                          <a:lnTo>
                            <a:pt x="0" y="454"/>
                          </a:lnTo>
                          <a:lnTo>
                            <a:pt x="0" y="465"/>
                          </a:lnTo>
                          <a:lnTo>
                            <a:pt x="12" y="473"/>
                          </a:lnTo>
                          <a:lnTo>
                            <a:pt x="23" y="480"/>
                          </a:lnTo>
                          <a:lnTo>
                            <a:pt x="45" y="478"/>
                          </a:lnTo>
                          <a:lnTo>
                            <a:pt x="66" y="470"/>
                          </a:lnTo>
                          <a:lnTo>
                            <a:pt x="68" y="468"/>
                          </a:lnTo>
                          <a:lnTo>
                            <a:pt x="79" y="459"/>
                          </a:lnTo>
                          <a:lnTo>
                            <a:pt x="98" y="459"/>
                          </a:lnTo>
                          <a:lnTo>
                            <a:pt x="116" y="459"/>
                          </a:lnTo>
                          <a:lnTo>
                            <a:pt x="140" y="457"/>
                          </a:lnTo>
                          <a:lnTo>
                            <a:pt x="155" y="442"/>
                          </a:lnTo>
                          <a:lnTo>
                            <a:pt x="178" y="434"/>
                          </a:lnTo>
                          <a:lnTo>
                            <a:pt x="200" y="425"/>
                          </a:lnTo>
                          <a:lnTo>
                            <a:pt x="221" y="421"/>
                          </a:lnTo>
                          <a:lnTo>
                            <a:pt x="241" y="417"/>
                          </a:lnTo>
                          <a:lnTo>
                            <a:pt x="262" y="414"/>
                          </a:lnTo>
                          <a:lnTo>
                            <a:pt x="283" y="411"/>
                          </a:lnTo>
                          <a:lnTo>
                            <a:pt x="295" y="414"/>
                          </a:lnTo>
                          <a:lnTo>
                            <a:pt x="318" y="424"/>
                          </a:lnTo>
                          <a:lnTo>
                            <a:pt x="323" y="429"/>
                          </a:lnTo>
                          <a:lnTo>
                            <a:pt x="325" y="434"/>
                          </a:lnTo>
                          <a:lnTo>
                            <a:pt x="327" y="442"/>
                          </a:lnTo>
                          <a:lnTo>
                            <a:pt x="330" y="456"/>
                          </a:lnTo>
                          <a:lnTo>
                            <a:pt x="331" y="469"/>
                          </a:lnTo>
                          <a:lnTo>
                            <a:pt x="327" y="469"/>
                          </a:lnTo>
                          <a:lnTo>
                            <a:pt x="335" y="477"/>
                          </a:lnTo>
                          <a:lnTo>
                            <a:pt x="339" y="473"/>
                          </a:lnTo>
                          <a:lnTo>
                            <a:pt x="359" y="456"/>
                          </a:lnTo>
                          <a:lnTo>
                            <a:pt x="378" y="440"/>
                          </a:lnTo>
                          <a:lnTo>
                            <a:pt x="386" y="431"/>
                          </a:lnTo>
                          <a:lnTo>
                            <a:pt x="382" y="446"/>
                          </a:lnTo>
                          <a:lnTo>
                            <a:pt x="370" y="461"/>
                          </a:lnTo>
                          <a:lnTo>
                            <a:pt x="359" y="477"/>
                          </a:lnTo>
                          <a:lnTo>
                            <a:pt x="350" y="482"/>
                          </a:lnTo>
                          <a:lnTo>
                            <a:pt x="363" y="482"/>
                          </a:lnTo>
                          <a:lnTo>
                            <a:pt x="377" y="464"/>
                          </a:lnTo>
                          <a:lnTo>
                            <a:pt x="381" y="474"/>
                          </a:lnTo>
                          <a:lnTo>
                            <a:pt x="368" y="489"/>
                          </a:lnTo>
                          <a:lnTo>
                            <a:pt x="377" y="489"/>
                          </a:lnTo>
                          <a:lnTo>
                            <a:pt x="381" y="490"/>
                          </a:lnTo>
                          <a:lnTo>
                            <a:pt x="385" y="499"/>
                          </a:lnTo>
                          <a:lnTo>
                            <a:pt x="378" y="517"/>
                          </a:lnTo>
                          <a:lnTo>
                            <a:pt x="379" y="537"/>
                          </a:lnTo>
                          <a:lnTo>
                            <a:pt x="394" y="546"/>
                          </a:lnTo>
                          <a:lnTo>
                            <a:pt x="407" y="549"/>
                          </a:lnTo>
                          <a:lnTo>
                            <a:pt x="420" y="553"/>
                          </a:lnTo>
                          <a:lnTo>
                            <a:pt x="442" y="545"/>
                          </a:lnTo>
                          <a:lnTo>
                            <a:pt x="443" y="541"/>
                          </a:lnTo>
                          <a:lnTo>
                            <a:pt x="451" y="536"/>
                          </a:lnTo>
                          <a:lnTo>
                            <a:pt x="454" y="534"/>
                          </a:lnTo>
                          <a:lnTo>
                            <a:pt x="456" y="536"/>
                          </a:lnTo>
                          <a:lnTo>
                            <a:pt x="456" y="537"/>
                          </a:lnTo>
                          <a:lnTo>
                            <a:pt x="455" y="540"/>
                          </a:lnTo>
                          <a:lnTo>
                            <a:pt x="452" y="541"/>
                          </a:lnTo>
                          <a:lnTo>
                            <a:pt x="450" y="543"/>
                          </a:lnTo>
                          <a:lnTo>
                            <a:pt x="449" y="545"/>
                          </a:lnTo>
                          <a:lnTo>
                            <a:pt x="446" y="545"/>
                          </a:lnTo>
                          <a:lnTo>
                            <a:pt x="450" y="546"/>
                          </a:lnTo>
                          <a:lnTo>
                            <a:pt x="452" y="547"/>
                          </a:lnTo>
                          <a:lnTo>
                            <a:pt x="454" y="547"/>
                          </a:lnTo>
                          <a:lnTo>
                            <a:pt x="454" y="546"/>
                          </a:lnTo>
                          <a:lnTo>
                            <a:pt x="454" y="545"/>
                          </a:lnTo>
                          <a:lnTo>
                            <a:pt x="455" y="543"/>
                          </a:lnTo>
                          <a:lnTo>
                            <a:pt x="456" y="545"/>
                          </a:lnTo>
                          <a:lnTo>
                            <a:pt x="456" y="546"/>
                          </a:lnTo>
                          <a:lnTo>
                            <a:pt x="455" y="547"/>
                          </a:lnTo>
                          <a:lnTo>
                            <a:pt x="456" y="549"/>
                          </a:lnTo>
                          <a:lnTo>
                            <a:pt x="456" y="551"/>
                          </a:lnTo>
                          <a:lnTo>
                            <a:pt x="458" y="551"/>
                          </a:lnTo>
                          <a:lnTo>
                            <a:pt x="460" y="554"/>
                          </a:lnTo>
                          <a:lnTo>
                            <a:pt x="462" y="556"/>
                          </a:lnTo>
                          <a:lnTo>
                            <a:pt x="463" y="559"/>
                          </a:lnTo>
                          <a:lnTo>
                            <a:pt x="469" y="553"/>
                          </a:lnTo>
                          <a:lnTo>
                            <a:pt x="501" y="536"/>
                          </a:lnTo>
                          <a:lnTo>
                            <a:pt x="516" y="534"/>
                          </a:lnTo>
                          <a:lnTo>
                            <a:pt x="537" y="530"/>
                          </a:lnTo>
                          <a:lnTo>
                            <a:pt x="546" y="517"/>
                          </a:lnTo>
                          <a:lnTo>
                            <a:pt x="563" y="498"/>
                          </a:lnTo>
                          <a:lnTo>
                            <a:pt x="583" y="478"/>
                          </a:lnTo>
                          <a:lnTo>
                            <a:pt x="597" y="456"/>
                          </a:lnTo>
                          <a:lnTo>
                            <a:pt x="604" y="451"/>
                          </a:lnTo>
                          <a:lnTo>
                            <a:pt x="623" y="434"/>
                          </a:lnTo>
                          <a:lnTo>
                            <a:pt x="631" y="430"/>
                          </a:lnTo>
                          <a:lnTo>
                            <a:pt x="644" y="411"/>
                          </a:lnTo>
                          <a:lnTo>
                            <a:pt x="658" y="392"/>
                          </a:lnTo>
                          <a:lnTo>
                            <a:pt x="671" y="374"/>
                          </a:lnTo>
                          <a:lnTo>
                            <a:pt x="682" y="356"/>
                          </a:lnTo>
                          <a:lnTo>
                            <a:pt x="683" y="343"/>
                          </a:lnTo>
                          <a:lnTo>
                            <a:pt x="683" y="328"/>
                          </a:lnTo>
                          <a:lnTo>
                            <a:pt x="688" y="313"/>
                          </a:lnTo>
                          <a:lnTo>
                            <a:pt x="692" y="297"/>
                          </a:lnTo>
                          <a:lnTo>
                            <a:pt x="695" y="287"/>
                          </a:lnTo>
                          <a:lnTo>
                            <a:pt x="686" y="271"/>
                          </a:lnTo>
                          <a:lnTo>
                            <a:pt x="675" y="258"/>
                          </a:lnTo>
                          <a:lnTo>
                            <a:pt x="667" y="252"/>
                          </a:lnTo>
                          <a:lnTo>
                            <a:pt x="673" y="236"/>
                          </a:lnTo>
                          <a:lnTo>
                            <a:pt x="671" y="228"/>
                          </a:lnTo>
                          <a:lnTo>
                            <a:pt x="667" y="233"/>
                          </a:lnTo>
                          <a:lnTo>
                            <a:pt x="660" y="225"/>
                          </a:lnTo>
                          <a:lnTo>
                            <a:pt x="658" y="233"/>
                          </a:lnTo>
                          <a:lnTo>
                            <a:pt x="653" y="228"/>
                          </a:lnTo>
                          <a:lnTo>
                            <a:pt x="653" y="206"/>
                          </a:lnTo>
                          <a:lnTo>
                            <a:pt x="648" y="198"/>
                          </a:lnTo>
                          <a:lnTo>
                            <a:pt x="648" y="192"/>
                          </a:lnTo>
                          <a:lnTo>
                            <a:pt x="644" y="185"/>
                          </a:lnTo>
                          <a:lnTo>
                            <a:pt x="631" y="173"/>
                          </a:lnTo>
                          <a:lnTo>
                            <a:pt x="613" y="159"/>
                          </a:lnTo>
                          <a:lnTo>
                            <a:pt x="615" y="133"/>
                          </a:lnTo>
                          <a:lnTo>
                            <a:pt x="613" y="121"/>
                          </a:lnTo>
                          <a:lnTo>
                            <a:pt x="609" y="107"/>
                          </a:lnTo>
                          <a:lnTo>
                            <a:pt x="610" y="89"/>
                          </a:lnTo>
                          <a:lnTo>
                            <a:pt x="607" y="81"/>
                          </a:lnTo>
                          <a:lnTo>
                            <a:pt x="597" y="69"/>
                          </a:lnTo>
                          <a:lnTo>
                            <a:pt x="585" y="72"/>
                          </a:lnTo>
                          <a:lnTo>
                            <a:pt x="584" y="57"/>
                          </a:lnTo>
                          <a:lnTo>
                            <a:pt x="583" y="44"/>
                          </a:lnTo>
                          <a:lnTo>
                            <a:pt x="581" y="26"/>
                          </a:lnTo>
                          <a:lnTo>
                            <a:pt x="577" y="16"/>
                          </a:lnTo>
                          <a:lnTo>
                            <a:pt x="574" y="5"/>
                          </a:lnTo>
                          <a:lnTo>
                            <a:pt x="572" y="0"/>
                          </a:lnTo>
                          <a:lnTo>
                            <a:pt x="563" y="17"/>
                          </a:lnTo>
                          <a:lnTo>
                            <a:pt x="559" y="25"/>
                          </a:lnTo>
                          <a:lnTo>
                            <a:pt x="555" y="37"/>
                          </a:lnTo>
                          <a:lnTo>
                            <a:pt x="558" y="38"/>
                          </a:lnTo>
                          <a:lnTo>
                            <a:pt x="557" y="39"/>
                          </a:lnTo>
                          <a:lnTo>
                            <a:pt x="551" y="48"/>
                          </a:lnTo>
                          <a:lnTo>
                            <a:pt x="551" y="56"/>
                          </a:lnTo>
                          <a:lnTo>
                            <a:pt x="549" y="56"/>
                          </a:lnTo>
                          <a:lnTo>
                            <a:pt x="548" y="72"/>
                          </a:lnTo>
                          <a:lnTo>
                            <a:pt x="545" y="89"/>
                          </a:lnTo>
                          <a:lnTo>
                            <a:pt x="533" y="111"/>
                          </a:lnTo>
                          <a:lnTo>
                            <a:pt x="521" y="133"/>
                          </a:lnTo>
                          <a:lnTo>
                            <a:pt x="508" y="136"/>
                          </a:lnTo>
                          <a:lnTo>
                            <a:pt x="497" y="126"/>
                          </a:lnTo>
                          <a:lnTo>
                            <a:pt x="478" y="113"/>
                          </a:lnTo>
                          <a:lnTo>
                            <a:pt x="460" y="102"/>
                          </a:lnTo>
                          <a:lnTo>
                            <a:pt x="450" y="90"/>
                          </a:lnTo>
                          <a:lnTo>
                            <a:pt x="441" y="78"/>
                          </a:lnTo>
                          <a:lnTo>
                            <a:pt x="451" y="60"/>
                          </a:lnTo>
                          <a:lnTo>
                            <a:pt x="456" y="48"/>
                          </a:lnTo>
                          <a:lnTo>
                            <a:pt x="460" y="50"/>
                          </a:lnTo>
                          <a:lnTo>
                            <a:pt x="464" y="43"/>
                          </a:lnTo>
                          <a:lnTo>
                            <a:pt x="472" y="31"/>
                          </a:lnTo>
                          <a:lnTo>
                            <a:pt x="464" y="25"/>
                          </a:lnTo>
                          <a:lnTo>
                            <a:pt x="458" y="34"/>
                          </a:lnTo>
                          <a:lnTo>
                            <a:pt x="455" y="29"/>
                          </a:lnTo>
                          <a:lnTo>
                            <a:pt x="451" y="29"/>
                          </a:lnTo>
                          <a:lnTo>
                            <a:pt x="454" y="26"/>
                          </a:lnTo>
                          <a:lnTo>
                            <a:pt x="438" y="29"/>
                          </a:lnTo>
                          <a:lnTo>
                            <a:pt x="426" y="26"/>
                          </a:lnTo>
                          <a:lnTo>
                            <a:pt x="417" y="22"/>
                          </a:lnTo>
                          <a:lnTo>
                            <a:pt x="406"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7" name="Freeform 2046"/>
                    <p:cNvSpPr>
                      <a:spLocks/>
                    </p:cNvSpPr>
                    <p:nvPr/>
                  </p:nvSpPr>
                  <p:spPr bwMode="auto">
                    <a:xfrm>
                      <a:off x="8074338" y="5354638"/>
                      <a:ext cx="106362" cy="88900"/>
                    </a:xfrm>
                    <a:custGeom>
                      <a:avLst/>
                      <a:gdLst/>
                      <a:ahLst/>
                      <a:cxnLst>
                        <a:cxn ang="0">
                          <a:pos x="26" y="43"/>
                        </a:cxn>
                        <a:cxn ang="0">
                          <a:pos x="7" y="56"/>
                        </a:cxn>
                        <a:cxn ang="0">
                          <a:pos x="0" y="50"/>
                        </a:cxn>
                        <a:cxn ang="0">
                          <a:pos x="0" y="49"/>
                        </a:cxn>
                        <a:cxn ang="0">
                          <a:pos x="0" y="32"/>
                        </a:cxn>
                        <a:cxn ang="0">
                          <a:pos x="2" y="30"/>
                        </a:cxn>
                        <a:cxn ang="0">
                          <a:pos x="5" y="31"/>
                        </a:cxn>
                        <a:cxn ang="0">
                          <a:pos x="2" y="27"/>
                        </a:cxn>
                        <a:cxn ang="0">
                          <a:pos x="6" y="18"/>
                        </a:cxn>
                        <a:cxn ang="0">
                          <a:pos x="9" y="4"/>
                        </a:cxn>
                        <a:cxn ang="0">
                          <a:pos x="15" y="0"/>
                        </a:cxn>
                        <a:cxn ang="0">
                          <a:pos x="28" y="5"/>
                        </a:cxn>
                        <a:cxn ang="0">
                          <a:pos x="40" y="6"/>
                        </a:cxn>
                        <a:cxn ang="0">
                          <a:pos x="45" y="5"/>
                        </a:cxn>
                        <a:cxn ang="0">
                          <a:pos x="67" y="2"/>
                        </a:cxn>
                        <a:cxn ang="0">
                          <a:pos x="52" y="28"/>
                        </a:cxn>
                        <a:cxn ang="0">
                          <a:pos x="49" y="27"/>
                        </a:cxn>
                        <a:cxn ang="0">
                          <a:pos x="28" y="48"/>
                        </a:cxn>
                        <a:cxn ang="0">
                          <a:pos x="31" y="44"/>
                        </a:cxn>
                        <a:cxn ang="0">
                          <a:pos x="28" y="44"/>
                        </a:cxn>
                        <a:cxn ang="0">
                          <a:pos x="26" y="43"/>
                        </a:cxn>
                      </a:cxnLst>
                      <a:rect l="0" t="0" r="r" b="b"/>
                      <a:pathLst>
                        <a:path w="67" h="56">
                          <a:moveTo>
                            <a:pt x="26" y="43"/>
                          </a:moveTo>
                          <a:lnTo>
                            <a:pt x="7" y="56"/>
                          </a:lnTo>
                          <a:lnTo>
                            <a:pt x="0" y="50"/>
                          </a:lnTo>
                          <a:lnTo>
                            <a:pt x="0" y="49"/>
                          </a:lnTo>
                          <a:lnTo>
                            <a:pt x="0" y="32"/>
                          </a:lnTo>
                          <a:lnTo>
                            <a:pt x="2" y="30"/>
                          </a:lnTo>
                          <a:lnTo>
                            <a:pt x="5" y="31"/>
                          </a:lnTo>
                          <a:lnTo>
                            <a:pt x="2" y="27"/>
                          </a:lnTo>
                          <a:lnTo>
                            <a:pt x="6" y="18"/>
                          </a:lnTo>
                          <a:lnTo>
                            <a:pt x="9" y="4"/>
                          </a:lnTo>
                          <a:lnTo>
                            <a:pt x="15" y="0"/>
                          </a:lnTo>
                          <a:lnTo>
                            <a:pt x="28" y="5"/>
                          </a:lnTo>
                          <a:lnTo>
                            <a:pt x="40" y="6"/>
                          </a:lnTo>
                          <a:lnTo>
                            <a:pt x="45" y="5"/>
                          </a:lnTo>
                          <a:lnTo>
                            <a:pt x="67" y="2"/>
                          </a:lnTo>
                          <a:lnTo>
                            <a:pt x="52" y="28"/>
                          </a:lnTo>
                          <a:lnTo>
                            <a:pt x="49" y="27"/>
                          </a:lnTo>
                          <a:lnTo>
                            <a:pt x="28" y="48"/>
                          </a:lnTo>
                          <a:lnTo>
                            <a:pt x="31" y="44"/>
                          </a:lnTo>
                          <a:lnTo>
                            <a:pt x="28" y="44"/>
                          </a:lnTo>
                          <a:lnTo>
                            <a:pt x="26" y="4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8" name="Freeform 2047"/>
                    <p:cNvSpPr>
                      <a:spLocks/>
                    </p:cNvSpPr>
                    <p:nvPr/>
                  </p:nvSpPr>
                  <p:spPr bwMode="auto">
                    <a:xfrm>
                      <a:off x="8522013" y="5348288"/>
                      <a:ext cx="312737" cy="187325"/>
                    </a:xfrm>
                    <a:custGeom>
                      <a:avLst/>
                      <a:gdLst/>
                      <a:ahLst/>
                      <a:cxnLst>
                        <a:cxn ang="0">
                          <a:pos x="128" y="64"/>
                        </a:cxn>
                        <a:cxn ang="0">
                          <a:pos x="121" y="52"/>
                        </a:cxn>
                        <a:cxn ang="0">
                          <a:pos x="120" y="52"/>
                        </a:cxn>
                        <a:cxn ang="0">
                          <a:pos x="115" y="54"/>
                        </a:cxn>
                        <a:cxn ang="0">
                          <a:pos x="121" y="65"/>
                        </a:cxn>
                        <a:cxn ang="0">
                          <a:pos x="108" y="69"/>
                        </a:cxn>
                        <a:cxn ang="0">
                          <a:pos x="99" y="71"/>
                        </a:cxn>
                        <a:cxn ang="0">
                          <a:pos x="97" y="78"/>
                        </a:cxn>
                        <a:cxn ang="0">
                          <a:pos x="90" y="86"/>
                        </a:cxn>
                        <a:cxn ang="0">
                          <a:pos x="89" y="86"/>
                        </a:cxn>
                        <a:cxn ang="0">
                          <a:pos x="68" y="103"/>
                        </a:cxn>
                        <a:cxn ang="0">
                          <a:pos x="29" y="118"/>
                        </a:cxn>
                        <a:cxn ang="0">
                          <a:pos x="21" y="116"/>
                        </a:cxn>
                        <a:cxn ang="0">
                          <a:pos x="7" y="112"/>
                        </a:cxn>
                        <a:cxn ang="0">
                          <a:pos x="2" y="108"/>
                        </a:cxn>
                        <a:cxn ang="0">
                          <a:pos x="3" y="107"/>
                        </a:cxn>
                        <a:cxn ang="0">
                          <a:pos x="0" y="105"/>
                        </a:cxn>
                        <a:cxn ang="0">
                          <a:pos x="9" y="100"/>
                        </a:cxn>
                        <a:cxn ang="0">
                          <a:pos x="13" y="97"/>
                        </a:cxn>
                        <a:cxn ang="0">
                          <a:pos x="18" y="94"/>
                        </a:cxn>
                        <a:cxn ang="0">
                          <a:pos x="20" y="95"/>
                        </a:cxn>
                        <a:cxn ang="0">
                          <a:pos x="26" y="87"/>
                        </a:cxn>
                        <a:cxn ang="0">
                          <a:pos x="33" y="84"/>
                        </a:cxn>
                        <a:cxn ang="0">
                          <a:pos x="43" y="79"/>
                        </a:cxn>
                        <a:cxn ang="0">
                          <a:pos x="65" y="67"/>
                        </a:cxn>
                        <a:cxn ang="0">
                          <a:pos x="73" y="66"/>
                        </a:cxn>
                        <a:cxn ang="0">
                          <a:pos x="104" y="51"/>
                        </a:cxn>
                        <a:cxn ang="0">
                          <a:pos x="116" y="43"/>
                        </a:cxn>
                        <a:cxn ang="0">
                          <a:pos x="131" y="34"/>
                        </a:cxn>
                        <a:cxn ang="0">
                          <a:pos x="127" y="31"/>
                        </a:cxn>
                        <a:cxn ang="0">
                          <a:pos x="136" y="23"/>
                        </a:cxn>
                        <a:cxn ang="0">
                          <a:pos x="177" y="1"/>
                        </a:cxn>
                        <a:cxn ang="0">
                          <a:pos x="185" y="0"/>
                        </a:cxn>
                        <a:cxn ang="0">
                          <a:pos x="179" y="4"/>
                        </a:cxn>
                        <a:cxn ang="0">
                          <a:pos x="177" y="13"/>
                        </a:cxn>
                        <a:cxn ang="0">
                          <a:pos x="193" y="8"/>
                        </a:cxn>
                        <a:cxn ang="0">
                          <a:pos x="190" y="11"/>
                        </a:cxn>
                        <a:cxn ang="0">
                          <a:pos x="193" y="13"/>
                        </a:cxn>
                        <a:cxn ang="0">
                          <a:pos x="192" y="13"/>
                        </a:cxn>
                        <a:cxn ang="0">
                          <a:pos x="197" y="13"/>
                        </a:cxn>
                        <a:cxn ang="0">
                          <a:pos x="188" y="22"/>
                        </a:cxn>
                        <a:cxn ang="0">
                          <a:pos x="167" y="36"/>
                        </a:cxn>
                        <a:cxn ang="0">
                          <a:pos x="146" y="49"/>
                        </a:cxn>
                        <a:cxn ang="0">
                          <a:pos x="136" y="53"/>
                        </a:cxn>
                        <a:cxn ang="0">
                          <a:pos x="136" y="57"/>
                        </a:cxn>
                        <a:cxn ang="0">
                          <a:pos x="128" y="56"/>
                        </a:cxn>
                        <a:cxn ang="0">
                          <a:pos x="134" y="60"/>
                        </a:cxn>
                        <a:cxn ang="0">
                          <a:pos x="136" y="65"/>
                        </a:cxn>
                        <a:cxn ang="0">
                          <a:pos x="128" y="64"/>
                        </a:cxn>
                      </a:cxnLst>
                      <a:rect l="0" t="0" r="r" b="b"/>
                      <a:pathLst>
                        <a:path w="197" h="118">
                          <a:moveTo>
                            <a:pt x="128" y="64"/>
                          </a:moveTo>
                          <a:lnTo>
                            <a:pt x="121" y="52"/>
                          </a:lnTo>
                          <a:lnTo>
                            <a:pt x="120" y="52"/>
                          </a:lnTo>
                          <a:lnTo>
                            <a:pt x="115" y="54"/>
                          </a:lnTo>
                          <a:lnTo>
                            <a:pt x="121" y="65"/>
                          </a:lnTo>
                          <a:lnTo>
                            <a:pt x="108" y="69"/>
                          </a:lnTo>
                          <a:lnTo>
                            <a:pt x="99" y="71"/>
                          </a:lnTo>
                          <a:lnTo>
                            <a:pt x="97" y="78"/>
                          </a:lnTo>
                          <a:lnTo>
                            <a:pt x="90" y="86"/>
                          </a:lnTo>
                          <a:lnTo>
                            <a:pt x="89" y="86"/>
                          </a:lnTo>
                          <a:lnTo>
                            <a:pt x="68" y="103"/>
                          </a:lnTo>
                          <a:lnTo>
                            <a:pt x="29" y="118"/>
                          </a:lnTo>
                          <a:lnTo>
                            <a:pt x="21" y="116"/>
                          </a:lnTo>
                          <a:lnTo>
                            <a:pt x="7" y="112"/>
                          </a:lnTo>
                          <a:lnTo>
                            <a:pt x="2" y="108"/>
                          </a:lnTo>
                          <a:lnTo>
                            <a:pt x="3" y="107"/>
                          </a:lnTo>
                          <a:lnTo>
                            <a:pt x="0" y="105"/>
                          </a:lnTo>
                          <a:lnTo>
                            <a:pt x="9" y="100"/>
                          </a:lnTo>
                          <a:lnTo>
                            <a:pt x="13" y="97"/>
                          </a:lnTo>
                          <a:lnTo>
                            <a:pt x="18" y="94"/>
                          </a:lnTo>
                          <a:lnTo>
                            <a:pt x="20" y="95"/>
                          </a:lnTo>
                          <a:lnTo>
                            <a:pt x="26" y="87"/>
                          </a:lnTo>
                          <a:lnTo>
                            <a:pt x="33" y="84"/>
                          </a:lnTo>
                          <a:lnTo>
                            <a:pt x="43" y="79"/>
                          </a:lnTo>
                          <a:lnTo>
                            <a:pt x="65" y="67"/>
                          </a:lnTo>
                          <a:lnTo>
                            <a:pt x="73" y="66"/>
                          </a:lnTo>
                          <a:lnTo>
                            <a:pt x="104" y="51"/>
                          </a:lnTo>
                          <a:lnTo>
                            <a:pt x="116" y="43"/>
                          </a:lnTo>
                          <a:lnTo>
                            <a:pt x="131" y="34"/>
                          </a:lnTo>
                          <a:lnTo>
                            <a:pt x="127" y="31"/>
                          </a:lnTo>
                          <a:lnTo>
                            <a:pt x="136" y="23"/>
                          </a:lnTo>
                          <a:lnTo>
                            <a:pt x="177" y="1"/>
                          </a:lnTo>
                          <a:lnTo>
                            <a:pt x="185" y="0"/>
                          </a:lnTo>
                          <a:lnTo>
                            <a:pt x="179" y="4"/>
                          </a:lnTo>
                          <a:lnTo>
                            <a:pt x="177" y="13"/>
                          </a:lnTo>
                          <a:lnTo>
                            <a:pt x="193" y="8"/>
                          </a:lnTo>
                          <a:lnTo>
                            <a:pt x="190" y="11"/>
                          </a:lnTo>
                          <a:lnTo>
                            <a:pt x="193" y="13"/>
                          </a:lnTo>
                          <a:lnTo>
                            <a:pt x="192" y="13"/>
                          </a:lnTo>
                          <a:lnTo>
                            <a:pt x="197" y="13"/>
                          </a:lnTo>
                          <a:lnTo>
                            <a:pt x="188" y="22"/>
                          </a:lnTo>
                          <a:lnTo>
                            <a:pt x="167" y="36"/>
                          </a:lnTo>
                          <a:lnTo>
                            <a:pt x="146" y="49"/>
                          </a:lnTo>
                          <a:lnTo>
                            <a:pt x="136" y="53"/>
                          </a:lnTo>
                          <a:lnTo>
                            <a:pt x="136" y="57"/>
                          </a:lnTo>
                          <a:lnTo>
                            <a:pt x="128" y="56"/>
                          </a:lnTo>
                          <a:lnTo>
                            <a:pt x="134" y="60"/>
                          </a:lnTo>
                          <a:lnTo>
                            <a:pt x="136" y="65"/>
                          </a:lnTo>
                          <a:lnTo>
                            <a:pt x="128" y="6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49" name="Freeform 2048"/>
                    <p:cNvSpPr>
                      <a:spLocks/>
                    </p:cNvSpPr>
                    <p:nvPr/>
                  </p:nvSpPr>
                  <p:spPr bwMode="auto">
                    <a:xfrm>
                      <a:off x="8841100" y="5157788"/>
                      <a:ext cx="179388" cy="223837"/>
                    </a:xfrm>
                    <a:custGeom>
                      <a:avLst/>
                      <a:gdLst/>
                      <a:ahLst/>
                      <a:cxnLst>
                        <a:cxn ang="0">
                          <a:pos x="14" y="95"/>
                        </a:cxn>
                        <a:cxn ang="0">
                          <a:pos x="21" y="104"/>
                        </a:cxn>
                        <a:cxn ang="0">
                          <a:pos x="26" y="113"/>
                        </a:cxn>
                        <a:cxn ang="0">
                          <a:pos x="5" y="130"/>
                        </a:cxn>
                        <a:cxn ang="0">
                          <a:pos x="0" y="135"/>
                        </a:cxn>
                        <a:cxn ang="0">
                          <a:pos x="5" y="141"/>
                        </a:cxn>
                        <a:cxn ang="0">
                          <a:pos x="30" y="126"/>
                        </a:cxn>
                        <a:cxn ang="0">
                          <a:pos x="53" y="112"/>
                        </a:cxn>
                        <a:cxn ang="0">
                          <a:pos x="65" y="96"/>
                        </a:cxn>
                        <a:cxn ang="0">
                          <a:pos x="83" y="92"/>
                        </a:cxn>
                        <a:cxn ang="0">
                          <a:pos x="91" y="83"/>
                        </a:cxn>
                        <a:cxn ang="0">
                          <a:pos x="113" y="64"/>
                        </a:cxn>
                        <a:cxn ang="0">
                          <a:pos x="109" y="62"/>
                        </a:cxn>
                        <a:cxn ang="0">
                          <a:pos x="91" y="69"/>
                        </a:cxn>
                        <a:cxn ang="0">
                          <a:pos x="74" y="60"/>
                        </a:cxn>
                        <a:cxn ang="0">
                          <a:pos x="79" y="40"/>
                        </a:cxn>
                        <a:cxn ang="0">
                          <a:pos x="72" y="52"/>
                        </a:cxn>
                        <a:cxn ang="0">
                          <a:pos x="62" y="47"/>
                        </a:cxn>
                        <a:cxn ang="0">
                          <a:pos x="66" y="40"/>
                        </a:cxn>
                        <a:cxn ang="0">
                          <a:pos x="70" y="26"/>
                        </a:cxn>
                        <a:cxn ang="0">
                          <a:pos x="74" y="17"/>
                        </a:cxn>
                        <a:cxn ang="0">
                          <a:pos x="72" y="17"/>
                        </a:cxn>
                        <a:cxn ang="0">
                          <a:pos x="64" y="8"/>
                        </a:cxn>
                        <a:cxn ang="0">
                          <a:pos x="61" y="1"/>
                        </a:cxn>
                        <a:cxn ang="0">
                          <a:pos x="60" y="0"/>
                        </a:cxn>
                        <a:cxn ang="0">
                          <a:pos x="58" y="14"/>
                        </a:cxn>
                        <a:cxn ang="0">
                          <a:pos x="60" y="19"/>
                        </a:cxn>
                        <a:cxn ang="0">
                          <a:pos x="57" y="38"/>
                        </a:cxn>
                        <a:cxn ang="0">
                          <a:pos x="58" y="30"/>
                        </a:cxn>
                        <a:cxn ang="0">
                          <a:pos x="62" y="34"/>
                        </a:cxn>
                        <a:cxn ang="0">
                          <a:pos x="62" y="36"/>
                        </a:cxn>
                        <a:cxn ang="0">
                          <a:pos x="58" y="42"/>
                        </a:cxn>
                        <a:cxn ang="0">
                          <a:pos x="56" y="51"/>
                        </a:cxn>
                        <a:cxn ang="0">
                          <a:pos x="62" y="49"/>
                        </a:cxn>
                        <a:cxn ang="0">
                          <a:pos x="57" y="53"/>
                        </a:cxn>
                        <a:cxn ang="0">
                          <a:pos x="53" y="62"/>
                        </a:cxn>
                        <a:cxn ang="0">
                          <a:pos x="36" y="83"/>
                        </a:cxn>
                        <a:cxn ang="0">
                          <a:pos x="14" y="95"/>
                        </a:cxn>
                      </a:cxnLst>
                      <a:rect l="0" t="0" r="r" b="b"/>
                      <a:pathLst>
                        <a:path w="113" h="141">
                          <a:moveTo>
                            <a:pt x="14" y="95"/>
                          </a:moveTo>
                          <a:lnTo>
                            <a:pt x="21" y="104"/>
                          </a:lnTo>
                          <a:lnTo>
                            <a:pt x="26" y="113"/>
                          </a:lnTo>
                          <a:lnTo>
                            <a:pt x="5" y="130"/>
                          </a:lnTo>
                          <a:lnTo>
                            <a:pt x="0" y="135"/>
                          </a:lnTo>
                          <a:lnTo>
                            <a:pt x="5" y="141"/>
                          </a:lnTo>
                          <a:lnTo>
                            <a:pt x="30" y="126"/>
                          </a:lnTo>
                          <a:lnTo>
                            <a:pt x="53" y="112"/>
                          </a:lnTo>
                          <a:lnTo>
                            <a:pt x="65" y="96"/>
                          </a:lnTo>
                          <a:lnTo>
                            <a:pt x="83" y="92"/>
                          </a:lnTo>
                          <a:lnTo>
                            <a:pt x="91" y="83"/>
                          </a:lnTo>
                          <a:lnTo>
                            <a:pt x="113" y="64"/>
                          </a:lnTo>
                          <a:lnTo>
                            <a:pt x="109" y="62"/>
                          </a:lnTo>
                          <a:lnTo>
                            <a:pt x="91" y="69"/>
                          </a:lnTo>
                          <a:lnTo>
                            <a:pt x="74" y="60"/>
                          </a:lnTo>
                          <a:lnTo>
                            <a:pt x="79" y="40"/>
                          </a:lnTo>
                          <a:lnTo>
                            <a:pt x="72" y="52"/>
                          </a:lnTo>
                          <a:lnTo>
                            <a:pt x="62" y="47"/>
                          </a:lnTo>
                          <a:lnTo>
                            <a:pt x="66" y="40"/>
                          </a:lnTo>
                          <a:lnTo>
                            <a:pt x="70" y="26"/>
                          </a:lnTo>
                          <a:lnTo>
                            <a:pt x="74" y="17"/>
                          </a:lnTo>
                          <a:lnTo>
                            <a:pt x="72" y="17"/>
                          </a:lnTo>
                          <a:lnTo>
                            <a:pt x="64" y="8"/>
                          </a:lnTo>
                          <a:lnTo>
                            <a:pt x="61" y="1"/>
                          </a:lnTo>
                          <a:lnTo>
                            <a:pt x="60" y="0"/>
                          </a:lnTo>
                          <a:lnTo>
                            <a:pt x="58" y="14"/>
                          </a:lnTo>
                          <a:lnTo>
                            <a:pt x="60" y="19"/>
                          </a:lnTo>
                          <a:lnTo>
                            <a:pt x="57" y="38"/>
                          </a:lnTo>
                          <a:lnTo>
                            <a:pt x="58" y="30"/>
                          </a:lnTo>
                          <a:lnTo>
                            <a:pt x="62" y="34"/>
                          </a:lnTo>
                          <a:lnTo>
                            <a:pt x="62" y="36"/>
                          </a:lnTo>
                          <a:lnTo>
                            <a:pt x="58" y="42"/>
                          </a:lnTo>
                          <a:lnTo>
                            <a:pt x="56" y="51"/>
                          </a:lnTo>
                          <a:lnTo>
                            <a:pt x="62" y="49"/>
                          </a:lnTo>
                          <a:lnTo>
                            <a:pt x="57" y="53"/>
                          </a:lnTo>
                          <a:lnTo>
                            <a:pt x="53" y="62"/>
                          </a:lnTo>
                          <a:lnTo>
                            <a:pt x="36" y="83"/>
                          </a:lnTo>
                          <a:lnTo>
                            <a:pt x="14" y="9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2034" name="Freeform 2033"/>
                  <p:cNvSpPr>
                    <a:spLocks/>
                  </p:cNvSpPr>
                  <p:nvPr/>
                </p:nvSpPr>
                <p:spPr bwMode="auto">
                  <a:xfrm>
                    <a:off x="5089838" y="2760663"/>
                    <a:ext cx="485775" cy="192087"/>
                  </a:xfrm>
                  <a:custGeom>
                    <a:avLst/>
                    <a:gdLst/>
                    <a:ahLst/>
                    <a:cxnLst>
                      <a:cxn ang="0">
                        <a:pos x="204" y="103"/>
                      </a:cxn>
                      <a:cxn ang="0">
                        <a:pos x="173" y="106"/>
                      </a:cxn>
                      <a:cxn ang="0">
                        <a:pos x="165" y="121"/>
                      </a:cxn>
                      <a:cxn ang="0">
                        <a:pos x="164" y="117"/>
                      </a:cxn>
                      <a:cxn ang="0">
                        <a:pos x="153" y="108"/>
                      </a:cxn>
                      <a:cxn ang="0">
                        <a:pos x="134" y="109"/>
                      </a:cxn>
                      <a:cxn ang="0">
                        <a:pos x="114" y="118"/>
                      </a:cxn>
                      <a:cxn ang="0">
                        <a:pos x="78" y="103"/>
                      </a:cxn>
                      <a:cxn ang="0">
                        <a:pos x="66" y="116"/>
                      </a:cxn>
                      <a:cxn ang="0">
                        <a:pos x="43" y="104"/>
                      </a:cxn>
                      <a:cxn ang="0">
                        <a:pos x="26" y="105"/>
                      </a:cxn>
                      <a:cxn ang="0">
                        <a:pos x="23" y="99"/>
                      </a:cxn>
                      <a:cxn ang="0">
                        <a:pos x="17" y="87"/>
                      </a:cxn>
                      <a:cxn ang="0">
                        <a:pos x="5" y="76"/>
                      </a:cxn>
                      <a:cxn ang="0">
                        <a:pos x="7" y="70"/>
                      </a:cxn>
                      <a:cxn ang="0">
                        <a:pos x="10" y="65"/>
                      </a:cxn>
                      <a:cxn ang="0">
                        <a:pos x="7" y="52"/>
                      </a:cxn>
                      <a:cxn ang="0">
                        <a:pos x="0" y="36"/>
                      </a:cxn>
                      <a:cxn ang="0">
                        <a:pos x="22" y="31"/>
                      </a:cxn>
                      <a:cxn ang="0">
                        <a:pos x="53" y="26"/>
                      </a:cxn>
                      <a:cxn ang="0">
                        <a:pos x="40" y="18"/>
                      </a:cxn>
                      <a:cxn ang="0">
                        <a:pos x="93" y="5"/>
                      </a:cxn>
                      <a:cxn ang="0">
                        <a:pos x="123" y="2"/>
                      </a:cxn>
                      <a:cxn ang="0">
                        <a:pos x="135" y="0"/>
                      </a:cxn>
                      <a:cxn ang="0">
                        <a:pos x="146" y="7"/>
                      </a:cxn>
                      <a:cxn ang="0">
                        <a:pos x="173" y="17"/>
                      </a:cxn>
                      <a:cxn ang="0">
                        <a:pos x="199" y="19"/>
                      </a:cxn>
                      <a:cxn ang="0">
                        <a:pos x="213" y="22"/>
                      </a:cxn>
                      <a:cxn ang="0">
                        <a:pos x="259" y="9"/>
                      </a:cxn>
                      <a:cxn ang="0">
                        <a:pos x="276" y="30"/>
                      </a:cxn>
                      <a:cxn ang="0">
                        <a:pos x="295" y="46"/>
                      </a:cxn>
                      <a:cxn ang="0">
                        <a:pos x="291" y="62"/>
                      </a:cxn>
                      <a:cxn ang="0">
                        <a:pos x="306" y="96"/>
                      </a:cxn>
                      <a:cxn ang="0">
                        <a:pos x="291" y="93"/>
                      </a:cxn>
                      <a:cxn ang="0">
                        <a:pos x="265" y="97"/>
                      </a:cxn>
                      <a:cxn ang="0">
                        <a:pos x="245" y="99"/>
                      </a:cxn>
                    </a:cxnLst>
                    <a:rect l="0" t="0" r="r" b="b"/>
                    <a:pathLst>
                      <a:path w="306" h="121">
                        <a:moveTo>
                          <a:pt x="228" y="103"/>
                        </a:moveTo>
                        <a:lnTo>
                          <a:pt x="204" y="103"/>
                        </a:lnTo>
                        <a:lnTo>
                          <a:pt x="179" y="104"/>
                        </a:lnTo>
                        <a:lnTo>
                          <a:pt x="173" y="106"/>
                        </a:lnTo>
                        <a:lnTo>
                          <a:pt x="172" y="116"/>
                        </a:lnTo>
                        <a:lnTo>
                          <a:pt x="165" y="121"/>
                        </a:lnTo>
                        <a:lnTo>
                          <a:pt x="164" y="121"/>
                        </a:lnTo>
                        <a:lnTo>
                          <a:pt x="164" y="117"/>
                        </a:lnTo>
                        <a:lnTo>
                          <a:pt x="165" y="101"/>
                        </a:lnTo>
                        <a:lnTo>
                          <a:pt x="153" y="108"/>
                        </a:lnTo>
                        <a:lnTo>
                          <a:pt x="147" y="105"/>
                        </a:lnTo>
                        <a:lnTo>
                          <a:pt x="134" y="109"/>
                        </a:lnTo>
                        <a:lnTo>
                          <a:pt x="127" y="114"/>
                        </a:lnTo>
                        <a:lnTo>
                          <a:pt x="114" y="118"/>
                        </a:lnTo>
                        <a:lnTo>
                          <a:pt x="104" y="113"/>
                        </a:lnTo>
                        <a:lnTo>
                          <a:pt x="78" y="103"/>
                        </a:lnTo>
                        <a:lnTo>
                          <a:pt x="74" y="110"/>
                        </a:lnTo>
                        <a:lnTo>
                          <a:pt x="66" y="116"/>
                        </a:lnTo>
                        <a:lnTo>
                          <a:pt x="52" y="109"/>
                        </a:lnTo>
                        <a:lnTo>
                          <a:pt x="43" y="104"/>
                        </a:lnTo>
                        <a:lnTo>
                          <a:pt x="34" y="105"/>
                        </a:lnTo>
                        <a:lnTo>
                          <a:pt x="26" y="105"/>
                        </a:lnTo>
                        <a:lnTo>
                          <a:pt x="36" y="100"/>
                        </a:lnTo>
                        <a:lnTo>
                          <a:pt x="23" y="99"/>
                        </a:lnTo>
                        <a:lnTo>
                          <a:pt x="24" y="93"/>
                        </a:lnTo>
                        <a:lnTo>
                          <a:pt x="17" y="87"/>
                        </a:lnTo>
                        <a:lnTo>
                          <a:pt x="19" y="83"/>
                        </a:lnTo>
                        <a:lnTo>
                          <a:pt x="5" y="76"/>
                        </a:lnTo>
                        <a:lnTo>
                          <a:pt x="2" y="70"/>
                        </a:lnTo>
                        <a:lnTo>
                          <a:pt x="7" y="70"/>
                        </a:lnTo>
                        <a:lnTo>
                          <a:pt x="13" y="73"/>
                        </a:lnTo>
                        <a:lnTo>
                          <a:pt x="10" y="65"/>
                        </a:lnTo>
                        <a:lnTo>
                          <a:pt x="10" y="61"/>
                        </a:lnTo>
                        <a:lnTo>
                          <a:pt x="7" y="52"/>
                        </a:lnTo>
                        <a:lnTo>
                          <a:pt x="0" y="50"/>
                        </a:lnTo>
                        <a:lnTo>
                          <a:pt x="0" y="36"/>
                        </a:lnTo>
                        <a:lnTo>
                          <a:pt x="17" y="33"/>
                        </a:lnTo>
                        <a:lnTo>
                          <a:pt x="22" y="31"/>
                        </a:lnTo>
                        <a:lnTo>
                          <a:pt x="41" y="31"/>
                        </a:lnTo>
                        <a:lnTo>
                          <a:pt x="53" y="26"/>
                        </a:lnTo>
                        <a:lnTo>
                          <a:pt x="48" y="26"/>
                        </a:lnTo>
                        <a:lnTo>
                          <a:pt x="40" y="18"/>
                        </a:lnTo>
                        <a:lnTo>
                          <a:pt x="70" y="19"/>
                        </a:lnTo>
                        <a:lnTo>
                          <a:pt x="93" y="5"/>
                        </a:lnTo>
                        <a:lnTo>
                          <a:pt x="109" y="1"/>
                        </a:lnTo>
                        <a:lnTo>
                          <a:pt x="123" y="2"/>
                        </a:lnTo>
                        <a:lnTo>
                          <a:pt x="131" y="2"/>
                        </a:lnTo>
                        <a:lnTo>
                          <a:pt x="135" y="0"/>
                        </a:lnTo>
                        <a:lnTo>
                          <a:pt x="136" y="3"/>
                        </a:lnTo>
                        <a:lnTo>
                          <a:pt x="146" y="7"/>
                        </a:lnTo>
                        <a:lnTo>
                          <a:pt x="152" y="11"/>
                        </a:lnTo>
                        <a:lnTo>
                          <a:pt x="173" y="17"/>
                        </a:lnTo>
                        <a:lnTo>
                          <a:pt x="194" y="22"/>
                        </a:lnTo>
                        <a:lnTo>
                          <a:pt x="199" y="19"/>
                        </a:lnTo>
                        <a:lnTo>
                          <a:pt x="209" y="19"/>
                        </a:lnTo>
                        <a:lnTo>
                          <a:pt x="213" y="22"/>
                        </a:lnTo>
                        <a:lnTo>
                          <a:pt x="238" y="11"/>
                        </a:lnTo>
                        <a:lnTo>
                          <a:pt x="259" y="9"/>
                        </a:lnTo>
                        <a:lnTo>
                          <a:pt x="268" y="17"/>
                        </a:lnTo>
                        <a:lnTo>
                          <a:pt x="276" y="30"/>
                        </a:lnTo>
                        <a:lnTo>
                          <a:pt x="282" y="40"/>
                        </a:lnTo>
                        <a:lnTo>
                          <a:pt x="295" y="46"/>
                        </a:lnTo>
                        <a:lnTo>
                          <a:pt x="289" y="52"/>
                        </a:lnTo>
                        <a:lnTo>
                          <a:pt x="291" y="62"/>
                        </a:lnTo>
                        <a:lnTo>
                          <a:pt x="294" y="82"/>
                        </a:lnTo>
                        <a:lnTo>
                          <a:pt x="306" y="96"/>
                        </a:lnTo>
                        <a:lnTo>
                          <a:pt x="295" y="97"/>
                        </a:lnTo>
                        <a:lnTo>
                          <a:pt x="291" y="93"/>
                        </a:lnTo>
                        <a:lnTo>
                          <a:pt x="271" y="93"/>
                        </a:lnTo>
                        <a:lnTo>
                          <a:pt x="265" y="97"/>
                        </a:lnTo>
                        <a:lnTo>
                          <a:pt x="260" y="96"/>
                        </a:lnTo>
                        <a:lnTo>
                          <a:pt x="245" y="99"/>
                        </a:lnTo>
                        <a:lnTo>
                          <a:pt x="228" y="10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5" name="Freeform 2034"/>
                  <p:cNvSpPr>
                    <a:spLocks/>
                  </p:cNvSpPr>
                  <p:nvPr/>
                </p:nvSpPr>
                <p:spPr bwMode="auto">
                  <a:xfrm>
                    <a:off x="5597838" y="2763838"/>
                    <a:ext cx="101600" cy="109537"/>
                  </a:xfrm>
                  <a:custGeom>
                    <a:avLst/>
                    <a:gdLst/>
                    <a:ahLst/>
                    <a:cxnLst>
                      <a:cxn ang="0">
                        <a:pos x="13" y="55"/>
                      </a:cxn>
                      <a:cxn ang="0">
                        <a:pos x="1" y="38"/>
                      </a:cxn>
                      <a:cxn ang="0">
                        <a:pos x="7" y="30"/>
                      </a:cxn>
                      <a:cxn ang="0">
                        <a:pos x="0" y="28"/>
                      </a:cxn>
                      <a:cxn ang="0">
                        <a:pos x="0" y="11"/>
                      </a:cxn>
                      <a:cxn ang="0">
                        <a:pos x="7" y="0"/>
                      </a:cxn>
                      <a:cxn ang="0">
                        <a:pos x="33" y="5"/>
                      </a:cxn>
                      <a:cxn ang="0">
                        <a:pos x="42" y="18"/>
                      </a:cxn>
                      <a:cxn ang="0">
                        <a:pos x="64" y="31"/>
                      </a:cxn>
                      <a:cxn ang="0">
                        <a:pos x="54" y="33"/>
                      </a:cxn>
                      <a:cxn ang="0">
                        <a:pos x="50" y="56"/>
                      </a:cxn>
                      <a:cxn ang="0">
                        <a:pos x="47" y="69"/>
                      </a:cxn>
                      <a:cxn ang="0">
                        <a:pos x="33" y="59"/>
                      </a:cxn>
                      <a:cxn ang="0">
                        <a:pos x="34" y="55"/>
                      </a:cxn>
                      <a:cxn ang="0">
                        <a:pos x="29" y="44"/>
                      </a:cxn>
                      <a:cxn ang="0">
                        <a:pos x="13" y="55"/>
                      </a:cxn>
                    </a:cxnLst>
                    <a:rect l="0" t="0" r="r" b="b"/>
                    <a:pathLst>
                      <a:path w="64" h="69">
                        <a:moveTo>
                          <a:pt x="13" y="55"/>
                        </a:moveTo>
                        <a:lnTo>
                          <a:pt x="1" y="38"/>
                        </a:lnTo>
                        <a:lnTo>
                          <a:pt x="7" y="30"/>
                        </a:lnTo>
                        <a:lnTo>
                          <a:pt x="0" y="28"/>
                        </a:lnTo>
                        <a:lnTo>
                          <a:pt x="0" y="11"/>
                        </a:lnTo>
                        <a:lnTo>
                          <a:pt x="7" y="0"/>
                        </a:lnTo>
                        <a:lnTo>
                          <a:pt x="33" y="5"/>
                        </a:lnTo>
                        <a:lnTo>
                          <a:pt x="42" y="18"/>
                        </a:lnTo>
                        <a:lnTo>
                          <a:pt x="64" y="31"/>
                        </a:lnTo>
                        <a:lnTo>
                          <a:pt x="54" y="33"/>
                        </a:lnTo>
                        <a:lnTo>
                          <a:pt x="50" y="56"/>
                        </a:lnTo>
                        <a:lnTo>
                          <a:pt x="47" y="69"/>
                        </a:lnTo>
                        <a:lnTo>
                          <a:pt x="33" y="59"/>
                        </a:lnTo>
                        <a:lnTo>
                          <a:pt x="34" y="55"/>
                        </a:lnTo>
                        <a:lnTo>
                          <a:pt x="29" y="44"/>
                        </a:lnTo>
                        <a:lnTo>
                          <a:pt x="13" y="5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36" name="Freeform 2035"/>
                  <p:cNvSpPr>
                    <a:spLocks/>
                  </p:cNvSpPr>
                  <p:nvPr/>
                </p:nvSpPr>
                <p:spPr bwMode="auto">
                  <a:xfrm>
                    <a:off x="5397813" y="2700338"/>
                    <a:ext cx="211137" cy="80962"/>
                  </a:xfrm>
                  <a:custGeom>
                    <a:avLst/>
                    <a:gdLst/>
                    <a:ahLst/>
                    <a:cxnLst>
                      <a:cxn ang="0">
                        <a:pos x="133" y="40"/>
                      </a:cxn>
                      <a:cxn ang="0">
                        <a:pos x="126" y="51"/>
                      </a:cxn>
                      <a:cxn ang="0">
                        <a:pos x="112" y="48"/>
                      </a:cxn>
                      <a:cxn ang="0">
                        <a:pos x="88" y="48"/>
                      </a:cxn>
                      <a:cxn ang="0">
                        <a:pos x="65" y="47"/>
                      </a:cxn>
                      <a:cxn ang="0">
                        <a:pos x="44" y="49"/>
                      </a:cxn>
                      <a:cxn ang="0">
                        <a:pos x="43" y="34"/>
                      </a:cxn>
                      <a:cxn ang="0">
                        <a:pos x="27" y="21"/>
                      </a:cxn>
                      <a:cxn ang="0">
                        <a:pos x="21" y="18"/>
                      </a:cxn>
                      <a:cxn ang="0">
                        <a:pos x="0" y="2"/>
                      </a:cxn>
                      <a:cxn ang="0">
                        <a:pos x="1" y="0"/>
                      </a:cxn>
                      <a:cxn ang="0">
                        <a:pos x="19" y="1"/>
                      </a:cxn>
                      <a:cxn ang="0">
                        <a:pos x="36" y="2"/>
                      </a:cxn>
                      <a:cxn ang="0">
                        <a:pos x="60" y="13"/>
                      </a:cxn>
                      <a:cxn ang="0">
                        <a:pos x="84" y="22"/>
                      </a:cxn>
                      <a:cxn ang="0">
                        <a:pos x="108" y="31"/>
                      </a:cxn>
                      <a:cxn ang="0">
                        <a:pos x="131" y="40"/>
                      </a:cxn>
                      <a:cxn ang="0">
                        <a:pos x="133" y="40"/>
                      </a:cxn>
                    </a:cxnLst>
                    <a:rect l="0" t="0" r="r" b="b"/>
                    <a:pathLst>
                      <a:path w="133" h="51">
                        <a:moveTo>
                          <a:pt x="133" y="40"/>
                        </a:moveTo>
                        <a:lnTo>
                          <a:pt x="126" y="51"/>
                        </a:lnTo>
                        <a:lnTo>
                          <a:pt x="112" y="48"/>
                        </a:lnTo>
                        <a:lnTo>
                          <a:pt x="88" y="48"/>
                        </a:lnTo>
                        <a:lnTo>
                          <a:pt x="65" y="47"/>
                        </a:lnTo>
                        <a:lnTo>
                          <a:pt x="44" y="49"/>
                        </a:lnTo>
                        <a:lnTo>
                          <a:pt x="43" y="34"/>
                        </a:lnTo>
                        <a:lnTo>
                          <a:pt x="27" y="21"/>
                        </a:lnTo>
                        <a:lnTo>
                          <a:pt x="21" y="18"/>
                        </a:lnTo>
                        <a:lnTo>
                          <a:pt x="0" y="2"/>
                        </a:lnTo>
                        <a:lnTo>
                          <a:pt x="1" y="0"/>
                        </a:lnTo>
                        <a:lnTo>
                          <a:pt x="19" y="1"/>
                        </a:lnTo>
                        <a:lnTo>
                          <a:pt x="36" y="2"/>
                        </a:lnTo>
                        <a:lnTo>
                          <a:pt x="60" y="13"/>
                        </a:lnTo>
                        <a:lnTo>
                          <a:pt x="84" y="22"/>
                        </a:lnTo>
                        <a:lnTo>
                          <a:pt x="108" y="31"/>
                        </a:lnTo>
                        <a:lnTo>
                          <a:pt x="131" y="40"/>
                        </a:lnTo>
                        <a:lnTo>
                          <a:pt x="133" y="4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grpSp>
        <p:grpSp>
          <p:nvGrpSpPr>
            <p:cNvPr id="1922" name="Group 2720"/>
            <p:cNvGrpSpPr/>
            <p:nvPr/>
          </p:nvGrpSpPr>
          <p:grpSpPr>
            <a:xfrm>
              <a:off x="4989825" y="1679575"/>
              <a:ext cx="3294063" cy="1763713"/>
              <a:chOff x="4989825" y="1679575"/>
              <a:chExt cx="3294063" cy="1763713"/>
            </a:xfrm>
            <a:grpFill/>
          </p:grpSpPr>
          <p:sp>
            <p:nvSpPr>
              <p:cNvPr id="1923" name="Freeform 1922"/>
              <p:cNvSpPr>
                <a:spLocks/>
              </p:cNvSpPr>
              <p:nvPr/>
            </p:nvSpPr>
            <p:spPr bwMode="auto">
              <a:xfrm>
                <a:off x="7837800" y="2774950"/>
                <a:ext cx="241300" cy="252413"/>
              </a:xfrm>
              <a:custGeom>
                <a:avLst/>
                <a:gdLst/>
                <a:ahLst/>
                <a:cxnLst>
                  <a:cxn ang="0">
                    <a:pos x="139" y="117"/>
                  </a:cxn>
                  <a:cxn ang="0">
                    <a:pos x="136" y="120"/>
                  </a:cxn>
                  <a:cxn ang="0">
                    <a:pos x="139" y="125"/>
                  </a:cxn>
                  <a:cxn ang="0">
                    <a:pos x="132" y="126"/>
                  </a:cxn>
                  <a:cxn ang="0">
                    <a:pos x="132" y="131"/>
                  </a:cxn>
                  <a:cxn ang="0">
                    <a:pos x="129" y="135"/>
                  </a:cxn>
                  <a:cxn ang="0">
                    <a:pos x="128" y="134"/>
                  </a:cxn>
                  <a:cxn ang="0">
                    <a:pos x="125" y="127"/>
                  </a:cxn>
                  <a:cxn ang="0">
                    <a:pos x="121" y="134"/>
                  </a:cxn>
                  <a:cxn ang="0">
                    <a:pos x="103" y="137"/>
                  </a:cxn>
                  <a:cxn ang="0">
                    <a:pos x="95" y="138"/>
                  </a:cxn>
                  <a:cxn ang="0">
                    <a:pos x="99" y="143"/>
                  </a:cxn>
                  <a:cxn ang="0">
                    <a:pos x="91" y="159"/>
                  </a:cxn>
                  <a:cxn ang="0">
                    <a:pos x="74" y="151"/>
                  </a:cxn>
                  <a:cxn ang="0">
                    <a:pos x="73" y="144"/>
                  </a:cxn>
                  <a:cxn ang="0">
                    <a:pos x="76" y="139"/>
                  </a:cxn>
                  <a:cxn ang="0">
                    <a:pos x="73" y="135"/>
                  </a:cxn>
                  <a:cxn ang="0">
                    <a:pos x="68" y="137"/>
                  </a:cxn>
                  <a:cxn ang="0">
                    <a:pos x="57" y="135"/>
                  </a:cxn>
                  <a:cxn ang="0">
                    <a:pos x="37" y="140"/>
                  </a:cxn>
                  <a:cxn ang="0">
                    <a:pos x="27" y="143"/>
                  </a:cxn>
                  <a:cxn ang="0">
                    <a:pos x="26" y="148"/>
                  </a:cxn>
                  <a:cxn ang="0">
                    <a:pos x="23" y="151"/>
                  </a:cxn>
                  <a:cxn ang="0">
                    <a:pos x="13" y="151"/>
                  </a:cxn>
                  <a:cxn ang="0">
                    <a:pos x="5" y="147"/>
                  </a:cxn>
                  <a:cxn ang="0">
                    <a:pos x="4" y="142"/>
                  </a:cxn>
                  <a:cxn ang="0">
                    <a:pos x="23" y="120"/>
                  </a:cxn>
                  <a:cxn ang="0">
                    <a:pos x="44" y="117"/>
                  </a:cxn>
                  <a:cxn ang="0">
                    <a:pos x="65" y="118"/>
                  </a:cxn>
                  <a:cxn ang="0">
                    <a:pos x="74" y="117"/>
                  </a:cxn>
                  <a:cxn ang="0">
                    <a:pos x="69" y="108"/>
                  </a:cxn>
                  <a:cxn ang="0">
                    <a:pos x="74" y="99"/>
                  </a:cxn>
                  <a:cxn ang="0">
                    <a:pos x="70" y="87"/>
                  </a:cxn>
                  <a:cxn ang="0">
                    <a:pos x="76" y="87"/>
                  </a:cxn>
                  <a:cxn ang="0">
                    <a:pos x="83" y="95"/>
                  </a:cxn>
                  <a:cxn ang="0">
                    <a:pos x="102" y="64"/>
                  </a:cxn>
                  <a:cxn ang="0">
                    <a:pos x="87" y="17"/>
                  </a:cxn>
                  <a:cxn ang="0">
                    <a:pos x="89" y="8"/>
                  </a:cxn>
                  <a:cxn ang="0">
                    <a:pos x="99" y="8"/>
                  </a:cxn>
                  <a:cxn ang="0">
                    <a:pos x="89" y="0"/>
                  </a:cxn>
                  <a:cxn ang="0">
                    <a:pos x="116" y="23"/>
                  </a:cxn>
                  <a:cxn ang="0">
                    <a:pos x="134" y="64"/>
                  </a:cxn>
                  <a:cxn ang="0">
                    <a:pos x="141" y="96"/>
                  </a:cxn>
                  <a:cxn ang="0">
                    <a:pos x="151" y="114"/>
                  </a:cxn>
                  <a:cxn ang="0">
                    <a:pos x="147" y="123"/>
                  </a:cxn>
                  <a:cxn ang="0">
                    <a:pos x="143" y="131"/>
                  </a:cxn>
                  <a:cxn ang="0">
                    <a:pos x="142" y="123"/>
                  </a:cxn>
                </a:cxnLst>
                <a:rect l="0" t="0" r="r" b="b"/>
                <a:pathLst>
                  <a:path w="152" h="159">
                    <a:moveTo>
                      <a:pt x="143" y="121"/>
                    </a:moveTo>
                    <a:lnTo>
                      <a:pt x="142" y="118"/>
                    </a:lnTo>
                    <a:lnTo>
                      <a:pt x="139" y="117"/>
                    </a:lnTo>
                    <a:lnTo>
                      <a:pt x="137" y="117"/>
                    </a:lnTo>
                    <a:lnTo>
                      <a:pt x="136" y="117"/>
                    </a:lnTo>
                    <a:lnTo>
                      <a:pt x="136" y="120"/>
                    </a:lnTo>
                    <a:lnTo>
                      <a:pt x="137" y="121"/>
                    </a:lnTo>
                    <a:lnTo>
                      <a:pt x="137" y="122"/>
                    </a:lnTo>
                    <a:lnTo>
                      <a:pt x="139" y="125"/>
                    </a:lnTo>
                    <a:lnTo>
                      <a:pt x="134" y="123"/>
                    </a:lnTo>
                    <a:lnTo>
                      <a:pt x="133" y="125"/>
                    </a:lnTo>
                    <a:lnTo>
                      <a:pt x="132" y="126"/>
                    </a:lnTo>
                    <a:lnTo>
                      <a:pt x="133" y="130"/>
                    </a:lnTo>
                    <a:lnTo>
                      <a:pt x="133" y="131"/>
                    </a:lnTo>
                    <a:lnTo>
                      <a:pt x="132" y="131"/>
                    </a:lnTo>
                    <a:lnTo>
                      <a:pt x="129" y="133"/>
                    </a:lnTo>
                    <a:lnTo>
                      <a:pt x="130" y="134"/>
                    </a:lnTo>
                    <a:lnTo>
                      <a:pt x="129" y="135"/>
                    </a:lnTo>
                    <a:lnTo>
                      <a:pt x="129" y="137"/>
                    </a:lnTo>
                    <a:lnTo>
                      <a:pt x="128" y="135"/>
                    </a:lnTo>
                    <a:lnTo>
                      <a:pt x="128" y="134"/>
                    </a:lnTo>
                    <a:lnTo>
                      <a:pt x="129" y="130"/>
                    </a:lnTo>
                    <a:lnTo>
                      <a:pt x="126" y="129"/>
                    </a:lnTo>
                    <a:lnTo>
                      <a:pt x="125" y="127"/>
                    </a:lnTo>
                    <a:lnTo>
                      <a:pt x="122" y="129"/>
                    </a:lnTo>
                    <a:lnTo>
                      <a:pt x="121" y="131"/>
                    </a:lnTo>
                    <a:lnTo>
                      <a:pt x="121" y="134"/>
                    </a:lnTo>
                    <a:lnTo>
                      <a:pt x="121" y="137"/>
                    </a:lnTo>
                    <a:lnTo>
                      <a:pt x="121" y="138"/>
                    </a:lnTo>
                    <a:lnTo>
                      <a:pt x="103" y="137"/>
                    </a:lnTo>
                    <a:lnTo>
                      <a:pt x="99" y="135"/>
                    </a:lnTo>
                    <a:lnTo>
                      <a:pt x="93" y="129"/>
                    </a:lnTo>
                    <a:lnTo>
                      <a:pt x="95" y="138"/>
                    </a:lnTo>
                    <a:lnTo>
                      <a:pt x="99" y="140"/>
                    </a:lnTo>
                    <a:lnTo>
                      <a:pt x="100" y="143"/>
                    </a:lnTo>
                    <a:lnTo>
                      <a:pt x="99" y="143"/>
                    </a:lnTo>
                    <a:lnTo>
                      <a:pt x="95" y="146"/>
                    </a:lnTo>
                    <a:lnTo>
                      <a:pt x="91" y="152"/>
                    </a:lnTo>
                    <a:lnTo>
                      <a:pt x="91" y="159"/>
                    </a:lnTo>
                    <a:lnTo>
                      <a:pt x="89" y="159"/>
                    </a:lnTo>
                    <a:lnTo>
                      <a:pt x="77" y="153"/>
                    </a:lnTo>
                    <a:lnTo>
                      <a:pt x="74" y="151"/>
                    </a:lnTo>
                    <a:lnTo>
                      <a:pt x="73" y="148"/>
                    </a:lnTo>
                    <a:lnTo>
                      <a:pt x="74" y="147"/>
                    </a:lnTo>
                    <a:lnTo>
                      <a:pt x="73" y="144"/>
                    </a:lnTo>
                    <a:lnTo>
                      <a:pt x="72" y="143"/>
                    </a:lnTo>
                    <a:lnTo>
                      <a:pt x="73" y="140"/>
                    </a:lnTo>
                    <a:lnTo>
                      <a:pt x="76" y="139"/>
                    </a:lnTo>
                    <a:lnTo>
                      <a:pt x="76" y="138"/>
                    </a:lnTo>
                    <a:lnTo>
                      <a:pt x="76" y="137"/>
                    </a:lnTo>
                    <a:lnTo>
                      <a:pt x="73" y="135"/>
                    </a:lnTo>
                    <a:lnTo>
                      <a:pt x="72" y="137"/>
                    </a:lnTo>
                    <a:lnTo>
                      <a:pt x="70" y="138"/>
                    </a:lnTo>
                    <a:lnTo>
                      <a:pt x="68" y="137"/>
                    </a:lnTo>
                    <a:lnTo>
                      <a:pt x="64" y="135"/>
                    </a:lnTo>
                    <a:lnTo>
                      <a:pt x="60" y="134"/>
                    </a:lnTo>
                    <a:lnTo>
                      <a:pt x="57" y="135"/>
                    </a:lnTo>
                    <a:lnTo>
                      <a:pt x="53" y="135"/>
                    </a:lnTo>
                    <a:lnTo>
                      <a:pt x="52" y="138"/>
                    </a:lnTo>
                    <a:lnTo>
                      <a:pt x="37" y="140"/>
                    </a:lnTo>
                    <a:lnTo>
                      <a:pt x="30" y="142"/>
                    </a:lnTo>
                    <a:lnTo>
                      <a:pt x="29" y="143"/>
                    </a:lnTo>
                    <a:lnTo>
                      <a:pt x="27" y="143"/>
                    </a:lnTo>
                    <a:lnTo>
                      <a:pt x="26" y="144"/>
                    </a:lnTo>
                    <a:lnTo>
                      <a:pt x="26" y="146"/>
                    </a:lnTo>
                    <a:lnTo>
                      <a:pt x="26" y="148"/>
                    </a:lnTo>
                    <a:lnTo>
                      <a:pt x="29" y="151"/>
                    </a:lnTo>
                    <a:lnTo>
                      <a:pt x="25" y="151"/>
                    </a:lnTo>
                    <a:lnTo>
                      <a:pt x="23" y="151"/>
                    </a:lnTo>
                    <a:lnTo>
                      <a:pt x="18" y="150"/>
                    </a:lnTo>
                    <a:lnTo>
                      <a:pt x="14" y="150"/>
                    </a:lnTo>
                    <a:lnTo>
                      <a:pt x="13" y="151"/>
                    </a:lnTo>
                    <a:lnTo>
                      <a:pt x="10" y="151"/>
                    </a:lnTo>
                    <a:lnTo>
                      <a:pt x="9" y="151"/>
                    </a:lnTo>
                    <a:lnTo>
                      <a:pt x="5" y="147"/>
                    </a:lnTo>
                    <a:lnTo>
                      <a:pt x="4" y="147"/>
                    </a:lnTo>
                    <a:lnTo>
                      <a:pt x="0" y="142"/>
                    </a:lnTo>
                    <a:lnTo>
                      <a:pt x="4" y="142"/>
                    </a:lnTo>
                    <a:lnTo>
                      <a:pt x="7" y="140"/>
                    </a:lnTo>
                    <a:lnTo>
                      <a:pt x="18" y="130"/>
                    </a:lnTo>
                    <a:lnTo>
                      <a:pt x="23" y="120"/>
                    </a:lnTo>
                    <a:lnTo>
                      <a:pt x="26" y="117"/>
                    </a:lnTo>
                    <a:lnTo>
                      <a:pt x="29" y="117"/>
                    </a:lnTo>
                    <a:lnTo>
                      <a:pt x="44" y="117"/>
                    </a:lnTo>
                    <a:lnTo>
                      <a:pt x="59" y="116"/>
                    </a:lnTo>
                    <a:lnTo>
                      <a:pt x="63" y="117"/>
                    </a:lnTo>
                    <a:lnTo>
                      <a:pt x="65" y="118"/>
                    </a:lnTo>
                    <a:lnTo>
                      <a:pt x="68" y="120"/>
                    </a:lnTo>
                    <a:lnTo>
                      <a:pt x="72" y="120"/>
                    </a:lnTo>
                    <a:lnTo>
                      <a:pt x="74" y="117"/>
                    </a:lnTo>
                    <a:lnTo>
                      <a:pt x="74" y="114"/>
                    </a:lnTo>
                    <a:lnTo>
                      <a:pt x="72" y="113"/>
                    </a:lnTo>
                    <a:lnTo>
                      <a:pt x="69" y="108"/>
                    </a:lnTo>
                    <a:lnTo>
                      <a:pt x="69" y="104"/>
                    </a:lnTo>
                    <a:lnTo>
                      <a:pt x="72" y="103"/>
                    </a:lnTo>
                    <a:lnTo>
                      <a:pt x="74" y="99"/>
                    </a:lnTo>
                    <a:lnTo>
                      <a:pt x="73" y="95"/>
                    </a:lnTo>
                    <a:lnTo>
                      <a:pt x="72" y="91"/>
                    </a:lnTo>
                    <a:lnTo>
                      <a:pt x="70" y="87"/>
                    </a:lnTo>
                    <a:lnTo>
                      <a:pt x="72" y="84"/>
                    </a:lnTo>
                    <a:lnTo>
                      <a:pt x="78" y="83"/>
                    </a:lnTo>
                    <a:lnTo>
                      <a:pt x="76" y="87"/>
                    </a:lnTo>
                    <a:lnTo>
                      <a:pt x="77" y="88"/>
                    </a:lnTo>
                    <a:lnTo>
                      <a:pt x="79" y="92"/>
                    </a:lnTo>
                    <a:lnTo>
                      <a:pt x="83" y="95"/>
                    </a:lnTo>
                    <a:lnTo>
                      <a:pt x="91" y="87"/>
                    </a:lnTo>
                    <a:lnTo>
                      <a:pt x="99" y="79"/>
                    </a:lnTo>
                    <a:lnTo>
                      <a:pt x="102" y="64"/>
                    </a:lnTo>
                    <a:lnTo>
                      <a:pt x="103" y="49"/>
                    </a:lnTo>
                    <a:lnTo>
                      <a:pt x="91" y="34"/>
                    </a:lnTo>
                    <a:lnTo>
                      <a:pt x="87" y="17"/>
                    </a:lnTo>
                    <a:lnTo>
                      <a:pt x="85" y="9"/>
                    </a:lnTo>
                    <a:lnTo>
                      <a:pt x="87" y="8"/>
                    </a:lnTo>
                    <a:lnTo>
                      <a:pt x="89" y="8"/>
                    </a:lnTo>
                    <a:lnTo>
                      <a:pt x="96" y="13"/>
                    </a:lnTo>
                    <a:lnTo>
                      <a:pt x="102" y="10"/>
                    </a:lnTo>
                    <a:lnTo>
                      <a:pt x="99" y="8"/>
                    </a:lnTo>
                    <a:lnTo>
                      <a:pt x="94" y="9"/>
                    </a:lnTo>
                    <a:lnTo>
                      <a:pt x="93" y="8"/>
                    </a:lnTo>
                    <a:lnTo>
                      <a:pt x="89" y="0"/>
                    </a:lnTo>
                    <a:lnTo>
                      <a:pt x="94" y="2"/>
                    </a:lnTo>
                    <a:lnTo>
                      <a:pt x="102" y="5"/>
                    </a:lnTo>
                    <a:lnTo>
                      <a:pt x="116" y="23"/>
                    </a:lnTo>
                    <a:lnTo>
                      <a:pt x="132" y="36"/>
                    </a:lnTo>
                    <a:lnTo>
                      <a:pt x="133" y="40"/>
                    </a:lnTo>
                    <a:lnTo>
                      <a:pt x="134" y="64"/>
                    </a:lnTo>
                    <a:lnTo>
                      <a:pt x="130" y="70"/>
                    </a:lnTo>
                    <a:lnTo>
                      <a:pt x="143" y="88"/>
                    </a:lnTo>
                    <a:lnTo>
                      <a:pt x="141" y="96"/>
                    </a:lnTo>
                    <a:lnTo>
                      <a:pt x="145" y="107"/>
                    </a:lnTo>
                    <a:lnTo>
                      <a:pt x="147" y="110"/>
                    </a:lnTo>
                    <a:lnTo>
                      <a:pt x="151" y="114"/>
                    </a:lnTo>
                    <a:lnTo>
                      <a:pt x="152" y="116"/>
                    </a:lnTo>
                    <a:lnTo>
                      <a:pt x="150" y="117"/>
                    </a:lnTo>
                    <a:lnTo>
                      <a:pt x="147" y="123"/>
                    </a:lnTo>
                    <a:lnTo>
                      <a:pt x="147" y="129"/>
                    </a:lnTo>
                    <a:lnTo>
                      <a:pt x="146" y="131"/>
                    </a:lnTo>
                    <a:lnTo>
                      <a:pt x="143" y="131"/>
                    </a:lnTo>
                    <a:lnTo>
                      <a:pt x="143" y="129"/>
                    </a:lnTo>
                    <a:lnTo>
                      <a:pt x="143" y="126"/>
                    </a:lnTo>
                    <a:lnTo>
                      <a:pt x="142" y="123"/>
                    </a:lnTo>
                    <a:lnTo>
                      <a:pt x="143" y="1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4" name="Freeform 1923"/>
              <p:cNvSpPr>
                <a:spLocks/>
              </p:cNvSpPr>
              <p:nvPr/>
            </p:nvSpPr>
            <p:spPr bwMode="auto">
              <a:xfrm>
                <a:off x="7821925" y="3013075"/>
                <a:ext cx="68263" cy="88900"/>
              </a:xfrm>
              <a:custGeom>
                <a:avLst/>
                <a:gdLst/>
                <a:ahLst/>
                <a:cxnLst>
                  <a:cxn ang="0">
                    <a:pos x="43" y="20"/>
                  </a:cxn>
                  <a:cxn ang="0">
                    <a:pos x="41" y="35"/>
                  </a:cxn>
                  <a:cxn ang="0">
                    <a:pos x="41" y="44"/>
                  </a:cxn>
                  <a:cxn ang="0">
                    <a:pos x="43" y="46"/>
                  </a:cxn>
                  <a:cxn ang="0">
                    <a:pos x="43" y="49"/>
                  </a:cxn>
                  <a:cxn ang="0">
                    <a:pos x="41" y="50"/>
                  </a:cxn>
                  <a:cxn ang="0">
                    <a:pos x="39" y="50"/>
                  </a:cxn>
                  <a:cxn ang="0">
                    <a:pos x="36" y="49"/>
                  </a:cxn>
                  <a:cxn ang="0">
                    <a:pos x="36" y="50"/>
                  </a:cxn>
                  <a:cxn ang="0">
                    <a:pos x="37" y="52"/>
                  </a:cxn>
                  <a:cxn ang="0">
                    <a:pos x="36" y="54"/>
                  </a:cxn>
                  <a:cxn ang="0">
                    <a:pos x="33" y="54"/>
                  </a:cxn>
                  <a:cxn ang="0">
                    <a:pos x="35" y="52"/>
                  </a:cxn>
                  <a:cxn ang="0">
                    <a:pos x="33" y="50"/>
                  </a:cxn>
                  <a:cxn ang="0">
                    <a:pos x="32" y="50"/>
                  </a:cxn>
                  <a:cxn ang="0">
                    <a:pos x="31" y="49"/>
                  </a:cxn>
                  <a:cxn ang="0">
                    <a:pos x="30" y="45"/>
                  </a:cxn>
                  <a:cxn ang="0">
                    <a:pos x="28" y="45"/>
                  </a:cxn>
                  <a:cxn ang="0">
                    <a:pos x="33" y="56"/>
                  </a:cxn>
                  <a:cxn ang="0">
                    <a:pos x="26" y="53"/>
                  </a:cxn>
                  <a:cxn ang="0">
                    <a:pos x="26" y="50"/>
                  </a:cxn>
                  <a:cxn ang="0">
                    <a:pos x="24" y="49"/>
                  </a:cxn>
                  <a:cxn ang="0">
                    <a:pos x="24" y="46"/>
                  </a:cxn>
                  <a:cxn ang="0">
                    <a:pos x="22" y="45"/>
                  </a:cxn>
                  <a:cxn ang="0">
                    <a:pos x="22" y="43"/>
                  </a:cxn>
                  <a:cxn ang="0">
                    <a:pos x="20" y="37"/>
                  </a:cxn>
                  <a:cxn ang="0">
                    <a:pos x="20" y="35"/>
                  </a:cxn>
                  <a:cxn ang="0">
                    <a:pos x="20" y="26"/>
                  </a:cxn>
                  <a:cxn ang="0">
                    <a:pos x="9" y="16"/>
                  </a:cxn>
                  <a:cxn ang="0">
                    <a:pos x="13" y="23"/>
                  </a:cxn>
                  <a:cxn ang="0">
                    <a:pos x="17" y="26"/>
                  </a:cxn>
                  <a:cxn ang="0">
                    <a:pos x="15" y="27"/>
                  </a:cxn>
                  <a:cxn ang="0">
                    <a:pos x="9" y="27"/>
                  </a:cxn>
                  <a:cxn ang="0">
                    <a:pos x="5" y="19"/>
                  </a:cxn>
                  <a:cxn ang="0">
                    <a:pos x="7" y="19"/>
                  </a:cxn>
                  <a:cxn ang="0">
                    <a:pos x="0" y="13"/>
                  </a:cxn>
                  <a:cxn ang="0">
                    <a:pos x="6" y="9"/>
                  </a:cxn>
                  <a:cxn ang="0">
                    <a:pos x="7" y="9"/>
                  </a:cxn>
                  <a:cxn ang="0">
                    <a:pos x="9" y="7"/>
                  </a:cxn>
                  <a:cxn ang="0">
                    <a:pos x="9" y="5"/>
                  </a:cxn>
                  <a:cxn ang="0">
                    <a:pos x="11" y="3"/>
                  </a:cxn>
                  <a:cxn ang="0">
                    <a:pos x="11" y="1"/>
                  </a:cxn>
                  <a:cxn ang="0">
                    <a:pos x="15" y="0"/>
                  </a:cxn>
                  <a:cxn ang="0">
                    <a:pos x="17" y="1"/>
                  </a:cxn>
                  <a:cxn ang="0">
                    <a:pos x="18" y="2"/>
                  </a:cxn>
                  <a:cxn ang="0">
                    <a:pos x="20" y="5"/>
                  </a:cxn>
                  <a:cxn ang="0">
                    <a:pos x="24" y="7"/>
                  </a:cxn>
                  <a:cxn ang="0">
                    <a:pos x="27" y="7"/>
                  </a:cxn>
                  <a:cxn ang="0">
                    <a:pos x="30" y="6"/>
                  </a:cxn>
                  <a:cxn ang="0">
                    <a:pos x="31" y="6"/>
                  </a:cxn>
                  <a:cxn ang="0">
                    <a:pos x="33" y="10"/>
                  </a:cxn>
                  <a:cxn ang="0">
                    <a:pos x="32" y="11"/>
                  </a:cxn>
                  <a:cxn ang="0">
                    <a:pos x="32" y="13"/>
                  </a:cxn>
                  <a:cxn ang="0">
                    <a:pos x="33" y="14"/>
                  </a:cxn>
                  <a:cxn ang="0">
                    <a:pos x="37" y="14"/>
                  </a:cxn>
                  <a:cxn ang="0">
                    <a:pos x="39" y="15"/>
                  </a:cxn>
                  <a:cxn ang="0">
                    <a:pos x="40" y="19"/>
                  </a:cxn>
                  <a:cxn ang="0">
                    <a:pos x="43" y="20"/>
                  </a:cxn>
                </a:cxnLst>
                <a:rect l="0" t="0" r="r" b="b"/>
                <a:pathLst>
                  <a:path w="43" h="56">
                    <a:moveTo>
                      <a:pt x="43" y="20"/>
                    </a:moveTo>
                    <a:lnTo>
                      <a:pt x="41" y="35"/>
                    </a:lnTo>
                    <a:lnTo>
                      <a:pt x="41" y="44"/>
                    </a:lnTo>
                    <a:lnTo>
                      <a:pt x="43" y="46"/>
                    </a:lnTo>
                    <a:lnTo>
                      <a:pt x="43" y="49"/>
                    </a:lnTo>
                    <a:lnTo>
                      <a:pt x="41" y="50"/>
                    </a:lnTo>
                    <a:lnTo>
                      <a:pt x="39" y="50"/>
                    </a:lnTo>
                    <a:lnTo>
                      <a:pt x="36" y="49"/>
                    </a:lnTo>
                    <a:lnTo>
                      <a:pt x="36" y="50"/>
                    </a:lnTo>
                    <a:lnTo>
                      <a:pt x="37" y="52"/>
                    </a:lnTo>
                    <a:lnTo>
                      <a:pt x="36" y="54"/>
                    </a:lnTo>
                    <a:lnTo>
                      <a:pt x="33" y="54"/>
                    </a:lnTo>
                    <a:lnTo>
                      <a:pt x="35" y="52"/>
                    </a:lnTo>
                    <a:lnTo>
                      <a:pt x="33" y="50"/>
                    </a:lnTo>
                    <a:lnTo>
                      <a:pt x="32" y="50"/>
                    </a:lnTo>
                    <a:lnTo>
                      <a:pt x="31" y="49"/>
                    </a:lnTo>
                    <a:lnTo>
                      <a:pt x="30" y="45"/>
                    </a:lnTo>
                    <a:lnTo>
                      <a:pt x="28" y="45"/>
                    </a:lnTo>
                    <a:lnTo>
                      <a:pt x="33" y="56"/>
                    </a:lnTo>
                    <a:lnTo>
                      <a:pt x="26" y="53"/>
                    </a:lnTo>
                    <a:lnTo>
                      <a:pt x="26" y="50"/>
                    </a:lnTo>
                    <a:lnTo>
                      <a:pt x="24" y="49"/>
                    </a:lnTo>
                    <a:lnTo>
                      <a:pt x="24" y="46"/>
                    </a:lnTo>
                    <a:lnTo>
                      <a:pt x="22" y="45"/>
                    </a:lnTo>
                    <a:lnTo>
                      <a:pt x="22" y="43"/>
                    </a:lnTo>
                    <a:lnTo>
                      <a:pt x="20" y="37"/>
                    </a:lnTo>
                    <a:lnTo>
                      <a:pt x="20" y="35"/>
                    </a:lnTo>
                    <a:lnTo>
                      <a:pt x="20" y="26"/>
                    </a:lnTo>
                    <a:lnTo>
                      <a:pt x="9" y="16"/>
                    </a:lnTo>
                    <a:lnTo>
                      <a:pt x="13" y="23"/>
                    </a:lnTo>
                    <a:lnTo>
                      <a:pt x="17" y="26"/>
                    </a:lnTo>
                    <a:lnTo>
                      <a:pt x="15" y="27"/>
                    </a:lnTo>
                    <a:lnTo>
                      <a:pt x="9" y="27"/>
                    </a:lnTo>
                    <a:lnTo>
                      <a:pt x="5" y="19"/>
                    </a:lnTo>
                    <a:lnTo>
                      <a:pt x="7" y="19"/>
                    </a:lnTo>
                    <a:lnTo>
                      <a:pt x="0" y="13"/>
                    </a:lnTo>
                    <a:lnTo>
                      <a:pt x="6" y="9"/>
                    </a:lnTo>
                    <a:lnTo>
                      <a:pt x="7" y="9"/>
                    </a:lnTo>
                    <a:lnTo>
                      <a:pt x="9" y="7"/>
                    </a:lnTo>
                    <a:lnTo>
                      <a:pt x="9" y="5"/>
                    </a:lnTo>
                    <a:lnTo>
                      <a:pt x="11" y="3"/>
                    </a:lnTo>
                    <a:lnTo>
                      <a:pt x="11" y="1"/>
                    </a:lnTo>
                    <a:lnTo>
                      <a:pt x="15" y="0"/>
                    </a:lnTo>
                    <a:lnTo>
                      <a:pt x="17" y="1"/>
                    </a:lnTo>
                    <a:lnTo>
                      <a:pt x="18" y="2"/>
                    </a:lnTo>
                    <a:lnTo>
                      <a:pt x="20" y="5"/>
                    </a:lnTo>
                    <a:lnTo>
                      <a:pt x="24" y="7"/>
                    </a:lnTo>
                    <a:lnTo>
                      <a:pt x="27" y="7"/>
                    </a:lnTo>
                    <a:lnTo>
                      <a:pt x="30" y="6"/>
                    </a:lnTo>
                    <a:lnTo>
                      <a:pt x="31" y="6"/>
                    </a:lnTo>
                    <a:lnTo>
                      <a:pt x="33" y="10"/>
                    </a:lnTo>
                    <a:lnTo>
                      <a:pt x="32" y="11"/>
                    </a:lnTo>
                    <a:lnTo>
                      <a:pt x="32" y="13"/>
                    </a:lnTo>
                    <a:lnTo>
                      <a:pt x="33" y="14"/>
                    </a:lnTo>
                    <a:lnTo>
                      <a:pt x="37" y="14"/>
                    </a:lnTo>
                    <a:lnTo>
                      <a:pt x="39" y="15"/>
                    </a:lnTo>
                    <a:lnTo>
                      <a:pt x="40" y="19"/>
                    </a:lnTo>
                    <a:lnTo>
                      <a:pt x="43" y="2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5" name="Freeform 1924"/>
              <p:cNvSpPr>
                <a:spLocks/>
              </p:cNvSpPr>
              <p:nvPr/>
            </p:nvSpPr>
            <p:spPr bwMode="auto">
              <a:xfrm>
                <a:off x="7885425" y="3000375"/>
                <a:ext cx="63500" cy="49213"/>
              </a:xfrm>
              <a:custGeom>
                <a:avLst/>
                <a:gdLst/>
                <a:ahLst/>
                <a:cxnLst>
                  <a:cxn ang="0">
                    <a:pos x="33" y="21"/>
                  </a:cxn>
                  <a:cxn ang="0">
                    <a:pos x="26" y="17"/>
                  </a:cxn>
                  <a:cxn ang="0">
                    <a:pos x="20" y="19"/>
                  </a:cxn>
                  <a:cxn ang="0">
                    <a:pos x="17" y="31"/>
                  </a:cxn>
                  <a:cxn ang="0">
                    <a:pos x="8" y="23"/>
                  </a:cxn>
                  <a:cxn ang="0">
                    <a:pos x="3" y="18"/>
                  </a:cxn>
                  <a:cxn ang="0">
                    <a:pos x="0" y="19"/>
                  </a:cxn>
                  <a:cxn ang="0">
                    <a:pos x="4" y="14"/>
                  </a:cxn>
                  <a:cxn ang="0">
                    <a:pos x="7" y="14"/>
                  </a:cxn>
                  <a:cxn ang="0">
                    <a:pos x="7" y="10"/>
                  </a:cxn>
                  <a:cxn ang="0">
                    <a:pos x="9" y="8"/>
                  </a:cxn>
                  <a:cxn ang="0">
                    <a:pos x="9" y="6"/>
                  </a:cxn>
                  <a:cxn ang="0">
                    <a:pos x="9" y="5"/>
                  </a:cxn>
                  <a:cxn ang="0">
                    <a:pos x="12" y="6"/>
                  </a:cxn>
                  <a:cxn ang="0">
                    <a:pos x="20" y="5"/>
                  </a:cxn>
                  <a:cxn ang="0">
                    <a:pos x="20" y="2"/>
                  </a:cxn>
                  <a:cxn ang="0">
                    <a:pos x="20" y="1"/>
                  </a:cxn>
                  <a:cxn ang="0">
                    <a:pos x="22" y="0"/>
                  </a:cxn>
                  <a:cxn ang="0">
                    <a:pos x="25" y="0"/>
                  </a:cxn>
                  <a:cxn ang="0">
                    <a:pos x="27" y="1"/>
                  </a:cxn>
                  <a:cxn ang="0">
                    <a:pos x="31" y="2"/>
                  </a:cxn>
                  <a:cxn ang="0">
                    <a:pos x="35" y="6"/>
                  </a:cxn>
                  <a:cxn ang="0">
                    <a:pos x="40" y="11"/>
                  </a:cxn>
                  <a:cxn ang="0">
                    <a:pos x="38" y="13"/>
                  </a:cxn>
                  <a:cxn ang="0">
                    <a:pos x="35" y="14"/>
                  </a:cxn>
                  <a:cxn ang="0">
                    <a:pos x="34" y="14"/>
                  </a:cxn>
                  <a:cxn ang="0">
                    <a:pos x="35" y="17"/>
                  </a:cxn>
                  <a:cxn ang="0">
                    <a:pos x="35" y="19"/>
                  </a:cxn>
                  <a:cxn ang="0">
                    <a:pos x="34" y="19"/>
                  </a:cxn>
                  <a:cxn ang="0">
                    <a:pos x="33" y="21"/>
                  </a:cxn>
                </a:cxnLst>
                <a:rect l="0" t="0" r="r" b="b"/>
                <a:pathLst>
                  <a:path w="40" h="31">
                    <a:moveTo>
                      <a:pt x="33" y="21"/>
                    </a:moveTo>
                    <a:lnTo>
                      <a:pt x="26" y="17"/>
                    </a:lnTo>
                    <a:lnTo>
                      <a:pt x="20" y="19"/>
                    </a:lnTo>
                    <a:lnTo>
                      <a:pt x="17" y="31"/>
                    </a:lnTo>
                    <a:lnTo>
                      <a:pt x="8" y="23"/>
                    </a:lnTo>
                    <a:lnTo>
                      <a:pt x="3" y="18"/>
                    </a:lnTo>
                    <a:lnTo>
                      <a:pt x="0" y="19"/>
                    </a:lnTo>
                    <a:lnTo>
                      <a:pt x="4" y="14"/>
                    </a:lnTo>
                    <a:lnTo>
                      <a:pt x="7" y="14"/>
                    </a:lnTo>
                    <a:lnTo>
                      <a:pt x="7" y="10"/>
                    </a:lnTo>
                    <a:lnTo>
                      <a:pt x="9" y="8"/>
                    </a:lnTo>
                    <a:lnTo>
                      <a:pt x="9" y="6"/>
                    </a:lnTo>
                    <a:lnTo>
                      <a:pt x="9" y="5"/>
                    </a:lnTo>
                    <a:lnTo>
                      <a:pt x="12" y="6"/>
                    </a:lnTo>
                    <a:lnTo>
                      <a:pt x="20" y="5"/>
                    </a:lnTo>
                    <a:lnTo>
                      <a:pt x="20" y="2"/>
                    </a:lnTo>
                    <a:lnTo>
                      <a:pt x="20" y="1"/>
                    </a:lnTo>
                    <a:lnTo>
                      <a:pt x="22" y="0"/>
                    </a:lnTo>
                    <a:lnTo>
                      <a:pt x="25" y="0"/>
                    </a:lnTo>
                    <a:lnTo>
                      <a:pt x="27" y="1"/>
                    </a:lnTo>
                    <a:lnTo>
                      <a:pt x="31" y="2"/>
                    </a:lnTo>
                    <a:lnTo>
                      <a:pt x="35" y="6"/>
                    </a:lnTo>
                    <a:lnTo>
                      <a:pt x="40" y="11"/>
                    </a:lnTo>
                    <a:lnTo>
                      <a:pt x="38" y="13"/>
                    </a:lnTo>
                    <a:lnTo>
                      <a:pt x="35" y="14"/>
                    </a:lnTo>
                    <a:lnTo>
                      <a:pt x="34" y="14"/>
                    </a:lnTo>
                    <a:lnTo>
                      <a:pt x="35" y="17"/>
                    </a:lnTo>
                    <a:lnTo>
                      <a:pt x="35" y="19"/>
                    </a:lnTo>
                    <a:lnTo>
                      <a:pt x="34" y="19"/>
                    </a:lnTo>
                    <a:lnTo>
                      <a:pt x="33" y="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6" name="Freeform 1925"/>
              <p:cNvSpPr>
                <a:spLocks/>
              </p:cNvSpPr>
              <p:nvPr/>
            </p:nvSpPr>
            <p:spPr bwMode="auto">
              <a:xfrm>
                <a:off x="7975913" y="2878138"/>
                <a:ext cx="9525" cy="14287"/>
              </a:xfrm>
              <a:custGeom>
                <a:avLst/>
                <a:gdLst/>
                <a:ahLst/>
                <a:cxnLst>
                  <a:cxn ang="0">
                    <a:pos x="6" y="10"/>
                  </a:cxn>
                  <a:cxn ang="0">
                    <a:pos x="2" y="0"/>
                  </a:cxn>
                  <a:cxn ang="0">
                    <a:pos x="0" y="9"/>
                  </a:cxn>
                  <a:cxn ang="0">
                    <a:pos x="6" y="10"/>
                  </a:cxn>
                </a:cxnLst>
                <a:rect l="0" t="0" r="r" b="b"/>
                <a:pathLst>
                  <a:path w="6" h="10">
                    <a:moveTo>
                      <a:pt x="6" y="10"/>
                    </a:moveTo>
                    <a:lnTo>
                      <a:pt x="2" y="0"/>
                    </a:lnTo>
                    <a:lnTo>
                      <a:pt x="0" y="9"/>
                    </a:lnTo>
                    <a:lnTo>
                      <a:pt x="6" y="1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7" name="Freeform 1926"/>
              <p:cNvSpPr>
                <a:spLocks/>
              </p:cNvSpPr>
              <p:nvPr/>
            </p:nvSpPr>
            <p:spPr bwMode="auto">
              <a:xfrm>
                <a:off x="7844150" y="3235325"/>
                <a:ext cx="12700" cy="20638"/>
              </a:xfrm>
              <a:custGeom>
                <a:avLst/>
                <a:gdLst/>
                <a:ahLst/>
                <a:cxnLst>
                  <a:cxn ang="0">
                    <a:pos x="0" y="13"/>
                  </a:cxn>
                  <a:cxn ang="0">
                    <a:pos x="8" y="2"/>
                  </a:cxn>
                  <a:cxn ang="0">
                    <a:pos x="6" y="0"/>
                  </a:cxn>
                  <a:cxn ang="0">
                    <a:pos x="0" y="13"/>
                  </a:cxn>
                </a:cxnLst>
                <a:rect l="0" t="0" r="r" b="b"/>
                <a:pathLst>
                  <a:path w="8" h="13">
                    <a:moveTo>
                      <a:pt x="0" y="13"/>
                    </a:moveTo>
                    <a:lnTo>
                      <a:pt x="8" y="2"/>
                    </a:lnTo>
                    <a:lnTo>
                      <a:pt x="6" y="0"/>
                    </a:lnTo>
                    <a:lnTo>
                      <a:pt x="0"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8" name="Freeform 1927"/>
              <p:cNvSpPr>
                <a:spLocks/>
              </p:cNvSpPr>
              <p:nvPr/>
            </p:nvSpPr>
            <p:spPr bwMode="auto">
              <a:xfrm>
                <a:off x="7842563" y="3060700"/>
                <a:ext cx="6350" cy="9525"/>
              </a:xfrm>
              <a:custGeom>
                <a:avLst/>
                <a:gdLst/>
                <a:ahLst/>
                <a:cxnLst>
                  <a:cxn ang="0">
                    <a:pos x="2" y="0"/>
                  </a:cxn>
                  <a:cxn ang="0">
                    <a:pos x="4" y="2"/>
                  </a:cxn>
                  <a:cxn ang="0">
                    <a:pos x="2" y="6"/>
                  </a:cxn>
                  <a:cxn ang="0">
                    <a:pos x="1" y="3"/>
                  </a:cxn>
                  <a:cxn ang="0">
                    <a:pos x="0" y="0"/>
                  </a:cxn>
                  <a:cxn ang="0">
                    <a:pos x="2" y="0"/>
                  </a:cxn>
                </a:cxnLst>
                <a:rect l="0" t="0" r="r" b="b"/>
                <a:pathLst>
                  <a:path w="4" h="6">
                    <a:moveTo>
                      <a:pt x="2" y="0"/>
                    </a:moveTo>
                    <a:lnTo>
                      <a:pt x="4" y="2"/>
                    </a:lnTo>
                    <a:lnTo>
                      <a:pt x="2" y="6"/>
                    </a:lnTo>
                    <a:lnTo>
                      <a:pt x="1" y="3"/>
                    </a:lnTo>
                    <a:lnTo>
                      <a:pt x="0" y="0"/>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29" name="Freeform 1928"/>
              <p:cNvSpPr>
                <a:spLocks/>
              </p:cNvSpPr>
              <p:nvPr/>
            </p:nvSpPr>
            <p:spPr bwMode="auto">
              <a:xfrm>
                <a:off x="7680638" y="2867025"/>
                <a:ext cx="109537" cy="130175"/>
              </a:xfrm>
              <a:custGeom>
                <a:avLst/>
                <a:gdLst/>
                <a:ahLst/>
                <a:cxnLst>
                  <a:cxn ang="0">
                    <a:pos x="38" y="81"/>
                  </a:cxn>
                  <a:cxn ang="0">
                    <a:pos x="38" y="77"/>
                  </a:cxn>
                  <a:cxn ang="0">
                    <a:pos x="31" y="80"/>
                  </a:cxn>
                  <a:cxn ang="0">
                    <a:pos x="27" y="82"/>
                  </a:cxn>
                  <a:cxn ang="0">
                    <a:pos x="23" y="82"/>
                  </a:cxn>
                  <a:cxn ang="0">
                    <a:pos x="23" y="79"/>
                  </a:cxn>
                  <a:cxn ang="0">
                    <a:pos x="23" y="77"/>
                  </a:cxn>
                  <a:cxn ang="0">
                    <a:pos x="22" y="75"/>
                  </a:cxn>
                  <a:cxn ang="0">
                    <a:pos x="22" y="71"/>
                  </a:cxn>
                  <a:cxn ang="0">
                    <a:pos x="18" y="60"/>
                  </a:cxn>
                  <a:cxn ang="0">
                    <a:pos x="18" y="54"/>
                  </a:cxn>
                  <a:cxn ang="0">
                    <a:pos x="17" y="52"/>
                  </a:cxn>
                  <a:cxn ang="0">
                    <a:pos x="7" y="39"/>
                  </a:cxn>
                  <a:cxn ang="0">
                    <a:pos x="4" y="36"/>
                  </a:cxn>
                  <a:cxn ang="0">
                    <a:pos x="5" y="34"/>
                  </a:cxn>
                  <a:cxn ang="0">
                    <a:pos x="13" y="37"/>
                  </a:cxn>
                  <a:cxn ang="0">
                    <a:pos x="12" y="34"/>
                  </a:cxn>
                  <a:cxn ang="0">
                    <a:pos x="4" y="24"/>
                  </a:cxn>
                  <a:cxn ang="0">
                    <a:pos x="4" y="22"/>
                  </a:cxn>
                  <a:cxn ang="0">
                    <a:pos x="1" y="22"/>
                  </a:cxn>
                  <a:cxn ang="0">
                    <a:pos x="1" y="21"/>
                  </a:cxn>
                  <a:cxn ang="0">
                    <a:pos x="1" y="19"/>
                  </a:cxn>
                  <a:cxn ang="0">
                    <a:pos x="0" y="16"/>
                  </a:cxn>
                  <a:cxn ang="0">
                    <a:pos x="0" y="12"/>
                  </a:cxn>
                  <a:cxn ang="0">
                    <a:pos x="13" y="6"/>
                  </a:cxn>
                  <a:cxn ang="0">
                    <a:pos x="20" y="0"/>
                  </a:cxn>
                  <a:cxn ang="0">
                    <a:pos x="39" y="17"/>
                  </a:cxn>
                  <a:cxn ang="0">
                    <a:pos x="53" y="29"/>
                  </a:cxn>
                  <a:cxn ang="0">
                    <a:pos x="69" y="64"/>
                  </a:cxn>
                  <a:cxn ang="0">
                    <a:pos x="69" y="67"/>
                  </a:cxn>
                  <a:cxn ang="0">
                    <a:pos x="59" y="71"/>
                  </a:cxn>
                  <a:cxn ang="0">
                    <a:pos x="51" y="73"/>
                  </a:cxn>
                  <a:cxn ang="0">
                    <a:pos x="50" y="75"/>
                  </a:cxn>
                  <a:cxn ang="0">
                    <a:pos x="47" y="77"/>
                  </a:cxn>
                  <a:cxn ang="0">
                    <a:pos x="46" y="77"/>
                  </a:cxn>
                  <a:cxn ang="0">
                    <a:pos x="40" y="79"/>
                  </a:cxn>
                  <a:cxn ang="0">
                    <a:pos x="38" y="81"/>
                  </a:cxn>
                </a:cxnLst>
                <a:rect l="0" t="0" r="r" b="b"/>
                <a:pathLst>
                  <a:path w="69" h="82">
                    <a:moveTo>
                      <a:pt x="38" y="81"/>
                    </a:moveTo>
                    <a:lnTo>
                      <a:pt x="38" y="77"/>
                    </a:lnTo>
                    <a:lnTo>
                      <a:pt x="31" y="80"/>
                    </a:lnTo>
                    <a:lnTo>
                      <a:pt x="27" y="82"/>
                    </a:lnTo>
                    <a:lnTo>
                      <a:pt x="23" y="82"/>
                    </a:lnTo>
                    <a:lnTo>
                      <a:pt x="23" y="79"/>
                    </a:lnTo>
                    <a:lnTo>
                      <a:pt x="23" y="77"/>
                    </a:lnTo>
                    <a:lnTo>
                      <a:pt x="22" y="75"/>
                    </a:lnTo>
                    <a:lnTo>
                      <a:pt x="22" y="71"/>
                    </a:lnTo>
                    <a:lnTo>
                      <a:pt x="18" y="60"/>
                    </a:lnTo>
                    <a:lnTo>
                      <a:pt x="18" y="54"/>
                    </a:lnTo>
                    <a:lnTo>
                      <a:pt x="17" y="52"/>
                    </a:lnTo>
                    <a:lnTo>
                      <a:pt x="7" y="39"/>
                    </a:lnTo>
                    <a:lnTo>
                      <a:pt x="4" y="36"/>
                    </a:lnTo>
                    <a:lnTo>
                      <a:pt x="5" y="34"/>
                    </a:lnTo>
                    <a:lnTo>
                      <a:pt x="13" y="37"/>
                    </a:lnTo>
                    <a:lnTo>
                      <a:pt x="12" y="34"/>
                    </a:lnTo>
                    <a:lnTo>
                      <a:pt x="4" y="24"/>
                    </a:lnTo>
                    <a:lnTo>
                      <a:pt x="4" y="22"/>
                    </a:lnTo>
                    <a:lnTo>
                      <a:pt x="1" y="22"/>
                    </a:lnTo>
                    <a:lnTo>
                      <a:pt x="1" y="21"/>
                    </a:lnTo>
                    <a:lnTo>
                      <a:pt x="1" y="19"/>
                    </a:lnTo>
                    <a:lnTo>
                      <a:pt x="0" y="16"/>
                    </a:lnTo>
                    <a:lnTo>
                      <a:pt x="0" y="12"/>
                    </a:lnTo>
                    <a:lnTo>
                      <a:pt x="13" y="6"/>
                    </a:lnTo>
                    <a:lnTo>
                      <a:pt x="20" y="0"/>
                    </a:lnTo>
                    <a:lnTo>
                      <a:pt x="39" y="17"/>
                    </a:lnTo>
                    <a:lnTo>
                      <a:pt x="53" y="29"/>
                    </a:lnTo>
                    <a:lnTo>
                      <a:pt x="69" y="64"/>
                    </a:lnTo>
                    <a:lnTo>
                      <a:pt x="69" y="67"/>
                    </a:lnTo>
                    <a:lnTo>
                      <a:pt x="59" y="71"/>
                    </a:lnTo>
                    <a:lnTo>
                      <a:pt x="51" y="73"/>
                    </a:lnTo>
                    <a:lnTo>
                      <a:pt x="50" y="75"/>
                    </a:lnTo>
                    <a:lnTo>
                      <a:pt x="47" y="77"/>
                    </a:lnTo>
                    <a:lnTo>
                      <a:pt x="46" y="77"/>
                    </a:lnTo>
                    <a:lnTo>
                      <a:pt x="40" y="79"/>
                    </a:lnTo>
                    <a:lnTo>
                      <a:pt x="38" y="8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0" name="Freeform 1929"/>
              <p:cNvSpPr>
                <a:spLocks/>
              </p:cNvSpPr>
              <p:nvPr/>
            </p:nvSpPr>
            <p:spPr bwMode="auto">
              <a:xfrm>
                <a:off x="7728263" y="3024188"/>
                <a:ext cx="14287" cy="17462"/>
              </a:xfrm>
              <a:custGeom>
                <a:avLst/>
                <a:gdLst/>
                <a:ahLst/>
                <a:cxnLst>
                  <a:cxn ang="0">
                    <a:pos x="4" y="0"/>
                  </a:cxn>
                  <a:cxn ang="0">
                    <a:pos x="0" y="6"/>
                  </a:cxn>
                  <a:cxn ang="0">
                    <a:pos x="0" y="8"/>
                  </a:cxn>
                  <a:cxn ang="0">
                    <a:pos x="1" y="11"/>
                  </a:cxn>
                  <a:cxn ang="0">
                    <a:pos x="5" y="11"/>
                  </a:cxn>
                  <a:cxn ang="0">
                    <a:pos x="5" y="9"/>
                  </a:cxn>
                  <a:cxn ang="0">
                    <a:pos x="8" y="7"/>
                  </a:cxn>
                  <a:cxn ang="0">
                    <a:pos x="9" y="4"/>
                  </a:cxn>
                  <a:cxn ang="0">
                    <a:pos x="9" y="0"/>
                  </a:cxn>
                  <a:cxn ang="0">
                    <a:pos x="5" y="0"/>
                  </a:cxn>
                  <a:cxn ang="0">
                    <a:pos x="4" y="0"/>
                  </a:cxn>
                </a:cxnLst>
                <a:rect l="0" t="0" r="r" b="b"/>
                <a:pathLst>
                  <a:path w="9" h="11">
                    <a:moveTo>
                      <a:pt x="4" y="0"/>
                    </a:moveTo>
                    <a:lnTo>
                      <a:pt x="0" y="6"/>
                    </a:lnTo>
                    <a:lnTo>
                      <a:pt x="0" y="8"/>
                    </a:lnTo>
                    <a:lnTo>
                      <a:pt x="1" y="11"/>
                    </a:lnTo>
                    <a:lnTo>
                      <a:pt x="5" y="11"/>
                    </a:lnTo>
                    <a:lnTo>
                      <a:pt x="5" y="9"/>
                    </a:lnTo>
                    <a:lnTo>
                      <a:pt x="8" y="7"/>
                    </a:lnTo>
                    <a:lnTo>
                      <a:pt x="9" y="4"/>
                    </a:lnTo>
                    <a:lnTo>
                      <a:pt x="9" y="0"/>
                    </a:lnTo>
                    <a:lnTo>
                      <a:pt x="5" y="0"/>
                    </a:lnTo>
                    <a:lnTo>
                      <a:pt x="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1" name="Freeform 1930"/>
              <p:cNvSpPr>
                <a:spLocks/>
              </p:cNvSpPr>
              <p:nvPr/>
            </p:nvSpPr>
            <p:spPr bwMode="auto">
              <a:xfrm>
                <a:off x="6301100" y="2414588"/>
                <a:ext cx="1411288" cy="1028700"/>
              </a:xfrm>
              <a:custGeom>
                <a:avLst/>
                <a:gdLst/>
                <a:ahLst/>
                <a:cxnLst>
                  <a:cxn ang="0">
                    <a:pos x="433" y="482"/>
                  </a:cxn>
                  <a:cxn ang="0">
                    <a:pos x="429" y="469"/>
                  </a:cxn>
                  <a:cxn ang="0">
                    <a:pos x="403" y="470"/>
                  </a:cxn>
                  <a:cxn ang="0">
                    <a:pos x="380" y="482"/>
                  </a:cxn>
                  <a:cxn ang="0">
                    <a:pos x="371" y="498"/>
                  </a:cxn>
                  <a:cxn ang="0">
                    <a:pos x="348" y="494"/>
                  </a:cxn>
                  <a:cxn ang="0">
                    <a:pos x="297" y="495"/>
                  </a:cxn>
                  <a:cxn ang="0">
                    <a:pos x="220" y="469"/>
                  </a:cxn>
                  <a:cxn ang="0">
                    <a:pos x="154" y="444"/>
                  </a:cxn>
                  <a:cxn ang="0">
                    <a:pos x="133" y="429"/>
                  </a:cxn>
                  <a:cxn ang="0">
                    <a:pos x="123" y="417"/>
                  </a:cxn>
                  <a:cxn ang="0">
                    <a:pos x="120" y="407"/>
                  </a:cxn>
                  <a:cxn ang="0">
                    <a:pos x="128" y="397"/>
                  </a:cxn>
                  <a:cxn ang="0">
                    <a:pos x="117" y="380"/>
                  </a:cxn>
                  <a:cxn ang="0">
                    <a:pos x="128" y="367"/>
                  </a:cxn>
                  <a:cxn ang="0">
                    <a:pos x="120" y="341"/>
                  </a:cxn>
                  <a:cxn ang="0">
                    <a:pos x="91" y="348"/>
                  </a:cxn>
                  <a:cxn ang="0">
                    <a:pos x="70" y="339"/>
                  </a:cxn>
                  <a:cxn ang="0">
                    <a:pos x="43" y="319"/>
                  </a:cxn>
                  <a:cxn ang="0">
                    <a:pos x="31" y="313"/>
                  </a:cxn>
                  <a:cxn ang="0">
                    <a:pos x="26" y="249"/>
                  </a:cxn>
                  <a:cxn ang="0">
                    <a:pos x="87" y="197"/>
                  </a:cxn>
                  <a:cxn ang="0">
                    <a:pos x="93" y="117"/>
                  </a:cxn>
                  <a:cxn ang="0">
                    <a:pos x="158" y="90"/>
                  </a:cxn>
                  <a:cxn ang="0">
                    <a:pos x="288" y="168"/>
                  </a:cxn>
                  <a:cxn ang="0">
                    <a:pos x="434" y="215"/>
                  </a:cxn>
                  <a:cxn ang="0">
                    <a:pos x="560" y="198"/>
                  </a:cxn>
                  <a:cxn ang="0">
                    <a:pos x="637" y="129"/>
                  </a:cxn>
                  <a:cxn ang="0">
                    <a:pos x="586" y="98"/>
                  </a:cxn>
                  <a:cxn ang="0">
                    <a:pos x="592" y="12"/>
                  </a:cxn>
                  <a:cxn ang="0">
                    <a:pos x="744" y="66"/>
                  </a:cxn>
                  <a:cxn ang="0">
                    <a:pos x="886" y="137"/>
                  </a:cxn>
                  <a:cxn ang="0">
                    <a:pos x="865" y="201"/>
                  </a:cxn>
                  <a:cxn ang="0">
                    <a:pos x="810" y="257"/>
                  </a:cxn>
                  <a:cxn ang="0">
                    <a:pos x="777" y="270"/>
                  </a:cxn>
                  <a:cxn ang="0">
                    <a:pos x="714" y="278"/>
                  </a:cxn>
                  <a:cxn ang="0">
                    <a:pos x="777" y="301"/>
                  </a:cxn>
                  <a:cxn ang="0">
                    <a:pos x="782" y="335"/>
                  </a:cxn>
                  <a:cxn ang="0">
                    <a:pos x="816" y="416"/>
                  </a:cxn>
                  <a:cxn ang="0">
                    <a:pos x="833" y="447"/>
                  </a:cxn>
                  <a:cxn ang="0">
                    <a:pos x="835" y="452"/>
                  </a:cxn>
                  <a:cxn ang="0">
                    <a:pos x="857" y="465"/>
                  </a:cxn>
                  <a:cxn ang="0">
                    <a:pos x="855" y="490"/>
                  </a:cxn>
                  <a:cxn ang="0">
                    <a:pos x="847" y="499"/>
                  </a:cxn>
                  <a:cxn ang="0">
                    <a:pos x="830" y="533"/>
                  </a:cxn>
                  <a:cxn ang="0">
                    <a:pos x="834" y="545"/>
                  </a:cxn>
                  <a:cxn ang="0">
                    <a:pos x="822" y="565"/>
                  </a:cxn>
                  <a:cxn ang="0">
                    <a:pos x="799" y="589"/>
                  </a:cxn>
                  <a:cxn ang="0">
                    <a:pos x="762" y="605"/>
                  </a:cxn>
                  <a:cxn ang="0">
                    <a:pos x="744" y="605"/>
                  </a:cxn>
                  <a:cxn ang="0">
                    <a:pos x="704" y="625"/>
                  </a:cxn>
                  <a:cxn ang="0">
                    <a:pos x="671" y="620"/>
                  </a:cxn>
                  <a:cxn ang="0">
                    <a:pos x="602" y="589"/>
                  </a:cxn>
                  <a:cxn ang="0">
                    <a:pos x="555" y="606"/>
                  </a:cxn>
                  <a:cxn ang="0">
                    <a:pos x="506" y="609"/>
                  </a:cxn>
                  <a:cxn ang="0">
                    <a:pos x="479" y="543"/>
                  </a:cxn>
                </a:cxnLst>
                <a:rect l="0" t="0" r="r" b="b"/>
                <a:pathLst>
                  <a:path w="889" h="648">
                    <a:moveTo>
                      <a:pt x="450" y="490"/>
                    </a:moveTo>
                    <a:lnTo>
                      <a:pt x="450" y="489"/>
                    </a:lnTo>
                    <a:lnTo>
                      <a:pt x="438" y="486"/>
                    </a:lnTo>
                    <a:lnTo>
                      <a:pt x="433" y="487"/>
                    </a:lnTo>
                    <a:lnTo>
                      <a:pt x="431" y="486"/>
                    </a:lnTo>
                    <a:lnTo>
                      <a:pt x="431" y="485"/>
                    </a:lnTo>
                    <a:lnTo>
                      <a:pt x="431" y="483"/>
                    </a:lnTo>
                    <a:lnTo>
                      <a:pt x="433" y="482"/>
                    </a:lnTo>
                    <a:lnTo>
                      <a:pt x="435" y="479"/>
                    </a:lnTo>
                    <a:lnTo>
                      <a:pt x="433" y="476"/>
                    </a:lnTo>
                    <a:lnTo>
                      <a:pt x="431" y="474"/>
                    </a:lnTo>
                    <a:lnTo>
                      <a:pt x="431" y="473"/>
                    </a:lnTo>
                    <a:lnTo>
                      <a:pt x="426" y="477"/>
                    </a:lnTo>
                    <a:lnTo>
                      <a:pt x="426" y="473"/>
                    </a:lnTo>
                    <a:lnTo>
                      <a:pt x="429" y="472"/>
                    </a:lnTo>
                    <a:lnTo>
                      <a:pt x="429" y="469"/>
                    </a:lnTo>
                    <a:lnTo>
                      <a:pt x="427" y="469"/>
                    </a:lnTo>
                    <a:lnTo>
                      <a:pt x="423" y="465"/>
                    </a:lnTo>
                    <a:lnTo>
                      <a:pt x="414" y="470"/>
                    </a:lnTo>
                    <a:lnTo>
                      <a:pt x="416" y="472"/>
                    </a:lnTo>
                    <a:lnTo>
                      <a:pt x="413" y="474"/>
                    </a:lnTo>
                    <a:lnTo>
                      <a:pt x="407" y="470"/>
                    </a:lnTo>
                    <a:lnTo>
                      <a:pt x="407" y="472"/>
                    </a:lnTo>
                    <a:lnTo>
                      <a:pt x="403" y="470"/>
                    </a:lnTo>
                    <a:lnTo>
                      <a:pt x="400" y="468"/>
                    </a:lnTo>
                    <a:lnTo>
                      <a:pt x="399" y="468"/>
                    </a:lnTo>
                    <a:lnTo>
                      <a:pt x="399" y="469"/>
                    </a:lnTo>
                    <a:lnTo>
                      <a:pt x="396" y="470"/>
                    </a:lnTo>
                    <a:lnTo>
                      <a:pt x="394" y="473"/>
                    </a:lnTo>
                    <a:lnTo>
                      <a:pt x="391" y="477"/>
                    </a:lnTo>
                    <a:lnTo>
                      <a:pt x="391" y="479"/>
                    </a:lnTo>
                    <a:lnTo>
                      <a:pt x="380" y="482"/>
                    </a:lnTo>
                    <a:lnTo>
                      <a:pt x="380" y="485"/>
                    </a:lnTo>
                    <a:lnTo>
                      <a:pt x="378" y="486"/>
                    </a:lnTo>
                    <a:lnTo>
                      <a:pt x="380" y="487"/>
                    </a:lnTo>
                    <a:lnTo>
                      <a:pt x="377" y="489"/>
                    </a:lnTo>
                    <a:lnTo>
                      <a:pt x="377" y="490"/>
                    </a:lnTo>
                    <a:lnTo>
                      <a:pt x="371" y="491"/>
                    </a:lnTo>
                    <a:lnTo>
                      <a:pt x="373" y="494"/>
                    </a:lnTo>
                    <a:lnTo>
                      <a:pt x="371" y="498"/>
                    </a:lnTo>
                    <a:lnTo>
                      <a:pt x="370" y="496"/>
                    </a:lnTo>
                    <a:lnTo>
                      <a:pt x="367" y="498"/>
                    </a:lnTo>
                    <a:lnTo>
                      <a:pt x="365" y="496"/>
                    </a:lnTo>
                    <a:lnTo>
                      <a:pt x="361" y="500"/>
                    </a:lnTo>
                    <a:lnTo>
                      <a:pt x="360" y="499"/>
                    </a:lnTo>
                    <a:lnTo>
                      <a:pt x="354" y="496"/>
                    </a:lnTo>
                    <a:lnTo>
                      <a:pt x="356" y="499"/>
                    </a:lnTo>
                    <a:lnTo>
                      <a:pt x="348" y="494"/>
                    </a:lnTo>
                    <a:lnTo>
                      <a:pt x="323" y="491"/>
                    </a:lnTo>
                    <a:lnTo>
                      <a:pt x="313" y="508"/>
                    </a:lnTo>
                    <a:lnTo>
                      <a:pt x="309" y="504"/>
                    </a:lnTo>
                    <a:lnTo>
                      <a:pt x="309" y="498"/>
                    </a:lnTo>
                    <a:lnTo>
                      <a:pt x="308" y="495"/>
                    </a:lnTo>
                    <a:lnTo>
                      <a:pt x="304" y="493"/>
                    </a:lnTo>
                    <a:lnTo>
                      <a:pt x="301" y="495"/>
                    </a:lnTo>
                    <a:lnTo>
                      <a:pt x="297" y="495"/>
                    </a:lnTo>
                    <a:lnTo>
                      <a:pt x="296" y="496"/>
                    </a:lnTo>
                    <a:lnTo>
                      <a:pt x="296" y="498"/>
                    </a:lnTo>
                    <a:lnTo>
                      <a:pt x="276" y="495"/>
                    </a:lnTo>
                    <a:lnTo>
                      <a:pt x="262" y="494"/>
                    </a:lnTo>
                    <a:lnTo>
                      <a:pt x="244" y="486"/>
                    </a:lnTo>
                    <a:lnTo>
                      <a:pt x="241" y="482"/>
                    </a:lnTo>
                    <a:lnTo>
                      <a:pt x="225" y="476"/>
                    </a:lnTo>
                    <a:lnTo>
                      <a:pt x="220" y="469"/>
                    </a:lnTo>
                    <a:lnTo>
                      <a:pt x="214" y="472"/>
                    </a:lnTo>
                    <a:lnTo>
                      <a:pt x="192" y="455"/>
                    </a:lnTo>
                    <a:lnTo>
                      <a:pt x="177" y="447"/>
                    </a:lnTo>
                    <a:lnTo>
                      <a:pt x="169" y="453"/>
                    </a:lnTo>
                    <a:lnTo>
                      <a:pt x="169" y="452"/>
                    </a:lnTo>
                    <a:lnTo>
                      <a:pt x="169" y="451"/>
                    </a:lnTo>
                    <a:lnTo>
                      <a:pt x="160" y="446"/>
                    </a:lnTo>
                    <a:lnTo>
                      <a:pt x="154" y="444"/>
                    </a:lnTo>
                    <a:lnTo>
                      <a:pt x="153" y="443"/>
                    </a:lnTo>
                    <a:lnTo>
                      <a:pt x="153" y="440"/>
                    </a:lnTo>
                    <a:lnTo>
                      <a:pt x="146" y="438"/>
                    </a:lnTo>
                    <a:lnTo>
                      <a:pt x="146" y="436"/>
                    </a:lnTo>
                    <a:lnTo>
                      <a:pt x="141" y="436"/>
                    </a:lnTo>
                    <a:lnTo>
                      <a:pt x="138" y="435"/>
                    </a:lnTo>
                    <a:lnTo>
                      <a:pt x="134" y="431"/>
                    </a:lnTo>
                    <a:lnTo>
                      <a:pt x="133" y="429"/>
                    </a:lnTo>
                    <a:lnTo>
                      <a:pt x="130" y="427"/>
                    </a:lnTo>
                    <a:lnTo>
                      <a:pt x="129" y="427"/>
                    </a:lnTo>
                    <a:lnTo>
                      <a:pt x="128" y="431"/>
                    </a:lnTo>
                    <a:lnTo>
                      <a:pt x="126" y="427"/>
                    </a:lnTo>
                    <a:lnTo>
                      <a:pt x="124" y="426"/>
                    </a:lnTo>
                    <a:lnTo>
                      <a:pt x="125" y="425"/>
                    </a:lnTo>
                    <a:lnTo>
                      <a:pt x="123" y="421"/>
                    </a:lnTo>
                    <a:lnTo>
                      <a:pt x="123" y="417"/>
                    </a:lnTo>
                    <a:lnTo>
                      <a:pt x="120" y="414"/>
                    </a:lnTo>
                    <a:lnTo>
                      <a:pt x="119" y="412"/>
                    </a:lnTo>
                    <a:lnTo>
                      <a:pt x="116" y="412"/>
                    </a:lnTo>
                    <a:lnTo>
                      <a:pt x="116" y="408"/>
                    </a:lnTo>
                    <a:lnTo>
                      <a:pt x="113" y="407"/>
                    </a:lnTo>
                    <a:lnTo>
                      <a:pt x="115" y="404"/>
                    </a:lnTo>
                    <a:lnTo>
                      <a:pt x="119" y="403"/>
                    </a:lnTo>
                    <a:lnTo>
                      <a:pt x="120" y="407"/>
                    </a:lnTo>
                    <a:lnTo>
                      <a:pt x="124" y="409"/>
                    </a:lnTo>
                    <a:lnTo>
                      <a:pt x="126" y="409"/>
                    </a:lnTo>
                    <a:lnTo>
                      <a:pt x="126" y="407"/>
                    </a:lnTo>
                    <a:lnTo>
                      <a:pt x="128" y="407"/>
                    </a:lnTo>
                    <a:lnTo>
                      <a:pt x="129" y="404"/>
                    </a:lnTo>
                    <a:lnTo>
                      <a:pt x="132" y="405"/>
                    </a:lnTo>
                    <a:lnTo>
                      <a:pt x="133" y="401"/>
                    </a:lnTo>
                    <a:lnTo>
                      <a:pt x="128" y="397"/>
                    </a:lnTo>
                    <a:lnTo>
                      <a:pt x="128" y="392"/>
                    </a:lnTo>
                    <a:lnTo>
                      <a:pt x="121" y="391"/>
                    </a:lnTo>
                    <a:lnTo>
                      <a:pt x="119" y="388"/>
                    </a:lnTo>
                    <a:lnTo>
                      <a:pt x="117" y="384"/>
                    </a:lnTo>
                    <a:lnTo>
                      <a:pt x="120" y="383"/>
                    </a:lnTo>
                    <a:lnTo>
                      <a:pt x="117" y="383"/>
                    </a:lnTo>
                    <a:lnTo>
                      <a:pt x="119" y="382"/>
                    </a:lnTo>
                    <a:lnTo>
                      <a:pt x="117" y="380"/>
                    </a:lnTo>
                    <a:lnTo>
                      <a:pt x="115" y="377"/>
                    </a:lnTo>
                    <a:lnTo>
                      <a:pt x="116" y="375"/>
                    </a:lnTo>
                    <a:lnTo>
                      <a:pt x="119" y="377"/>
                    </a:lnTo>
                    <a:lnTo>
                      <a:pt x="119" y="375"/>
                    </a:lnTo>
                    <a:lnTo>
                      <a:pt x="124" y="377"/>
                    </a:lnTo>
                    <a:lnTo>
                      <a:pt x="125" y="373"/>
                    </a:lnTo>
                    <a:lnTo>
                      <a:pt x="123" y="367"/>
                    </a:lnTo>
                    <a:lnTo>
                      <a:pt x="128" y="367"/>
                    </a:lnTo>
                    <a:lnTo>
                      <a:pt x="126" y="365"/>
                    </a:lnTo>
                    <a:lnTo>
                      <a:pt x="130" y="364"/>
                    </a:lnTo>
                    <a:lnTo>
                      <a:pt x="132" y="350"/>
                    </a:lnTo>
                    <a:lnTo>
                      <a:pt x="130" y="348"/>
                    </a:lnTo>
                    <a:lnTo>
                      <a:pt x="129" y="345"/>
                    </a:lnTo>
                    <a:lnTo>
                      <a:pt x="125" y="344"/>
                    </a:lnTo>
                    <a:lnTo>
                      <a:pt x="124" y="341"/>
                    </a:lnTo>
                    <a:lnTo>
                      <a:pt x="120" y="341"/>
                    </a:lnTo>
                    <a:lnTo>
                      <a:pt x="111" y="339"/>
                    </a:lnTo>
                    <a:lnTo>
                      <a:pt x="110" y="339"/>
                    </a:lnTo>
                    <a:lnTo>
                      <a:pt x="110" y="341"/>
                    </a:lnTo>
                    <a:lnTo>
                      <a:pt x="102" y="341"/>
                    </a:lnTo>
                    <a:lnTo>
                      <a:pt x="96" y="343"/>
                    </a:lnTo>
                    <a:lnTo>
                      <a:pt x="95" y="347"/>
                    </a:lnTo>
                    <a:lnTo>
                      <a:pt x="91" y="345"/>
                    </a:lnTo>
                    <a:lnTo>
                      <a:pt x="91" y="348"/>
                    </a:lnTo>
                    <a:lnTo>
                      <a:pt x="89" y="347"/>
                    </a:lnTo>
                    <a:lnTo>
                      <a:pt x="87" y="348"/>
                    </a:lnTo>
                    <a:lnTo>
                      <a:pt x="83" y="348"/>
                    </a:lnTo>
                    <a:lnTo>
                      <a:pt x="82" y="347"/>
                    </a:lnTo>
                    <a:lnTo>
                      <a:pt x="83" y="347"/>
                    </a:lnTo>
                    <a:lnTo>
                      <a:pt x="82" y="344"/>
                    </a:lnTo>
                    <a:lnTo>
                      <a:pt x="72" y="341"/>
                    </a:lnTo>
                    <a:lnTo>
                      <a:pt x="70" y="339"/>
                    </a:lnTo>
                    <a:lnTo>
                      <a:pt x="69" y="336"/>
                    </a:lnTo>
                    <a:lnTo>
                      <a:pt x="68" y="335"/>
                    </a:lnTo>
                    <a:lnTo>
                      <a:pt x="64" y="334"/>
                    </a:lnTo>
                    <a:lnTo>
                      <a:pt x="61" y="331"/>
                    </a:lnTo>
                    <a:lnTo>
                      <a:pt x="59" y="331"/>
                    </a:lnTo>
                    <a:lnTo>
                      <a:pt x="57" y="328"/>
                    </a:lnTo>
                    <a:lnTo>
                      <a:pt x="51" y="326"/>
                    </a:lnTo>
                    <a:lnTo>
                      <a:pt x="43" y="319"/>
                    </a:lnTo>
                    <a:lnTo>
                      <a:pt x="42" y="318"/>
                    </a:lnTo>
                    <a:lnTo>
                      <a:pt x="40" y="317"/>
                    </a:lnTo>
                    <a:lnTo>
                      <a:pt x="34" y="319"/>
                    </a:lnTo>
                    <a:lnTo>
                      <a:pt x="33" y="317"/>
                    </a:lnTo>
                    <a:lnTo>
                      <a:pt x="29" y="317"/>
                    </a:lnTo>
                    <a:lnTo>
                      <a:pt x="27" y="317"/>
                    </a:lnTo>
                    <a:lnTo>
                      <a:pt x="27" y="313"/>
                    </a:lnTo>
                    <a:lnTo>
                      <a:pt x="31" y="313"/>
                    </a:lnTo>
                    <a:lnTo>
                      <a:pt x="33" y="313"/>
                    </a:lnTo>
                    <a:lnTo>
                      <a:pt x="35" y="311"/>
                    </a:lnTo>
                    <a:lnTo>
                      <a:pt x="25" y="288"/>
                    </a:lnTo>
                    <a:lnTo>
                      <a:pt x="9" y="287"/>
                    </a:lnTo>
                    <a:lnTo>
                      <a:pt x="0" y="271"/>
                    </a:lnTo>
                    <a:lnTo>
                      <a:pt x="7" y="257"/>
                    </a:lnTo>
                    <a:lnTo>
                      <a:pt x="18" y="249"/>
                    </a:lnTo>
                    <a:lnTo>
                      <a:pt x="26" y="249"/>
                    </a:lnTo>
                    <a:lnTo>
                      <a:pt x="35" y="250"/>
                    </a:lnTo>
                    <a:lnTo>
                      <a:pt x="46" y="238"/>
                    </a:lnTo>
                    <a:lnTo>
                      <a:pt x="63" y="235"/>
                    </a:lnTo>
                    <a:lnTo>
                      <a:pt x="76" y="224"/>
                    </a:lnTo>
                    <a:lnTo>
                      <a:pt x="87" y="214"/>
                    </a:lnTo>
                    <a:lnTo>
                      <a:pt x="83" y="205"/>
                    </a:lnTo>
                    <a:lnTo>
                      <a:pt x="87" y="201"/>
                    </a:lnTo>
                    <a:lnTo>
                      <a:pt x="87" y="197"/>
                    </a:lnTo>
                    <a:lnTo>
                      <a:pt x="80" y="182"/>
                    </a:lnTo>
                    <a:lnTo>
                      <a:pt x="72" y="168"/>
                    </a:lnTo>
                    <a:lnTo>
                      <a:pt x="63" y="163"/>
                    </a:lnTo>
                    <a:lnTo>
                      <a:pt x="81" y="156"/>
                    </a:lnTo>
                    <a:lnTo>
                      <a:pt x="102" y="158"/>
                    </a:lnTo>
                    <a:lnTo>
                      <a:pt x="96" y="151"/>
                    </a:lnTo>
                    <a:lnTo>
                      <a:pt x="94" y="134"/>
                    </a:lnTo>
                    <a:lnTo>
                      <a:pt x="93" y="117"/>
                    </a:lnTo>
                    <a:lnTo>
                      <a:pt x="117" y="122"/>
                    </a:lnTo>
                    <a:lnTo>
                      <a:pt x="132" y="121"/>
                    </a:lnTo>
                    <a:lnTo>
                      <a:pt x="124" y="100"/>
                    </a:lnTo>
                    <a:lnTo>
                      <a:pt x="132" y="95"/>
                    </a:lnTo>
                    <a:lnTo>
                      <a:pt x="138" y="82"/>
                    </a:lnTo>
                    <a:lnTo>
                      <a:pt x="150" y="81"/>
                    </a:lnTo>
                    <a:lnTo>
                      <a:pt x="151" y="83"/>
                    </a:lnTo>
                    <a:lnTo>
                      <a:pt x="158" y="90"/>
                    </a:lnTo>
                    <a:lnTo>
                      <a:pt x="181" y="104"/>
                    </a:lnTo>
                    <a:lnTo>
                      <a:pt x="193" y="107"/>
                    </a:lnTo>
                    <a:lnTo>
                      <a:pt x="216" y="122"/>
                    </a:lnTo>
                    <a:lnTo>
                      <a:pt x="222" y="138"/>
                    </a:lnTo>
                    <a:lnTo>
                      <a:pt x="228" y="155"/>
                    </a:lnTo>
                    <a:lnTo>
                      <a:pt x="246" y="158"/>
                    </a:lnTo>
                    <a:lnTo>
                      <a:pt x="265" y="160"/>
                    </a:lnTo>
                    <a:lnTo>
                      <a:pt x="288" y="168"/>
                    </a:lnTo>
                    <a:lnTo>
                      <a:pt x="310" y="175"/>
                    </a:lnTo>
                    <a:lnTo>
                      <a:pt x="324" y="190"/>
                    </a:lnTo>
                    <a:lnTo>
                      <a:pt x="339" y="205"/>
                    </a:lnTo>
                    <a:lnTo>
                      <a:pt x="361" y="206"/>
                    </a:lnTo>
                    <a:lnTo>
                      <a:pt x="383" y="207"/>
                    </a:lnTo>
                    <a:lnTo>
                      <a:pt x="405" y="208"/>
                    </a:lnTo>
                    <a:lnTo>
                      <a:pt x="427" y="210"/>
                    </a:lnTo>
                    <a:lnTo>
                      <a:pt x="434" y="215"/>
                    </a:lnTo>
                    <a:lnTo>
                      <a:pt x="453" y="219"/>
                    </a:lnTo>
                    <a:lnTo>
                      <a:pt x="473" y="223"/>
                    </a:lnTo>
                    <a:lnTo>
                      <a:pt x="485" y="228"/>
                    </a:lnTo>
                    <a:lnTo>
                      <a:pt x="496" y="221"/>
                    </a:lnTo>
                    <a:lnTo>
                      <a:pt x="508" y="214"/>
                    </a:lnTo>
                    <a:lnTo>
                      <a:pt x="528" y="212"/>
                    </a:lnTo>
                    <a:lnTo>
                      <a:pt x="546" y="211"/>
                    </a:lnTo>
                    <a:lnTo>
                      <a:pt x="560" y="198"/>
                    </a:lnTo>
                    <a:lnTo>
                      <a:pt x="576" y="186"/>
                    </a:lnTo>
                    <a:lnTo>
                      <a:pt x="564" y="176"/>
                    </a:lnTo>
                    <a:lnTo>
                      <a:pt x="563" y="159"/>
                    </a:lnTo>
                    <a:lnTo>
                      <a:pt x="585" y="164"/>
                    </a:lnTo>
                    <a:lnTo>
                      <a:pt x="599" y="156"/>
                    </a:lnTo>
                    <a:lnTo>
                      <a:pt x="616" y="152"/>
                    </a:lnTo>
                    <a:lnTo>
                      <a:pt x="619" y="138"/>
                    </a:lnTo>
                    <a:lnTo>
                      <a:pt x="637" y="129"/>
                    </a:lnTo>
                    <a:lnTo>
                      <a:pt x="664" y="130"/>
                    </a:lnTo>
                    <a:lnTo>
                      <a:pt x="659" y="120"/>
                    </a:lnTo>
                    <a:lnTo>
                      <a:pt x="625" y="102"/>
                    </a:lnTo>
                    <a:lnTo>
                      <a:pt x="618" y="109"/>
                    </a:lnTo>
                    <a:lnTo>
                      <a:pt x="611" y="107"/>
                    </a:lnTo>
                    <a:lnTo>
                      <a:pt x="595" y="107"/>
                    </a:lnTo>
                    <a:lnTo>
                      <a:pt x="581" y="99"/>
                    </a:lnTo>
                    <a:lnTo>
                      <a:pt x="586" y="98"/>
                    </a:lnTo>
                    <a:lnTo>
                      <a:pt x="584" y="82"/>
                    </a:lnTo>
                    <a:lnTo>
                      <a:pt x="581" y="68"/>
                    </a:lnTo>
                    <a:lnTo>
                      <a:pt x="603" y="72"/>
                    </a:lnTo>
                    <a:lnTo>
                      <a:pt x="615" y="59"/>
                    </a:lnTo>
                    <a:lnTo>
                      <a:pt x="610" y="46"/>
                    </a:lnTo>
                    <a:lnTo>
                      <a:pt x="610" y="22"/>
                    </a:lnTo>
                    <a:lnTo>
                      <a:pt x="599" y="14"/>
                    </a:lnTo>
                    <a:lnTo>
                      <a:pt x="592" y="12"/>
                    </a:lnTo>
                    <a:lnTo>
                      <a:pt x="603" y="1"/>
                    </a:lnTo>
                    <a:lnTo>
                      <a:pt x="623" y="1"/>
                    </a:lnTo>
                    <a:lnTo>
                      <a:pt x="641" y="0"/>
                    </a:lnTo>
                    <a:lnTo>
                      <a:pt x="681" y="13"/>
                    </a:lnTo>
                    <a:lnTo>
                      <a:pt x="697" y="26"/>
                    </a:lnTo>
                    <a:lnTo>
                      <a:pt x="713" y="39"/>
                    </a:lnTo>
                    <a:lnTo>
                      <a:pt x="728" y="52"/>
                    </a:lnTo>
                    <a:lnTo>
                      <a:pt x="744" y="66"/>
                    </a:lnTo>
                    <a:lnTo>
                      <a:pt x="760" y="73"/>
                    </a:lnTo>
                    <a:lnTo>
                      <a:pt x="790" y="81"/>
                    </a:lnTo>
                    <a:lnTo>
                      <a:pt x="805" y="87"/>
                    </a:lnTo>
                    <a:lnTo>
                      <a:pt x="825" y="108"/>
                    </a:lnTo>
                    <a:lnTo>
                      <a:pt x="848" y="106"/>
                    </a:lnTo>
                    <a:lnTo>
                      <a:pt x="873" y="96"/>
                    </a:lnTo>
                    <a:lnTo>
                      <a:pt x="882" y="113"/>
                    </a:lnTo>
                    <a:lnTo>
                      <a:pt x="886" y="137"/>
                    </a:lnTo>
                    <a:lnTo>
                      <a:pt x="889" y="159"/>
                    </a:lnTo>
                    <a:lnTo>
                      <a:pt x="868" y="156"/>
                    </a:lnTo>
                    <a:lnTo>
                      <a:pt x="865" y="167"/>
                    </a:lnTo>
                    <a:lnTo>
                      <a:pt x="876" y="184"/>
                    </a:lnTo>
                    <a:lnTo>
                      <a:pt x="886" y="201"/>
                    </a:lnTo>
                    <a:lnTo>
                      <a:pt x="879" y="206"/>
                    </a:lnTo>
                    <a:lnTo>
                      <a:pt x="883" y="211"/>
                    </a:lnTo>
                    <a:lnTo>
                      <a:pt x="865" y="201"/>
                    </a:lnTo>
                    <a:lnTo>
                      <a:pt x="865" y="211"/>
                    </a:lnTo>
                    <a:lnTo>
                      <a:pt x="855" y="219"/>
                    </a:lnTo>
                    <a:lnTo>
                      <a:pt x="849" y="220"/>
                    </a:lnTo>
                    <a:lnTo>
                      <a:pt x="856" y="231"/>
                    </a:lnTo>
                    <a:lnTo>
                      <a:pt x="836" y="225"/>
                    </a:lnTo>
                    <a:lnTo>
                      <a:pt x="830" y="229"/>
                    </a:lnTo>
                    <a:lnTo>
                      <a:pt x="821" y="246"/>
                    </a:lnTo>
                    <a:lnTo>
                      <a:pt x="810" y="257"/>
                    </a:lnTo>
                    <a:lnTo>
                      <a:pt x="803" y="262"/>
                    </a:lnTo>
                    <a:lnTo>
                      <a:pt x="792" y="268"/>
                    </a:lnTo>
                    <a:lnTo>
                      <a:pt x="783" y="276"/>
                    </a:lnTo>
                    <a:lnTo>
                      <a:pt x="778" y="279"/>
                    </a:lnTo>
                    <a:lnTo>
                      <a:pt x="771" y="283"/>
                    </a:lnTo>
                    <a:lnTo>
                      <a:pt x="770" y="281"/>
                    </a:lnTo>
                    <a:lnTo>
                      <a:pt x="770" y="280"/>
                    </a:lnTo>
                    <a:lnTo>
                      <a:pt x="777" y="270"/>
                    </a:lnTo>
                    <a:lnTo>
                      <a:pt x="766" y="266"/>
                    </a:lnTo>
                    <a:lnTo>
                      <a:pt x="770" y="246"/>
                    </a:lnTo>
                    <a:lnTo>
                      <a:pt x="761" y="241"/>
                    </a:lnTo>
                    <a:lnTo>
                      <a:pt x="749" y="244"/>
                    </a:lnTo>
                    <a:lnTo>
                      <a:pt x="743" y="257"/>
                    </a:lnTo>
                    <a:lnTo>
                      <a:pt x="734" y="268"/>
                    </a:lnTo>
                    <a:lnTo>
                      <a:pt x="722" y="276"/>
                    </a:lnTo>
                    <a:lnTo>
                      <a:pt x="714" y="278"/>
                    </a:lnTo>
                    <a:lnTo>
                      <a:pt x="719" y="291"/>
                    </a:lnTo>
                    <a:lnTo>
                      <a:pt x="741" y="297"/>
                    </a:lnTo>
                    <a:lnTo>
                      <a:pt x="750" y="313"/>
                    </a:lnTo>
                    <a:lnTo>
                      <a:pt x="762" y="310"/>
                    </a:lnTo>
                    <a:lnTo>
                      <a:pt x="766" y="305"/>
                    </a:lnTo>
                    <a:lnTo>
                      <a:pt x="770" y="302"/>
                    </a:lnTo>
                    <a:lnTo>
                      <a:pt x="773" y="301"/>
                    </a:lnTo>
                    <a:lnTo>
                      <a:pt x="777" y="301"/>
                    </a:lnTo>
                    <a:lnTo>
                      <a:pt x="797" y="307"/>
                    </a:lnTo>
                    <a:lnTo>
                      <a:pt x="806" y="310"/>
                    </a:lnTo>
                    <a:lnTo>
                      <a:pt x="806" y="311"/>
                    </a:lnTo>
                    <a:lnTo>
                      <a:pt x="809" y="319"/>
                    </a:lnTo>
                    <a:lnTo>
                      <a:pt x="808" y="321"/>
                    </a:lnTo>
                    <a:lnTo>
                      <a:pt x="799" y="319"/>
                    </a:lnTo>
                    <a:lnTo>
                      <a:pt x="787" y="326"/>
                    </a:lnTo>
                    <a:lnTo>
                      <a:pt x="782" y="335"/>
                    </a:lnTo>
                    <a:lnTo>
                      <a:pt x="778" y="341"/>
                    </a:lnTo>
                    <a:lnTo>
                      <a:pt x="778" y="361"/>
                    </a:lnTo>
                    <a:lnTo>
                      <a:pt x="799" y="375"/>
                    </a:lnTo>
                    <a:lnTo>
                      <a:pt x="810" y="391"/>
                    </a:lnTo>
                    <a:lnTo>
                      <a:pt x="822" y="407"/>
                    </a:lnTo>
                    <a:lnTo>
                      <a:pt x="840" y="422"/>
                    </a:lnTo>
                    <a:lnTo>
                      <a:pt x="814" y="414"/>
                    </a:lnTo>
                    <a:lnTo>
                      <a:pt x="816" y="416"/>
                    </a:lnTo>
                    <a:lnTo>
                      <a:pt x="833" y="425"/>
                    </a:lnTo>
                    <a:lnTo>
                      <a:pt x="842" y="431"/>
                    </a:lnTo>
                    <a:lnTo>
                      <a:pt x="846" y="435"/>
                    </a:lnTo>
                    <a:lnTo>
                      <a:pt x="847" y="438"/>
                    </a:lnTo>
                    <a:lnTo>
                      <a:pt x="846" y="438"/>
                    </a:lnTo>
                    <a:lnTo>
                      <a:pt x="843" y="439"/>
                    </a:lnTo>
                    <a:lnTo>
                      <a:pt x="833" y="446"/>
                    </a:lnTo>
                    <a:lnTo>
                      <a:pt x="833" y="447"/>
                    </a:lnTo>
                    <a:lnTo>
                      <a:pt x="833" y="448"/>
                    </a:lnTo>
                    <a:lnTo>
                      <a:pt x="830" y="448"/>
                    </a:lnTo>
                    <a:lnTo>
                      <a:pt x="829" y="450"/>
                    </a:lnTo>
                    <a:lnTo>
                      <a:pt x="825" y="451"/>
                    </a:lnTo>
                    <a:lnTo>
                      <a:pt x="826" y="452"/>
                    </a:lnTo>
                    <a:lnTo>
                      <a:pt x="830" y="452"/>
                    </a:lnTo>
                    <a:lnTo>
                      <a:pt x="831" y="450"/>
                    </a:lnTo>
                    <a:lnTo>
                      <a:pt x="835" y="452"/>
                    </a:lnTo>
                    <a:lnTo>
                      <a:pt x="838" y="452"/>
                    </a:lnTo>
                    <a:lnTo>
                      <a:pt x="842" y="451"/>
                    </a:lnTo>
                    <a:lnTo>
                      <a:pt x="846" y="452"/>
                    </a:lnTo>
                    <a:lnTo>
                      <a:pt x="851" y="456"/>
                    </a:lnTo>
                    <a:lnTo>
                      <a:pt x="857" y="459"/>
                    </a:lnTo>
                    <a:lnTo>
                      <a:pt x="856" y="464"/>
                    </a:lnTo>
                    <a:lnTo>
                      <a:pt x="851" y="465"/>
                    </a:lnTo>
                    <a:lnTo>
                      <a:pt x="857" y="465"/>
                    </a:lnTo>
                    <a:lnTo>
                      <a:pt x="856" y="469"/>
                    </a:lnTo>
                    <a:lnTo>
                      <a:pt x="852" y="473"/>
                    </a:lnTo>
                    <a:lnTo>
                      <a:pt x="855" y="476"/>
                    </a:lnTo>
                    <a:lnTo>
                      <a:pt x="855" y="481"/>
                    </a:lnTo>
                    <a:lnTo>
                      <a:pt x="853" y="482"/>
                    </a:lnTo>
                    <a:lnTo>
                      <a:pt x="859" y="489"/>
                    </a:lnTo>
                    <a:lnTo>
                      <a:pt x="855" y="489"/>
                    </a:lnTo>
                    <a:lnTo>
                      <a:pt x="855" y="490"/>
                    </a:lnTo>
                    <a:lnTo>
                      <a:pt x="853" y="491"/>
                    </a:lnTo>
                    <a:lnTo>
                      <a:pt x="852" y="489"/>
                    </a:lnTo>
                    <a:lnTo>
                      <a:pt x="852" y="487"/>
                    </a:lnTo>
                    <a:lnTo>
                      <a:pt x="851" y="489"/>
                    </a:lnTo>
                    <a:lnTo>
                      <a:pt x="851" y="490"/>
                    </a:lnTo>
                    <a:lnTo>
                      <a:pt x="851" y="491"/>
                    </a:lnTo>
                    <a:lnTo>
                      <a:pt x="844" y="495"/>
                    </a:lnTo>
                    <a:lnTo>
                      <a:pt x="847" y="499"/>
                    </a:lnTo>
                    <a:lnTo>
                      <a:pt x="843" y="509"/>
                    </a:lnTo>
                    <a:lnTo>
                      <a:pt x="838" y="524"/>
                    </a:lnTo>
                    <a:lnTo>
                      <a:pt x="835" y="525"/>
                    </a:lnTo>
                    <a:lnTo>
                      <a:pt x="839" y="529"/>
                    </a:lnTo>
                    <a:lnTo>
                      <a:pt x="836" y="533"/>
                    </a:lnTo>
                    <a:lnTo>
                      <a:pt x="835" y="533"/>
                    </a:lnTo>
                    <a:lnTo>
                      <a:pt x="833" y="533"/>
                    </a:lnTo>
                    <a:lnTo>
                      <a:pt x="830" y="533"/>
                    </a:lnTo>
                    <a:lnTo>
                      <a:pt x="831" y="533"/>
                    </a:lnTo>
                    <a:lnTo>
                      <a:pt x="833" y="534"/>
                    </a:lnTo>
                    <a:lnTo>
                      <a:pt x="834" y="534"/>
                    </a:lnTo>
                    <a:lnTo>
                      <a:pt x="835" y="534"/>
                    </a:lnTo>
                    <a:lnTo>
                      <a:pt x="836" y="536"/>
                    </a:lnTo>
                    <a:lnTo>
                      <a:pt x="839" y="536"/>
                    </a:lnTo>
                    <a:lnTo>
                      <a:pt x="838" y="546"/>
                    </a:lnTo>
                    <a:lnTo>
                      <a:pt x="834" y="545"/>
                    </a:lnTo>
                    <a:lnTo>
                      <a:pt x="835" y="549"/>
                    </a:lnTo>
                    <a:lnTo>
                      <a:pt x="834" y="551"/>
                    </a:lnTo>
                    <a:lnTo>
                      <a:pt x="831" y="555"/>
                    </a:lnTo>
                    <a:lnTo>
                      <a:pt x="831" y="556"/>
                    </a:lnTo>
                    <a:lnTo>
                      <a:pt x="830" y="556"/>
                    </a:lnTo>
                    <a:lnTo>
                      <a:pt x="827" y="563"/>
                    </a:lnTo>
                    <a:lnTo>
                      <a:pt x="825" y="564"/>
                    </a:lnTo>
                    <a:lnTo>
                      <a:pt x="822" y="565"/>
                    </a:lnTo>
                    <a:lnTo>
                      <a:pt x="818" y="567"/>
                    </a:lnTo>
                    <a:lnTo>
                      <a:pt x="816" y="567"/>
                    </a:lnTo>
                    <a:lnTo>
                      <a:pt x="817" y="569"/>
                    </a:lnTo>
                    <a:lnTo>
                      <a:pt x="817" y="572"/>
                    </a:lnTo>
                    <a:lnTo>
                      <a:pt x="812" y="579"/>
                    </a:lnTo>
                    <a:lnTo>
                      <a:pt x="805" y="585"/>
                    </a:lnTo>
                    <a:lnTo>
                      <a:pt x="804" y="586"/>
                    </a:lnTo>
                    <a:lnTo>
                      <a:pt x="799" y="589"/>
                    </a:lnTo>
                    <a:lnTo>
                      <a:pt x="795" y="593"/>
                    </a:lnTo>
                    <a:lnTo>
                      <a:pt x="790" y="597"/>
                    </a:lnTo>
                    <a:lnTo>
                      <a:pt x="783" y="598"/>
                    </a:lnTo>
                    <a:lnTo>
                      <a:pt x="779" y="598"/>
                    </a:lnTo>
                    <a:lnTo>
                      <a:pt x="773" y="601"/>
                    </a:lnTo>
                    <a:lnTo>
                      <a:pt x="769" y="602"/>
                    </a:lnTo>
                    <a:lnTo>
                      <a:pt x="765" y="603"/>
                    </a:lnTo>
                    <a:lnTo>
                      <a:pt x="762" y="605"/>
                    </a:lnTo>
                    <a:lnTo>
                      <a:pt x="761" y="607"/>
                    </a:lnTo>
                    <a:lnTo>
                      <a:pt x="760" y="607"/>
                    </a:lnTo>
                    <a:lnTo>
                      <a:pt x="758" y="606"/>
                    </a:lnTo>
                    <a:lnTo>
                      <a:pt x="757" y="605"/>
                    </a:lnTo>
                    <a:lnTo>
                      <a:pt x="748" y="592"/>
                    </a:lnTo>
                    <a:lnTo>
                      <a:pt x="744" y="595"/>
                    </a:lnTo>
                    <a:lnTo>
                      <a:pt x="748" y="609"/>
                    </a:lnTo>
                    <a:lnTo>
                      <a:pt x="744" y="605"/>
                    </a:lnTo>
                    <a:lnTo>
                      <a:pt x="744" y="612"/>
                    </a:lnTo>
                    <a:lnTo>
                      <a:pt x="740" y="611"/>
                    </a:lnTo>
                    <a:lnTo>
                      <a:pt x="735" y="618"/>
                    </a:lnTo>
                    <a:lnTo>
                      <a:pt x="730" y="614"/>
                    </a:lnTo>
                    <a:lnTo>
                      <a:pt x="728" y="618"/>
                    </a:lnTo>
                    <a:lnTo>
                      <a:pt x="723" y="616"/>
                    </a:lnTo>
                    <a:lnTo>
                      <a:pt x="713" y="623"/>
                    </a:lnTo>
                    <a:lnTo>
                      <a:pt x="704" y="625"/>
                    </a:lnTo>
                    <a:lnTo>
                      <a:pt x="700" y="627"/>
                    </a:lnTo>
                    <a:lnTo>
                      <a:pt x="698" y="636"/>
                    </a:lnTo>
                    <a:lnTo>
                      <a:pt x="702" y="648"/>
                    </a:lnTo>
                    <a:lnTo>
                      <a:pt x="693" y="645"/>
                    </a:lnTo>
                    <a:lnTo>
                      <a:pt x="689" y="625"/>
                    </a:lnTo>
                    <a:lnTo>
                      <a:pt x="684" y="622"/>
                    </a:lnTo>
                    <a:lnTo>
                      <a:pt x="676" y="624"/>
                    </a:lnTo>
                    <a:lnTo>
                      <a:pt x="671" y="620"/>
                    </a:lnTo>
                    <a:lnTo>
                      <a:pt x="664" y="616"/>
                    </a:lnTo>
                    <a:lnTo>
                      <a:pt x="663" y="619"/>
                    </a:lnTo>
                    <a:lnTo>
                      <a:pt x="657" y="622"/>
                    </a:lnTo>
                    <a:lnTo>
                      <a:pt x="640" y="615"/>
                    </a:lnTo>
                    <a:lnTo>
                      <a:pt x="632" y="610"/>
                    </a:lnTo>
                    <a:lnTo>
                      <a:pt x="629" y="597"/>
                    </a:lnTo>
                    <a:lnTo>
                      <a:pt x="610" y="589"/>
                    </a:lnTo>
                    <a:lnTo>
                      <a:pt x="602" y="589"/>
                    </a:lnTo>
                    <a:lnTo>
                      <a:pt x="592" y="599"/>
                    </a:lnTo>
                    <a:lnTo>
                      <a:pt x="586" y="599"/>
                    </a:lnTo>
                    <a:lnTo>
                      <a:pt x="582" y="602"/>
                    </a:lnTo>
                    <a:lnTo>
                      <a:pt x="579" y="601"/>
                    </a:lnTo>
                    <a:lnTo>
                      <a:pt x="572" y="601"/>
                    </a:lnTo>
                    <a:lnTo>
                      <a:pt x="568" y="603"/>
                    </a:lnTo>
                    <a:lnTo>
                      <a:pt x="559" y="601"/>
                    </a:lnTo>
                    <a:lnTo>
                      <a:pt x="555" y="606"/>
                    </a:lnTo>
                    <a:lnTo>
                      <a:pt x="546" y="606"/>
                    </a:lnTo>
                    <a:lnTo>
                      <a:pt x="550" y="629"/>
                    </a:lnTo>
                    <a:lnTo>
                      <a:pt x="543" y="625"/>
                    </a:lnTo>
                    <a:lnTo>
                      <a:pt x="541" y="622"/>
                    </a:lnTo>
                    <a:lnTo>
                      <a:pt x="536" y="619"/>
                    </a:lnTo>
                    <a:lnTo>
                      <a:pt x="522" y="623"/>
                    </a:lnTo>
                    <a:lnTo>
                      <a:pt x="515" y="612"/>
                    </a:lnTo>
                    <a:lnTo>
                      <a:pt x="506" y="609"/>
                    </a:lnTo>
                    <a:lnTo>
                      <a:pt x="507" y="592"/>
                    </a:lnTo>
                    <a:lnTo>
                      <a:pt x="496" y="586"/>
                    </a:lnTo>
                    <a:lnTo>
                      <a:pt x="491" y="573"/>
                    </a:lnTo>
                    <a:lnTo>
                      <a:pt x="491" y="572"/>
                    </a:lnTo>
                    <a:lnTo>
                      <a:pt x="473" y="573"/>
                    </a:lnTo>
                    <a:lnTo>
                      <a:pt x="472" y="565"/>
                    </a:lnTo>
                    <a:lnTo>
                      <a:pt x="470" y="558"/>
                    </a:lnTo>
                    <a:lnTo>
                      <a:pt x="479" y="543"/>
                    </a:lnTo>
                    <a:lnTo>
                      <a:pt x="482" y="534"/>
                    </a:lnTo>
                    <a:lnTo>
                      <a:pt x="478" y="519"/>
                    </a:lnTo>
                    <a:lnTo>
                      <a:pt x="474" y="503"/>
                    </a:lnTo>
                    <a:lnTo>
                      <a:pt x="466" y="499"/>
                    </a:lnTo>
                    <a:lnTo>
                      <a:pt x="452" y="483"/>
                    </a:lnTo>
                    <a:lnTo>
                      <a:pt x="450" y="49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2" name="Freeform 1931"/>
              <p:cNvSpPr>
                <a:spLocks/>
              </p:cNvSpPr>
              <p:nvPr/>
            </p:nvSpPr>
            <p:spPr bwMode="auto">
              <a:xfrm>
                <a:off x="5548625" y="2354263"/>
                <a:ext cx="971550" cy="430212"/>
              </a:xfrm>
              <a:custGeom>
                <a:avLst/>
                <a:gdLst/>
                <a:ahLst/>
                <a:cxnLst>
                  <a:cxn ang="0">
                    <a:pos x="197" y="84"/>
                  </a:cxn>
                  <a:cxn ang="0">
                    <a:pos x="182" y="59"/>
                  </a:cxn>
                  <a:cxn ang="0">
                    <a:pos x="203" y="38"/>
                  </a:cxn>
                  <a:cxn ang="0">
                    <a:pos x="204" y="25"/>
                  </a:cxn>
                  <a:cxn ang="0">
                    <a:pos x="242" y="17"/>
                  </a:cxn>
                  <a:cxn ang="0">
                    <a:pos x="279" y="7"/>
                  </a:cxn>
                  <a:cxn ang="0">
                    <a:pos x="311" y="0"/>
                  </a:cxn>
                  <a:cxn ang="0">
                    <a:pos x="350" y="22"/>
                  </a:cxn>
                  <a:cxn ang="0">
                    <a:pos x="375" y="30"/>
                  </a:cxn>
                  <a:cxn ang="0">
                    <a:pos x="413" y="16"/>
                  </a:cxn>
                  <a:cxn ang="0">
                    <a:pos x="414" y="28"/>
                  </a:cxn>
                  <a:cxn ang="0">
                    <a:pos x="456" y="56"/>
                  </a:cxn>
                  <a:cxn ang="0">
                    <a:pos x="498" y="84"/>
                  </a:cxn>
                  <a:cxn ang="0">
                    <a:pos x="513" y="84"/>
                  </a:cxn>
                  <a:cxn ang="0">
                    <a:pos x="554" y="93"/>
                  </a:cxn>
                  <a:cxn ang="0">
                    <a:pos x="594" y="101"/>
                  </a:cxn>
                  <a:cxn ang="0">
                    <a:pos x="606" y="133"/>
                  </a:cxn>
                  <a:cxn ang="0">
                    <a:pos x="606" y="159"/>
                  </a:cxn>
                  <a:cxn ang="0">
                    <a:pos x="567" y="155"/>
                  </a:cxn>
                  <a:cxn ang="0">
                    <a:pos x="570" y="189"/>
                  </a:cxn>
                  <a:cxn ang="0">
                    <a:pos x="555" y="194"/>
                  </a:cxn>
                  <a:cxn ang="0">
                    <a:pos x="546" y="206"/>
                  </a:cxn>
                  <a:cxn ang="0">
                    <a:pos x="561" y="235"/>
                  </a:cxn>
                  <a:cxn ang="0">
                    <a:pos x="557" y="243"/>
                  </a:cxn>
                  <a:cxn ang="0">
                    <a:pos x="516" y="232"/>
                  </a:cxn>
                  <a:cxn ang="0">
                    <a:pos x="473" y="235"/>
                  </a:cxn>
                  <a:cxn ang="0">
                    <a:pos x="449" y="245"/>
                  </a:cxn>
                  <a:cxn ang="0">
                    <a:pos x="415" y="240"/>
                  </a:cxn>
                  <a:cxn ang="0">
                    <a:pos x="391" y="259"/>
                  </a:cxn>
                  <a:cxn ang="0">
                    <a:pos x="359" y="262"/>
                  </a:cxn>
                  <a:cxn ang="0">
                    <a:pos x="343" y="239"/>
                  </a:cxn>
                  <a:cxn ang="0">
                    <a:pos x="309" y="226"/>
                  </a:cxn>
                  <a:cxn ang="0">
                    <a:pos x="276" y="223"/>
                  </a:cxn>
                  <a:cxn ang="0">
                    <a:pos x="242" y="202"/>
                  </a:cxn>
                  <a:cxn ang="0">
                    <a:pos x="202" y="181"/>
                  </a:cxn>
                  <a:cxn ang="0">
                    <a:pos x="163" y="196"/>
                  </a:cxn>
                  <a:cxn ang="0">
                    <a:pos x="171" y="231"/>
                  </a:cxn>
                  <a:cxn ang="0">
                    <a:pos x="180" y="266"/>
                  </a:cxn>
                  <a:cxn ang="0">
                    <a:pos x="142" y="254"/>
                  </a:cxn>
                  <a:cxn ang="0">
                    <a:pos x="117" y="241"/>
                  </a:cxn>
                  <a:cxn ang="0">
                    <a:pos x="96" y="232"/>
                  </a:cxn>
                  <a:cxn ang="0">
                    <a:pos x="74" y="207"/>
                  </a:cxn>
                  <a:cxn ang="0">
                    <a:pos x="85" y="198"/>
                  </a:cxn>
                  <a:cxn ang="0">
                    <a:pos x="115" y="190"/>
                  </a:cxn>
                  <a:cxn ang="0">
                    <a:pos x="105" y="162"/>
                  </a:cxn>
                  <a:cxn ang="0">
                    <a:pos x="72" y="160"/>
                  </a:cxn>
                  <a:cxn ang="0">
                    <a:pos x="49" y="171"/>
                  </a:cxn>
                  <a:cxn ang="0">
                    <a:pos x="38" y="151"/>
                  </a:cxn>
                  <a:cxn ang="0">
                    <a:pos x="0" y="123"/>
                  </a:cxn>
                  <a:cxn ang="0">
                    <a:pos x="5" y="80"/>
                  </a:cxn>
                  <a:cxn ang="0">
                    <a:pos x="27" y="80"/>
                  </a:cxn>
                  <a:cxn ang="0">
                    <a:pos x="49" y="63"/>
                  </a:cxn>
                  <a:cxn ang="0">
                    <a:pos x="92" y="72"/>
                  </a:cxn>
                  <a:cxn ang="0">
                    <a:pos x="135" y="80"/>
                  </a:cxn>
                  <a:cxn ang="0">
                    <a:pos x="195" y="84"/>
                  </a:cxn>
                </a:cxnLst>
                <a:rect l="0" t="0" r="r" b="b"/>
                <a:pathLst>
                  <a:path w="612" h="270">
                    <a:moveTo>
                      <a:pt x="195" y="84"/>
                    </a:moveTo>
                    <a:lnTo>
                      <a:pt x="197" y="84"/>
                    </a:lnTo>
                    <a:lnTo>
                      <a:pt x="199" y="78"/>
                    </a:lnTo>
                    <a:lnTo>
                      <a:pt x="182" y="59"/>
                    </a:lnTo>
                    <a:lnTo>
                      <a:pt x="189" y="37"/>
                    </a:lnTo>
                    <a:lnTo>
                      <a:pt x="203" y="38"/>
                    </a:lnTo>
                    <a:lnTo>
                      <a:pt x="185" y="29"/>
                    </a:lnTo>
                    <a:lnTo>
                      <a:pt x="204" y="25"/>
                    </a:lnTo>
                    <a:lnTo>
                      <a:pt x="224" y="22"/>
                    </a:lnTo>
                    <a:lnTo>
                      <a:pt x="242" y="17"/>
                    </a:lnTo>
                    <a:lnTo>
                      <a:pt x="260" y="12"/>
                    </a:lnTo>
                    <a:lnTo>
                      <a:pt x="279" y="7"/>
                    </a:lnTo>
                    <a:lnTo>
                      <a:pt x="297" y="1"/>
                    </a:lnTo>
                    <a:lnTo>
                      <a:pt x="311" y="0"/>
                    </a:lnTo>
                    <a:lnTo>
                      <a:pt x="322" y="12"/>
                    </a:lnTo>
                    <a:lnTo>
                      <a:pt x="350" y="22"/>
                    </a:lnTo>
                    <a:lnTo>
                      <a:pt x="363" y="28"/>
                    </a:lnTo>
                    <a:lnTo>
                      <a:pt x="375" y="30"/>
                    </a:lnTo>
                    <a:lnTo>
                      <a:pt x="393" y="24"/>
                    </a:lnTo>
                    <a:lnTo>
                      <a:pt x="413" y="16"/>
                    </a:lnTo>
                    <a:lnTo>
                      <a:pt x="417" y="18"/>
                    </a:lnTo>
                    <a:lnTo>
                      <a:pt x="414" y="28"/>
                    </a:lnTo>
                    <a:lnTo>
                      <a:pt x="435" y="42"/>
                    </a:lnTo>
                    <a:lnTo>
                      <a:pt x="456" y="56"/>
                    </a:lnTo>
                    <a:lnTo>
                      <a:pt x="477" y="69"/>
                    </a:lnTo>
                    <a:lnTo>
                      <a:pt x="498" y="84"/>
                    </a:lnTo>
                    <a:lnTo>
                      <a:pt x="501" y="80"/>
                    </a:lnTo>
                    <a:lnTo>
                      <a:pt x="513" y="84"/>
                    </a:lnTo>
                    <a:lnTo>
                      <a:pt x="533" y="80"/>
                    </a:lnTo>
                    <a:lnTo>
                      <a:pt x="554" y="93"/>
                    </a:lnTo>
                    <a:lnTo>
                      <a:pt x="573" y="106"/>
                    </a:lnTo>
                    <a:lnTo>
                      <a:pt x="594" y="101"/>
                    </a:lnTo>
                    <a:lnTo>
                      <a:pt x="612" y="120"/>
                    </a:lnTo>
                    <a:lnTo>
                      <a:pt x="606" y="133"/>
                    </a:lnTo>
                    <a:lnTo>
                      <a:pt x="598" y="138"/>
                    </a:lnTo>
                    <a:lnTo>
                      <a:pt x="606" y="159"/>
                    </a:lnTo>
                    <a:lnTo>
                      <a:pt x="591" y="160"/>
                    </a:lnTo>
                    <a:lnTo>
                      <a:pt x="567" y="155"/>
                    </a:lnTo>
                    <a:lnTo>
                      <a:pt x="568" y="172"/>
                    </a:lnTo>
                    <a:lnTo>
                      <a:pt x="570" y="189"/>
                    </a:lnTo>
                    <a:lnTo>
                      <a:pt x="576" y="196"/>
                    </a:lnTo>
                    <a:lnTo>
                      <a:pt x="555" y="194"/>
                    </a:lnTo>
                    <a:lnTo>
                      <a:pt x="537" y="201"/>
                    </a:lnTo>
                    <a:lnTo>
                      <a:pt x="546" y="206"/>
                    </a:lnTo>
                    <a:lnTo>
                      <a:pt x="554" y="220"/>
                    </a:lnTo>
                    <a:lnTo>
                      <a:pt x="561" y="235"/>
                    </a:lnTo>
                    <a:lnTo>
                      <a:pt x="561" y="239"/>
                    </a:lnTo>
                    <a:lnTo>
                      <a:pt x="557" y="243"/>
                    </a:lnTo>
                    <a:lnTo>
                      <a:pt x="537" y="230"/>
                    </a:lnTo>
                    <a:lnTo>
                      <a:pt x="516" y="232"/>
                    </a:lnTo>
                    <a:lnTo>
                      <a:pt x="495" y="235"/>
                    </a:lnTo>
                    <a:lnTo>
                      <a:pt x="473" y="235"/>
                    </a:lnTo>
                    <a:lnTo>
                      <a:pt x="457" y="233"/>
                    </a:lnTo>
                    <a:lnTo>
                      <a:pt x="449" y="245"/>
                    </a:lnTo>
                    <a:lnTo>
                      <a:pt x="432" y="243"/>
                    </a:lnTo>
                    <a:lnTo>
                      <a:pt x="415" y="240"/>
                    </a:lnTo>
                    <a:lnTo>
                      <a:pt x="405" y="248"/>
                    </a:lnTo>
                    <a:lnTo>
                      <a:pt x="391" y="259"/>
                    </a:lnTo>
                    <a:lnTo>
                      <a:pt x="375" y="270"/>
                    </a:lnTo>
                    <a:lnTo>
                      <a:pt x="359" y="262"/>
                    </a:lnTo>
                    <a:lnTo>
                      <a:pt x="344" y="254"/>
                    </a:lnTo>
                    <a:lnTo>
                      <a:pt x="343" y="239"/>
                    </a:lnTo>
                    <a:lnTo>
                      <a:pt x="326" y="227"/>
                    </a:lnTo>
                    <a:lnTo>
                      <a:pt x="309" y="226"/>
                    </a:lnTo>
                    <a:lnTo>
                      <a:pt x="292" y="224"/>
                    </a:lnTo>
                    <a:lnTo>
                      <a:pt x="276" y="223"/>
                    </a:lnTo>
                    <a:lnTo>
                      <a:pt x="259" y="222"/>
                    </a:lnTo>
                    <a:lnTo>
                      <a:pt x="242" y="202"/>
                    </a:lnTo>
                    <a:lnTo>
                      <a:pt x="221" y="192"/>
                    </a:lnTo>
                    <a:lnTo>
                      <a:pt x="202" y="181"/>
                    </a:lnTo>
                    <a:lnTo>
                      <a:pt x="182" y="188"/>
                    </a:lnTo>
                    <a:lnTo>
                      <a:pt x="163" y="196"/>
                    </a:lnTo>
                    <a:lnTo>
                      <a:pt x="167" y="213"/>
                    </a:lnTo>
                    <a:lnTo>
                      <a:pt x="171" y="231"/>
                    </a:lnTo>
                    <a:lnTo>
                      <a:pt x="176" y="248"/>
                    </a:lnTo>
                    <a:lnTo>
                      <a:pt x="180" y="266"/>
                    </a:lnTo>
                    <a:lnTo>
                      <a:pt x="161" y="259"/>
                    </a:lnTo>
                    <a:lnTo>
                      <a:pt x="142" y="254"/>
                    </a:lnTo>
                    <a:lnTo>
                      <a:pt x="144" y="241"/>
                    </a:lnTo>
                    <a:lnTo>
                      <a:pt x="117" y="241"/>
                    </a:lnTo>
                    <a:lnTo>
                      <a:pt x="103" y="236"/>
                    </a:lnTo>
                    <a:lnTo>
                      <a:pt x="96" y="232"/>
                    </a:lnTo>
                    <a:lnTo>
                      <a:pt x="82" y="213"/>
                    </a:lnTo>
                    <a:lnTo>
                      <a:pt x="74" y="207"/>
                    </a:lnTo>
                    <a:lnTo>
                      <a:pt x="92" y="206"/>
                    </a:lnTo>
                    <a:lnTo>
                      <a:pt x="85" y="198"/>
                    </a:lnTo>
                    <a:lnTo>
                      <a:pt x="94" y="190"/>
                    </a:lnTo>
                    <a:lnTo>
                      <a:pt x="115" y="190"/>
                    </a:lnTo>
                    <a:lnTo>
                      <a:pt x="109" y="184"/>
                    </a:lnTo>
                    <a:lnTo>
                      <a:pt x="105" y="162"/>
                    </a:lnTo>
                    <a:lnTo>
                      <a:pt x="85" y="160"/>
                    </a:lnTo>
                    <a:lnTo>
                      <a:pt x="72" y="160"/>
                    </a:lnTo>
                    <a:lnTo>
                      <a:pt x="52" y="170"/>
                    </a:lnTo>
                    <a:lnTo>
                      <a:pt x="49" y="171"/>
                    </a:lnTo>
                    <a:lnTo>
                      <a:pt x="49" y="170"/>
                    </a:lnTo>
                    <a:lnTo>
                      <a:pt x="38" y="151"/>
                    </a:lnTo>
                    <a:lnTo>
                      <a:pt x="18" y="137"/>
                    </a:lnTo>
                    <a:lnTo>
                      <a:pt x="0" y="123"/>
                    </a:lnTo>
                    <a:lnTo>
                      <a:pt x="2" y="101"/>
                    </a:lnTo>
                    <a:lnTo>
                      <a:pt x="5" y="80"/>
                    </a:lnTo>
                    <a:lnTo>
                      <a:pt x="25" y="87"/>
                    </a:lnTo>
                    <a:lnTo>
                      <a:pt x="27" y="80"/>
                    </a:lnTo>
                    <a:lnTo>
                      <a:pt x="39" y="72"/>
                    </a:lnTo>
                    <a:lnTo>
                      <a:pt x="49" y="63"/>
                    </a:lnTo>
                    <a:lnTo>
                      <a:pt x="72" y="63"/>
                    </a:lnTo>
                    <a:lnTo>
                      <a:pt x="92" y="72"/>
                    </a:lnTo>
                    <a:lnTo>
                      <a:pt x="113" y="81"/>
                    </a:lnTo>
                    <a:lnTo>
                      <a:pt x="135" y="80"/>
                    </a:lnTo>
                    <a:lnTo>
                      <a:pt x="165" y="78"/>
                    </a:lnTo>
                    <a:lnTo>
                      <a:pt x="195" y="8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3" name="Freeform 1932"/>
              <p:cNvSpPr>
                <a:spLocks/>
              </p:cNvSpPr>
              <p:nvPr/>
            </p:nvSpPr>
            <p:spPr bwMode="auto">
              <a:xfrm>
                <a:off x="4989825" y="1758950"/>
                <a:ext cx="3294063" cy="1012825"/>
              </a:xfrm>
              <a:custGeom>
                <a:avLst/>
                <a:gdLst/>
                <a:ahLst/>
                <a:cxnLst>
                  <a:cxn ang="0">
                    <a:pos x="13" y="129"/>
                  </a:cxn>
                  <a:cxn ang="0">
                    <a:pos x="24" y="125"/>
                  </a:cxn>
                  <a:cxn ang="0">
                    <a:pos x="63" y="131"/>
                  </a:cxn>
                  <a:cxn ang="0">
                    <a:pos x="170" y="176"/>
                  </a:cxn>
                  <a:cxn ang="0">
                    <a:pos x="147" y="220"/>
                  </a:cxn>
                  <a:cxn ang="0">
                    <a:pos x="215" y="177"/>
                  </a:cxn>
                  <a:cxn ang="0">
                    <a:pos x="279" y="150"/>
                  </a:cxn>
                  <a:cxn ang="0">
                    <a:pos x="400" y="141"/>
                  </a:cxn>
                  <a:cxn ang="0">
                    <a:pos x="478" y="117"/>
                  </a:cxn>
                  <a:cxn ang="0">
                    <a:pos x="577" y="145"/>
                  </a:cxn>
                  <a:cxn ang="0">
                    <a:pos x="586" y="139"/>
                  </a:cxn>
                  <a:cxn ang="0">
                    <a:pos x="546" y="98"/>
                  </a:cxn>
                  <a:cxn ang="0">
                    <a:pos x="605" y="79"/>
                  </a:cxn>
                  <a:cxn ang="0">
                    <a:pos x="611" y="69"/>
                  </a:cxn>
                  <a:cxn ang="0">
                    <a:pos x="728" y="23"/>
                  </a:cxn>
                  <a:cxn ang="0">
                    <a:pos x="842" y="8"/>
                  </a:cxn>
                  <a:cxn ang="0">
                    <a:pos x="942" y="49"/>
                  </a:cxn>
                  <a:cxn ang="0">
                    <a:pos x="1058" y="62"/>
                  </a:cxn>
                  <a:cxn ang="0">
                    <a:pos x="1265" y="90"/>
                  </a:cxn>
                  <a:cxn ang="0">
                    <a:pos x="1339" y="73"/>
                  </a:cxn>
                  <a:cxn ang="0">
                    <a:pos x="1498" y="95"/>
                  </a:cxn>
                  <a:cxn ang="0">
                    <a:pos x="1764" y="131"/>
                  </a:cxn>
                  <a:cxn ang="0">
                    <a:pos x="1971" y="169"/>
                  </a:cxn>
                  <a:cxn ang="0">
                    <a:pos x="2043" y="242"/>
                  </a:cxn>
                  <a:cxn ang="0">
                    <a:pos x="1956" y="294"/>
                  </a:cxn>
                  <a:cxn ang="0">
                    <a:pos x="1992" y="363"/>
                  </a:cxn>
                  <a:cxn ang="0">
                    <a:pos x="1993" y="459"/>
                  </a:cxn>
                  <a:cxn ang="0">
                    <a:pos x="1890" y="280"/>
                  </a:cxn>
                  <a:cxn ang="0">
                    <a:pos x="1844" y="275"/>
                  </a:cxn>
                  <a:cxn ang="0">
                    <a:pos x="1763" y="307"/>
                  </a:cxn>
                  <a:cxn ang="0">
                    <a:pos x="1630" y="323"/>
                  </a:cxn>
                  <a:cxn ang="0">
                    <a:pos x="1669" y="396"/>
                  </a:cxn>
                  <a:cxn ang="0">
                    <a:pos x="1780" y="509"/>
                  </a:cxn>
                  <a:cxn ang="0">
                    <a:pos x="1711" y="620"/>
                  </a:cxn>
                  <a:cxn ang="0">
                    <a:pos x="1674" y="519"/>
                  </a:cxn>
                  <a:cxn ang="0">
                    <a:pos x="1429" y="414"/>
                  </a:cxn>
                  <a:cxn ang="0">
                    <a:pos x="1311" y="492"/>
                  </a:cxn>
                  <a:cxn ang="0">
                    <a:pos x="1111" y="481"/>
                  </a:cxn>
                  <a:cxn ang="0">
                    <a:pos x="906" y="468"/>
                  </a:cxn>
                  <a:cxn ang="0">
                    <a:pos x="727" y="405"/>
                  </a:cxn>
                  <a:cxn ang="0">
                    <a:pos x="555" y="413"/>
                  </a:cxn>
                  <a:cxn ang="0">
                    <a:pos x="391" y="447"/>
                  </a:cxn>
                  <a:cxn ang="0">
                    <a:pos x="378" y="562"/>
                  </a:cxn>
                  <a:cxn ang="0">
                    <a:pos x="293" y="595"/>
                  </a:cxn>
                  <a:cxn ang="0">
                    <a:pos x="224" y="542"/>
                  </a:cxn>
                  <a:cxn ang="0">
                    <a:pos x="150" y="433"/>
                  </a:cxn>
                  <a:cxn ang="0">
                    <a:pos x="29" y="302"/>
                  </a:cxn>
                  <a:cxn ang="0">
                    <a:pos x="48" y="287"/>
                  </a:cxn>
                  <a:cxn ang="0">
                    <a:pos x="31" y="275"/>
                  </a:cxn>
                  <a:cxn ang="0">
                    <a:pos x="43" y="264"/>
                  </a:cxn>
                  <a:cxn ang="0">
                    <a:pos x="56" y="251"/>
                  </a:cxn>
                  <a:cxn ang="0">
                    <a:pos x="57" y="233"/>
                  </a:cxn>
                  <a:cxn ang="0">
                    <a:pos x="46" y="221"/>
                  </a:cxn>
                  <a:cxn ang="0">
                    <a:pos x="41" y="214"/>
                  </a:cxn>
                  <a:cxn ang="0">
                    <a:pos x="35" y="206"/>
                  </a:cxn>
                  <a:cxn ang="0">
                    <a:pos x="33" y="199"/>
                  </a:cxn>
                  <a:cxn ang="0">
                    <a:pos x="30" y="191"/>
                  </a:cxn>
                  <a:cxn ang="0">
                    <a:pos x="25" y="178"/>
                  </a:cxn>
                  <a:cxn ang="0">
                    <a:pos x="20" y="155"/>
                  </a:cxn>
                </a:cxnLst>
                <a:rect l="0" t="0" r="r" b="b"/>
                <a:pathLst>
                  <a:path w="2075" h="638">
                    <a:moveTo>
                      <a:pt x="5" y="134"/>
                    </a:moveTo>
                    <a:lnTo>
                      <a:pt x="7" y="134"/>
                    </a:lnTo>
                    <a:lnTo>
                      <a:pt x="8" y="134"/>
                    </a:lnTo>
                    <a:lnTo>
                      <a:pt x="8" y="133"/>
                    </a:lnTo>
                    <a:lnTo>
                      <a:pt x="9" y="133"/>
                    </a:lnTo>
                    <a:lnTo>
                      <a:pt x="9" y="131"/>
                    </a:lnTo>
                    <a:lnTo>
                      <a:pt x="8" y="130"/>
                    </a:lnTo>
                    <a:lnTo>
                      <a:pt x="9" y="130"/>
                    </a:lnTo>
                    <a:lnTo>
                      <a:pt x="9" y="129"/>
                    </a:lnTo>
                    <a:lnTo>
                      <a:pt x="11" y="129"/>
                    </a:lnTo>
                    <a:lnTo>
                      <a:pt x="12" y="129"/>
                    </a:lnTo>
                    <a:lnTo>
                      <a:pt x="13" y="129"/>
                    </a:lnTo>
                    <a:lnTo>
                      <a:pt x="13" y="128"/>
                    </a:lnTo>
                    <a:lnTo>
                      <a:pt x="14" y="128"/>
                    </a:lnTo>
                    <a:lnTo>
                      <a:pt x="16" y="128"/>
                    </a:lnTo>
                    <a:lnTo>
                      <a:pt x="17" y="128"/>
                    </a:lnTo>
                    <a:lnTo>
                      <a:pt x="18" y="128"/>
                    </a:lnTo>
                    <a:lnTo>
                      <a:pt x="18" y="126"/>
                    </a:lnTo>
                    <a:lnTo>
                      <a:pt x="18" y="125"/>
                    </a:lnTo>
                    <a:lnTo>
                      <a:pt x="17" y="124"/>
                    </a:lnTo>
                    <a:lnTo>
                      <a:pt x="20" y="124"/>
                    </a:lnTo>
                    <a:lnTo>
                      <a:pt x="21" y="124"/>
                    </a:lnTo>
                    <a:lnTo>
                      <a:pt x="22" y="125"/>
                    </a:lnTo>
                    <a:lnTo>
                      <a:pt x="24" y="125"/>
                    </a:lnTo>
                    <a:lnTo>
                      <a:pt x="25" y="125"/>
                    </a:lnTo>
                    <a:lnTo>
                      <a:pt x="26" y="125"/>
                    </a:lnTo>
                    <a:lnTo>
                      <a:pt x="28" y="125"/>
                    </a:lnTo>
                    <a:lnTo>
                      <a:pt x="28" y="124"/>
                    </a:lnTo>
                    <a:lnTo>
                      <a:pt x="28" y="122"/>
                    </a:lnTo>
                    <a:lnTo>
                      <a:pt x="26" y="121"/>
                    </a:lnTo>
                    <a:lnTo>
                      <a:pt x="39" y="118"/>
                    </a:lnTo>
                    <a:lnTo>
                      <a:pt x="55" y="122"/>
                    </a:lnTo>
                    <a:lnTo>
                      <a:pt x="42" y="124"/>
                    </a:lnTo>
                    <a:lnTo>
                      <a:pt x="52" y="129"/>
                    </a:lnTo>
                    <a:lnTo>
                      <a:pt x="63" y="129"/>
                    </a:lnTo>
                    <a:lnTo>
                      <a:pt x="63" y="131"/>
                    </a:lnTo>
                    <a:lnTo>
                      <a:pt x="61" y="133"/>
                    </a:lnTo>
                    <a:lnTo>
                      <a:pt x="61" y="134"/>
                    </a:lnTo>
                    <a:lnTo>
                      <a:pt x="60" y="134"/>
                    </a:lnTo>
                    <a:lnTo>
                      <a:pt x="60" y="135"/>
                    </a:lnTo>
                    <a:lnTo>
                      <a:pt x="61" y="135"/>
                    </a:lnTo>
                    <a:lnTo>
                      <a:pt x="61" y="134"/>
                    </a:lnTo>
                    <a:lnTo>
                      <a:pt x="64" y="131"/>
                    </a:lnTo>
                    <a:lnTo>
                      <a:pt x="84" y="130"/>
                    </a:lnTo>
                    <a:lnTo>
                      <a:pt x="121" y="143"/>
                    </a:lnTo>
                    <a:lnTo>
                      <a:pt x="159" y="155"/>
                    </a:lnTo>
                    <a:lnTo>
                      <a:pt x="172" y="164"/>
                    </a:lnTo>
                    <a:lnTo>
                      <a:pt x="170" y="176"/>
                    </a:lnTo>
                    <a:lnTo>
                      <a:pt x="136" y="184"/>
                    </a:lnTo>
                    <a:lnTo>
                      <a:pt x="99" y="176"/>
                    </a:lnTo>
                    <a:lnTo>
                      <a:pt x="64" y="169"/>
                    </a:lnTo>
                    <a:lnTo>
                      <a:pt x="54" y="167"/>
                    </a:lnTo>
                    <a:lnTo>
                      <a:pt x="70" y="176"/>
                    </a:lnTo>
                    <a:lnTo>
                      <a:pt x="78" y="180"/>
                    </a:lnTo>
                    <a:lnTo>
                      <a:pt x="95" y="189"/>
                    </a:lnTo>
                    <a:lnTo>
                      <a:pt x="94" y="189"/>
                    </a:lnTo>
                    <a:lnTo>
                      <a:pt x="95" y="194"/>
                    </a:lnTo>
                    <a:lnTo>
                      <a:pt x="103" y="210"/>
                    </a:lnTo>
                    <a:lnTo>
                      <a:pt x="129" y="223"/>
                    </a:lnTo>
                    <a:lnTo>
                      <a:pt x="147" y="220"/>
                    </a:lnTo>
                    <a:lnTo>
                      <a:pt x="140" y="214"/>
                    </a:lnTo>
                    <a:lnTo>
                      <a:pt x="127" y="207"/>
                    </a:lnTo>
                    <a:lnTo>
                      <a:pt x="125" y="199"/>
                    </a:lnTo>
                    <a:lnTo>
                      <a:pt x="145" y="206"/>
                    </a:lnTo>
                    <a:lnTo>
                      <a:pt x="175" y="210"/>
                    </a:lnTo>
                    <a:lnTo>
                      <a:pt x="163" y="195"/>
                    </a:lnTo>
                    <a:lnTo>
                      <a:pt x="176" y="186"/>
                    </a:lnTo>
                    <a:lnTo>
                      <a:pt x="189" y="176"/>
                    </a:lnTo>
                    <a:lnTo>
                      <a:pt x="203" y="178"/>
                    </a:lnTo>
                    <a:lnTo>
                      <a:pt x="209" y="185"/>
                    </a:lnTo>
                    <a:lnTo>
                      <a:pt x="215" y="185"/>
                    </a:lnTo>
                    <a:lnTo>
                      <a:pt x="215" y="177"/>
                    </a:lnTo>
                    <a:lnTo>
                      <a:pt x="210" y="165"/>
                    </a:lnTo>
                    <a:lnTo>
                      <a:pt x="203" y="147"/>
                    </a:lnTo>
                    <a:lnTo>
                      <a:pt x="189" y="141"/>
                    </a:lnTo>
                    <a:lnTo>
                      <a:pt x="215" y="142"/>
                    </a:lnTo>
                    <a:lnTo>
                      <a:pt x="237" y="152"/>
                    </a:lnTo>
                    <a:lnTo>
                      <a:pt x="218" y="160"/>
                    </a:lnTo>
                    <a:lnTo>
                      <a:pt x="233" y="171"/>
                    </a:lnTo>
                    <a:lnTo>
                      <a:pt x="253" y="169"/>
                    </a:lnTo>
                    <a:lnTo>
                      <a:pt x="254" y="159"/>
                    </a:lnTo>
                    <a:lnTo>
                      <a:pt x="266" y="156"/>
                    </a:lnTo>
                    <a:lnTo>
                      <a:pt x="265" y="154"/>
                    </a:lnTo>
                    <a:lnTo>
                      <a:pt x="279" y="150"/>
                    </a:lnTo>
                    <a:lnTo>
                      <a:pt x="305" y="143"/>
                    </a:lnTo>
                    <a:lnTo>
                      <a:pt x="306" y="142"/>
                    </a:lnTo>
                    <a:lnTo>
                      <a:pt x="321" y="137"/>
                    </a:lnTo>
                    <a:lnTo>
                      <a:pt x="326" y="143"/>
                    </a:lnTo>
                    <a:lnTo>
                      <a:pt x="319" y="146"/>
                    </a:lnTo>
                    <a:lnTo>
                      <a:pt x="340" y="147"/>
                    </a:lnTo>
                    <a:lnTo>
                      <a:pt x="356" y="141"/>
                    </a:lnTo>
                    <a:lnTo>
                      <a:pt x="371" y="139"/>
                    </a:lnTo>
                    <a:lnTo>
                      <a:pt x="388" y="137"/>
                    </a:lnTo>
                    <a:lnTo>
                      <a:pt x="392" y="145"/>
                    </a:lnTo>
                    <a:lnTo>
                      <a:pt x="400" y="146"/>
                    </a:lnTo>
                    <a:lnTo>
                      <a:pt x="400" y="141"/>
                    </a:lnTo>
                    <a:lnTo>
                      <a:pt x="411" y="137"/>
                    </a:lnTo>
                    <a:lnTo>
                      <a:pt x="395" y="125"/>
                    </a:lnTo>
                    <a:lnTo>
                      <a:pt x="401" y="120"/>
                    </a:lnTo>
                    <a:lnTo>
                      <a:pt x="424" y="121"/>
                    </a:lnTo>
                    <a:lnTo>
                      <a:pt x="459" y="130"/>
                    </a:lnTo>
                    <a:lnTo>
                      <a:pt x="491" y="137"/>
                    </a:lnTo>
                    <a:lnTo>
                      <a:pt x="511" y="147"/>
                    </a:lnTo>
                    <a:lnTo>
                      <a:pt x="516" y="137"/>
                    </a:lnTo>
                    <a:lnTo>
                      <a:pt x="510" y="135"/>
                    </a:lnTo>
                    <a:lnTo>
                      <a:pt x="498" y="129"/>
                    </a:lnTo>
                    <a:lnTo>
                      <a:pt x="482" y="124"/>
                    </a:lnTo>
                    <a:lnTo>
                      <a:pt x="478" y="117"/>
                    </a:lnTo>
                    <a:lnTo>
                      <a:pt x="474" y="105"/>
                    </a:lnTo>
                    <a:lnTo>
                      <a:pt x="467" y="105"/>
                    </a:lnTo>
                    <a:lnTo>
                      <a:pt x="463" y="102"/>
                    </a:lnTo>
                    <a:lnTo>
                      <a:pt x="473" y="94"/>
                    </a:lnTo>
                    <a:lnTo>
                      <a:pt x="476" y="73"/>
                    </a:lnTo>
                    <a:lnTo>
                      <a:pt x="502" y="72"/>
                    </a:lnTo>
                    <a:lnTo>
                      <a:pt x="523" y="77"/>
                    </a:lnTo>
                    <a:lnTo>
                      <a:pt x="523" y="92"/>
                    </a:lnTo>
                    <a:lnTo>
                      <a:pt x="536" y="99"/>
                    </a:lnTo>
                    <a:lnTo>
                      <a:pt x="546" y="115"/>
                    </a:lnTo>
                    <a:lnTo>
                      <a:pt x="555" y="131"/>
                    </a:lnTo>
                    <a:lnTo>
                      <a:pt x="577" y="145"/>
                    </a:lnTo>
                    <a:lnTo>
                      <a:pt x="577" y="152"/>
                    </a:lnTo>
                    <a:lnTo>
                      <a:pt x="567" y="169"/>
                    </a:lnTo>
                    <a:lnTo>
                      <a:pt x="569" y="173"/>
                    </a:lnTo>
                    <a:lnTo>
                      <a:pt x="554" y="174"/>
                    </a:lnTo>
                    <a:lnTo>
                      <a:pt x="559" y="173"/>
                    </a:lnTo>
                    <a:lnTo>
                      <a:pt x="534" y="172"/>
                    </a:lnTo>
                    <a:lnTo>
                      <a:pt x="538" y="174"/>
                    </a:lnTo>
                    <a:lnTo>
                      <a:pt x="575" y="180"/>
                    </a:lnTo>
                    <a:lnTo>
                      <a:pt x="582" y="177"/>
                    </a:lnTo>
                    <a:lnTo>
                      <a:pt x="588" y="174"/>
                    </a:lnTo>
                    <a:lnTo>
                      <a:pt x="601" y="156"/>
                    </a:lnTo>
                    <a:lnTo>
                      <a:pt x="586" y="139"/>
                    </a:lnTo>
                    <a:lnTo>
                      <a:pt x="610" y="134"/>
                    </a:lnTo>
                    <a:lnTo>
                      <a:pt x="619" y="141"/>
                    </a:lnTo>
                    <a:lnTo>
                      <a:pt x="629" y="155"/>
                    </a:lnTo>
                    <a:lnTo>
                      <a:pt x="657" y="159"/>
                    </a:lnTo>
                    <a:lnTo>
                      <a:pt x="638" y="155"/>
                    </a:lnTo>
                    <a:lnTo>
                      <a:pt x="633" y="147"/>
                    </a:lnTo>
                    <a:lnTo>
                      <a:pt x="625" y="137"/>
                    </a:lnTo>
                    <a:lnTo>
                      <a:pt x="607" y="133"/>
                    </a:lnTo>
                    <a:lnTo>
                      <a:pt x="575" y="134"/>
                    </a:lnTo>
                    <a:lnTo>
                      <a:pt x="563" y="122"/>
                    </a:lnTo>
                    <a:lnTo>
                      <a:pt x="564" y="109"/>
                    </a:lnTo>
                    <a:lnTo>
                      <a:pt x="546" y="98"/>
                    </a:lnTo>
                    <a:lnTo>
                      <a:pt x="541" y="91"/>
                    </a:lnTo>
                    <a:lnTo>
                      <a:pt x="553" y="83"/>
                    </a:lnTo>
                    <a:lnTo>
                      <a:pt x="542" y="73"/>
                    </a:lnTo>
                    <a:lnTo>
                      <a:pt x="553" y="74"/>
                    </a:lnTo>
                    <a:lnTo>
                      <a:pt x="567" y="94"/>
                    </a:lnTo>
                    <a:lnTo>
                      <a:pt x="611" y="102"/>
                    </a:lnTo>
                    <a:lnTo>
                      <a:pt x="606" y="98"/>
                    </a:lnTo>
                    <a:lnTo>
                      <a:pt x="576" y="92"/>
                    </a:lnTo>
                    <a:lnTo>
                      <a:pt x="568" y="87"/>
                    </a:lnTo>
                    <a:lnTo>
                      <a:pt x="594" y="87"/>
                    </a:lnTo>
                    <a:lnTo>
                      <a:pt x="584" y="83"/>
                    </a:lnTo>
                    <a:lnTo>
                      <a:pt x="605" y="79"/>
                    </a:lnTo>
                    <a:lnTo>
                      <a:pt x="633" y="88"/>
                    </a:lnTo>
                    <a:lnTo>
                      <a:pt x="661" y="91"/>
                    </a:lnTo>
                    <a:lnTo>
                      <a:pt x="653" y="98"/>
                    </a:lnTo>
                    <a:lnTo>
                      <a:pt x="661" y="108"/>
                    </a:lnTo>
                    <a:lnTo>
                      <a:pt x="663" y="102"/>
                    </a:lnTo>
                    <a:lnTo>
                      <a:pt x="674" y="112"/>
                    </a:lnTo>
                    <a:lnTo>
                      <a:pt x="681" y="112"/>
                    </a:lnTo>
                    <a:lnTo>
                      <a:pt x="678" y="107"/>
                    </a:lnTo>
                    <a:lnTo>
                      <a:pt x="666" y="91"/>
                    </a:lnTo>
                    <a:lnTo>
                      <a:pt x="642" y="83"/>
                    </a:lnTo>
                    <a:lnTo>
                      <a:pt x="625" y="79"/>
                    </a:lnTo>
                    <a:lnTo>
                      <a:pt x="611" y="69"/>
                    </a:lnTo>
                    <a:lnTo>
                      <a:pt x="599" y="61"/>
                    </a:lnTo>
                    <a:lnTo>
                      <a:pt x="640" y="59"/>
                    </a:lnTo>
                    <a:lnTo>
                      <a:pt x="672" y="55"/>
                    </a:lnTo>
                    <a:lnTo>
                      <a:pt x="672" y="53"/>
                    </a:lnTo>
                    <a:lnTo>
                      <a:pt x="658" y="49"/>
                    </a:lnTo>
                    <a:lnTo>
                      <a:pt x="670" y="48"/>
                    </a:lnTo>
                    <a:lnTo>
                      <a:pt x="650" y="43"/>
                    </a:lnTo>
                    <a:lnTo>
                      <a:pt x="661" y="44"/>
                    </a:lnTo>
                    <a:lnTo>
                      <a:pt x="662" y="36"/>
                    </a:lnTo>
                    <a:lnTo>
                      <a:pt x="672" y="34"/>
                    </a:lnTo>
                    <a:lnTo>
                      <a:pt x="700" y="29"/>
                    </a:lnTo>
                    <a:lnTo>
                      <a:pt x="728" y="23"/>
                    </a:lnTo>
                    <a:lnTo>
                      <a:pt x="713" y="23"/>
                    </a:lnTo>
                    <a:lnTo>
                      <a:pt x="749" y="23"/>
                    </a:lnTo>
                    <a:lnTo>
                      <a:pt x="767" y="22"/>
                    </a:lnTo>
                    <a:lnTo>
                      <a:pt x="787" y="21"/>
                    </a:lnTo>
                    <a:lnTo>
                      <a:pt x="778" y="18"/>
                    </a:lnTo>
                    <a:lnTo>
                      <a:pt x="807" y="17"/>
                    </a:lnTo>
                    <a:lnTo>
                      <a:pt x="795" y="16"/>
                    </a:lnTo>
                    <a:lnTo>
                      <a:pt x="788" y="9"/>
                    </a:lnTo>
                    <a:lnTo>
                      <a:pt x="807" y="0"/>
                    </a:lnTo>
                    <a:lnTo>
                      <a:pt x="837" y="2"/>
                    </a:lnTo>
                    <a:lnTo>
                      <a:pt x="822" y="8"/>
                    </a:lnTo>
                    <a:lnTo>
                      <a:pt x="842" y="8"/>
                    </a:lnTo>
                    <a:lnTo>
                      <a:pt x="859" y="9"/>
                    </a:lnTo>
                    <a:lnTo>
                      <a:pt x="860" y="16"/>
                    </a:lnTo>
                    <a:lnTo>
                      <a:pt x="874" y="14"/>
                    </a:lnTo>
                    <a:lnTo>
                      <a:pt x="915" y="14"/>
                    </a:lnTo>
                    <a:lnTo>
                      <a:pt x="934" y="19"/>
                    </a:lnTo>
                    <a:lnTo>
                      <a:pt x="943" y="21"/>
                    </a:lnTo>
                    <a:lnTo>
                      <a:pt x="946" y="21"/>
                    </a:lnTo>
                    <a:lnTo>
                      <a:pt x="962" y="29"/>
                    </a:lnTo>
                    <a:lnTo>
                      <a:pt x="943" y="26"/>
                    </a:lnTo>
                    <a:lnTo>
                      <a:pt x="955" y="30"/>
                    </a:lnTo>
                    <a:lnTo>
                      <a:pt x="965" y="32"/>
                    </a:lnTo>
                    <a:lnTo>
                      <a:pt x="942" y="49"/>
                    </a:lnTo>
                    <a:lnTo>
                      <a:pt x="919" y="65"/>
                    </a:lnTo>
                    <a:lnTo>
                      <a:pt x="917" y="68"/>
                    </a:lnTo>
                    <a:lnTo>
                      <a:pt x="941" y="65"/>
                    </a:lnTo>
                    <a:lnTo>
                      <a:pt x="964" y="59"/>
                    </a:lnTo>
                    <a:lnTo>
                      <a:pt x="945" y="56"/>
                    </a:lnTo>
                    <a:lnTo>
                      <a:pt x="965" y="53"/>
                    </a:lnTo>
                    <a:lnTo>
                      <a:pt x="965" y="56"/>
                    </a:lnTo>
                    <a:lnTo>
                      <a:pt x="985" y="56"/>
                    </a:lnTo>
                    <a:lnTo>
                      <a:pt x="998" y="61"/>
                    </a:lnTo>
                    <a:lnTo>
                      <a:pt x="1042" y="60"/>
                    </a:lnTo>
                    <a:lnTo>
                      <a:pt x="1062" y="61"/>
                    </a:lnTo>
                    <a:lnTo>
                      <a:pt x="1058" y="62"/>
                    </a:lnTo>
                    <a:lnTo>
                      <a:pt x="1083" y="69"/>
                    </a:lnTo>
                    <a:lnTo>
                      <a:pt x="1130" y="74"/>
                    </a:lnTo>
                    <a:lnTo>
                      <a:pt x="1175" y="79"/>
                    </a:lnTo>
                    <a:lnTo>
                      <a:pt x="1205" y="95"/>
                    </a:lnTo>
                    <a:lnTo>
                      <a:pt x="1183" y="81"/>
                    </a:lnTo>
                    <a:lnTo>
                      <a:pt x="1191" y="79"/>
                    </a:lnTo>
                    <a:lnTo>
                      <a:pt x="1220" y="90"/>
                    </a:lnTo>
                    <a:lnTo>
                      <a:pt x="1244" y="100"/>
                    </a:lnTo>
                    <a:lnTo>
                      <a:pt x="1264" y="105"/>
                    </a:lnTo>
                    <a:lnTo>
                      <a:pt x="1268" y="98"/>
                    </a:lnTo>
                    <a:lnTo>
                      <a:pt x="1260" y="87"/>
                    </a:lnTo>
                    <a:lnTo>
                      <a:pt x="1265" y="90"/>
                    </a:lnTo>
                    <a:lnTo>
                      <a:pt x="1295" y="95"/>
                    </a:lnTo>
                    <a:lnTo>
                      <a:pt x="1307" y="91"/>
                    </a:lnTo>
                    <a:lnTo>
                      <a:pt x="1342" y="100"/>
                    </a:lnTo>
                    <a:lnTo>
                      <a:pt x="1339" y="96"/>
                    </a:lnTo>
                    <a:lnTo>
                      <a:pt x="1335" y="92"/>
                    </a:lnTo>
                    <a:lnTo>
                      <a:pt x="1358" y="94"/>
                    </a:lnTo>
                    <a:lnTo>
                      <a:pt x="1350" y="88"/>
                    </a:lnTo>
                    <a:lnTo>
                      <a:pt x="1343" y="83"/>
                    </a:lnTo>
                    <a:lnTo>
                      <a:pt x="1338" y="82"/>
                    </a:lnTo>
                    <a:lnTo>
                      <a:pt x="1332" y="81"/>
                    </a:lnTo>
                    <a:lnTo>
                      <a:pt x="1350" y="77"/>
                    </a:lnTo>
                    <a:lnTo>
                      <a:pt x="1339" y="73"/>
                    </a:lnTo>
                    <a:lnTo>
                      <a:pt x="1382" y="77"/>
                    </a:lnTo>
                    <a:lnTo>
                      <a:pt x="1424" y="79"/>
                    </a:lnTo>
                    <a:lnTo>
                      <a:pt x="1427" y="81"/>
                    </a:lnTo>
                    <a:lnTo>
                      <a:pt x="1424" y="85"/>
                    </a:lnTo>
                    <a:lnTo>
                      <a:pt x="1428" y="85"/>
                    </a:lnTo>
                    <a:lnTo>
                      <a:pt x="1446" y="81"/>
                    </a:lnTo>
                    <a:lnTo>
                      <a:pt x="1475" y="87"/>
                    </a:lnTo>
                    <a:lnTo>
                      <a:pt x="1466" y="90"/>
                    </a:lnTo>
                    <a:lnTo>
                      <a:pt x="1483" y="92"/>
                    </a:lnTo>
                    <a:lnTo>
                      <a:pt x="1490" y="94"/>
                    </a:lnTo>
                    <a:lnTo>
                      <a:pt x="1490" y="98"/>
                    </a:lnTo>
                    <a:lnTo>
                      <a:pt x="1498" y="95"/>
                    </a:lnTo>
                    <a:lnTo>
                      <a:pt x="1522" y="102"/>
                    </a:lnTo>
                    <a:lnTo>
                      <a:pt x="1530" y="104"/>
                    </a:lnTo>
                    <a:lnTo>
                      <a:pt x="1561" y="103"/>
                    </a:lnTo>
                    <a:lnTo>
                      <a:pt x="1592" y="100"/>
                    </a:lnTo>
                    <a:lnTo>
                      <a:pt x="1623" y="107"/>
                    </a:lnTo>
                    <a:lnTo>
                      <a:pt x="1642" y="120"/>
                    </a:lnTo>
                    <a:lnTo>
                      <a:pt x="1661" y="124"/>
                    </a:lnTo>
                    <a:lnTo>
                      <a:pt x="1678" y="131"/>
                    </a:lnTo>
                    <a:lnTo>
                      <a:pt x="1679" y="122"/>
                    </a:lnTo>
                    <a:lnTo>
                      <a:pt x="1731" y="126"/>
                    </a:lnTo>
                    <a:lnTo>
                      <a:pt x="1746" y="121"/>
                    </a:lnTo>
                    <a:lnTo>
                      <a:pt x="1764" y="131"/>
                    </a:lnTo>
                    <a:lnTo>
                      <a:pt x="1771" y="131"/>
                    </a:lnTo>
                    <a:lnTo>
                      <a:pt x="1790" y="137"/>
                    </a:lnTo>
                    <a:lnTo>
                      <a:pt x="1803" y="138"/>
                    </a:lnTo>
                    <a:lnTo>
                      <a:pt x="1806" y="134"/>
                    </a:lnTo>
                    <a:lnTo>
                      <a:pt x="1776" y="122"/>
                    </a:lnTo>
                    <a:lnTo>
                      <a:pt x="1774" y="116"/>
                    </a:lnTo>
                    <a:lnTo>
                      <a:pt x="1807" y="120"/>
                    </a:lnTo>
                    <a:lnTo>
                      <a:pt x="1841" y="120"/>
                    </a:lnTo>
                    <a:lnTo>
                      <a:pt x="1879" y="128"/>
                    </a:lnTo>
                    <a:lnTo>
                      <a:pt x="1920" y="134"/>
                    </a:lnTo>
                    <a:lnTo>
                      <a:pt x="1945" y="152"/>
                    </a:lnTo>
                    <a:lnTo>
                      <a:pt x="1971" y="169"/>
                    </a:lnTo>
                    <a:lnTo>
                      <a:pt x="1996" y="188"/>
                    </a:lnTo>
                    <a:lnTo>
                      <a:pt x="2021" y="206"/>
                    </a:lnTo>
                    <a:lnTo>
                      <a:pt x="2005" y="208"/>
                    </a:lnTo>
                    <a:lnTo>
                      <a:pt x="1996" y="207"/>
                    </a:lnTo>
                    <a:lnTo>
                      <a:pt x="2012" y="216"/>
                    </a:lnTo>
                    <a:lnTo>
                      <a:pt x="2013" y="214"/>
                    </a:lnTo>
                    <a:lnTo>
                      <a:pt x="2038" y="228"/>
                    </a:lnTo>
                    <a:lnTo>
                      <a:pt x="2047" y="231"/>
                    </a:lnTo>
                    <a:lnTo>
                      <a:pt x="2062" y="237"/>
                    </a:lnTo>
                    <a:lnTo>
                      <a:pt x="2075" y="246"/>
                    </a:lnTo>
                    <a:lnTo>
                      <a:pt x="2074" y="249"/>
                    </a:lnTo>
                    <a:lnTo>
                      <a:pt x="2043" y="242"/>
                    </a:lnTo>
                    <a:lnTo>
                      <a:pt x="2038" y="244"/>
                    </a:lnTo>
                    <a:lnTo>
                      <a:pt x="2045" y="245"/>
                    </a:lnTo>
                    <a:lnTo>
                      <a:pt x="2031" y="255"/>
                    </a:lnTo>
                    <a:lnTo>
                      <a:pt x="2017" y="264"/>
                    </a:lnTo>
                    <a:lnTo>
                      <a:pt x="2014" y="267"/>
                    </a:lnTo>
                    <a:lnTo>
                      <a:pt x="2015" y="272"/>
                    </a:lnTo>
                    <a:lnTo>
                      <a:pt x="2014" y="274"/>
                    </a:lnTo>
                    <a:lnTo>
                      <a:pt x="2008" y="287"/>
                    </a:lnTo>
                    <a:lnTo>
                      <a:pt x="2008" y="290"/>
                    </a:lnTo>
                    <a:lnTo>
                      <a:pt x="1982" y="280"/>
                    </a:lnTo>
                    <a:lnTo>
                      <a:pt x="1957" y="285"/>
                    </a:lnTo>
                    <a:lnTo>
                      <a:pt x="1956" y="294"/>
                    </a:lnTo>
                    <a:lnTo>
                      <a:pt x="1943" y="283"/>
                    </a:lnTo>
                    <a:lnTo>
                      <a:pt x="1936" y="289"/>
                    </a:lnTo>
                    <a:lnTo>
                      <a:pt x="1939" y="294"/>
                    </a:lnTo>
                    <a:lnTo>
                      <a:pt x="1928" y="290"/>
                    </a:lnTo>
                    <a:lnTo>
                      <a:pt x="1918" y="294"/>
                    </a:lnTo>
                    <a:lnTo>
                      <a:pt x="1926" y="306"/>
                    </a:lnTo>
                    <a:lnTo>
                      <a:pt x="1933" y="327"/>
                    </a:lnTo>
                    <a:lnTo>
                      <a:pt x="1948" y="332"/>
                    </a:lnTo>
                    <a:lnTo>
                      <a:pt x="1957" y="331"/>
                    </a:lnTo>
                    <a:lnTo>
                      <a:pt x="1973" y="350"/>
                    </a:lnTo>
                    <a:lnTo>
                      <a:pt x="1980" y="350"/>
                    </a:lnTo>
                    <a:lnTo>
                      <a:pt x="1992" y="363"/>
                    </a:lnTo>
                    <a:lnTo>
                      <a:pt x="1982" y="360"/>
                    </a:lnTo>
                    <a:lnTo>
                      <a:pt x="1982" y="356"/>
                    </a:lnTo>
                    <a:lnTo>
                      <a:pt x="1980" y="360"/>
                    </a:lnTo>
                    <a:lnTo>
                      <a:pt x="1980" y="370"/>
                    </a:lnTo>
                    <a:lnTo>
                      <a:pt x="2004" y="390"/>
                    </a:lnTo>
                    <a:lnTo>
                      <a:pt x="1984" y="397"/>
                    </a:lnTo>
                    <a:lnTo>
                      <a:pt x="2000" y="416"/>
                    </a:lnTo>
                    <a:lnTo>
                      <a:pt x="2004" y="418"/>
                    </a:lnTo>
                    <a:lnTo>
                      <a:pt x="1992" y="417"/>
                    </a:lnTo>
                    <a:lnTo>
                      <a:pt x="1987" y="421"/>
                    </a:lnTo>
                    <a:lnTo>
                      <a:pt x="2000" y="447"/>
                    </a:lnTo>
                    <a:lnTo>
                      <a:pt x="1993" y="459"/>
                    </a:lnTo>
                    <a:lnTo>
                      <a:pt x="1966" y="439"/>
                    </a:lnTo>
                    <a:lnTo>
                      <a:pt x="1944" y="419"/>
                    </a:lnTo>
                    <a:lnTo>
                      <a:pt x="1922" y="400"/>
                    </a:lnTo>
                    <a:lnTo>
                      <a:pt x="1902" y="380"/>
                    </a:lnTo>
                    <a:lnTo>
                      <a:pt x="1889" y="365"/>
                    </a:lnTo>
                    <a:lnTo>
                      <a:pt x="1876" y="349"/>
                    </a:lnTo>
                    <a:lnTo>
                      <a:pt x="1875" y="336"/>
                    </a:lnTo>
                    <a:lnTo>
                      <a:pt x="1868" y="331"/>
                    </a:lnTo>
                    <a:lnTo>
                      <a:pt x="1883" y="327"/>
                    </a:lnTo>
                    <a:lnTo>
                      <a:pt x="1883" y="310"/>
                    </a:lnTo>
                    <a:lnTo>
                      <a:pt x="1888" y="294"/>
                    </a:lnTo>
                    <a:lnTo>
                      <a:pt x="1890" y="280"/>
                    </a:lnTo>
                    <a:lnTo>
                      <a:pt x="1898" y="275"/>
                    </a:lnTo>
                    <a:lnTo>
                      <a:pt x="1888" y="262"/>
                    </a:lnTo>
                    <a:lnTo>
                      <a:pt x="1876" y="249"/>
                    </a:lnTo>
                    <a:lnTo>
                      <a:pt x="1889" y="250"/>
                    </a:lnTo>
                    <a:lnTo>
                      <a:pt x="1887" y="246"/>
                    </a:lnTo>
                    <a:lnTo>
                      <a:pt x="1860" y="245"/>
                    </a:lnTo>
                    <a:lnTo>
                      <a:pt x="1857" y="247"/>
                    </a:lnTo>
                    <a:lnTo>
                      <a:pt x="1873" y="263"/>
                    </a:lnTo>
                    <a:lnTo>
                      <a:pt x="1864" y="263"/>
                    </a:lnTo>
                    <a:lnTo>
                      <a:pt x="1857" y="280"/>
                    </a:lnTo>
                    <a:lnTo>
                      <a:pt x="1846" y="272"/>
                    </a:lnTo>
                    <a:lnTo>
                      <a:pt x="1844" y="275"/>
                    </a:lnTo>
                    <a:lnTo>
                      <a:pt x="1828" y="258"/>
                    </a:lnTo>
                    <a:lnTo>
                      <a:pt x="1821" y="259"/>
                    </a:lnTo>
                    <a:lnTo>
                      <a:pt x="1791" y="261"/>
                    </a:lnTo>
                    <a:lnTo>
                      <a:pt x="1793" y="279"/>
                    </a:lnTo>
                    <a:lnTo>
                      <a:pt x="1791" y="296"/>
                    </a:lnTo>
                    <a:lnTo>
                      <a:pt x="1798" y="301"/>
                    </a:lnTo>
                    <a:lnTo>
                      <a:pt x="1812" y="304"/>
                    </a:lnTo>
                    <a:lnTo>
                      <a:pt x="1815" y="306"/>
                    </a:lnTo>
                    <a:lnTo>
                      <a:pt x="1794" y="306"/>
                    </a:lnTo>
                    <a:lnTo>
                      <a:pt x="1782" y="311"/>
                    </a:lnTo>
                    <a:lnTo>
                      <a:pt x="1769" y="313"/>
                    </a:lnTo>
                    <a:lnTo>
                      <a:pt x="1763" y="307"/>
                    </a:lnTo>
                    <a:lnTo>
                      <a:pt x="1769" y="305"/>
                    </a:lnTo>
                    <a:lnTo>
                      <a:pt x="1748" y="300"/>
                    </a:lnTo>
                    <a:lnTo>
                      <a:pt x="1721" y="298"/>
                    </a:lnTo>
                    <a:lnTo>
                      <a:pt x="1724" y="301"/>
                    </a:lnTo>
                    <a:lnTo>
                      <a:pt x="1722" y="305"/>
                    </a:lnTo>
                    <a:lnTo>
                      <a:pt x="1687" y="302"/>
                    </a:lnTo>
                    <a:lnTo>
                      <a:pt x="1685" y="306"/>
                    </a:lnTo>
                    <a:lnTo>
                      <a:pt x="1678" y="302"/>
                    </a:lnTo>
                    <a:lnTo>
                      <a:pt x="1673" y="302"/>
                    </a:lnTo>
                    <a:lnTo>
                      <a:pt x="1653" y="305"/>
                    </a:lnTo>
                    <a:lnTo>
                      <a:pt x="1635" y="307"/>
                    </a:lnTo>
                    <a:lnTo>
                      <a:pt x="1630" y="323"/>
                    </a:lnTo>
                    <a:lnTo>
                      <a:pt x="1634" y="332"/>
                    </a:lnTo>
                    <a:lnTo>
                      <a:pt x="1629" y="344"/>
                    </a:lnTo>
                    <a:lnTo>
                      <a:pt x="1625" y="356"/>
                    </a:lnTo>
                    <a:lnTo>
                      <a:pt x="1619" y="371"/>
                    </a:lnTo>
                    <a:lnTo>
                      <a:pt x="1612" y="388"/>
                    </a:lnTo>
                    <a:lnTo>
                      <a:pt x="1638" y="392"/>
                    </a:lnTo>
                    <a:lnTo>
                      <a:pt x="1651" y="404"/>
                    </a:lnTo>
                    <a:lnTo>
                      <a:pt x="1653" y="401"/>
                    </a:lnTo>
                    <a:lnTo>
                      <a:pt x="1661" y="404"/>
                    </a:lnTo>
                    <a:lnTo>
                      <a:pt x="1661" y="410"/>
                    </a:lnTo>
                    <a:lnTo>
                      <a:pt x="1675" y="404"/>
                    </a:lnTo>
                    <a:lnTo>
                      <a:pt x="1669" y="396"/>
                    </a:lnTo>
                    <a:lnTo>
                      <a:pt x="1687" y="399"/>
                    </a:lnTo>
                    <a:lnTo>
                      <a:pt x="1729" y="419"/>
                    </a:lnTo>
                    <a:lnTo>
                      <a:pt x="1718" y="418"/>
                    </a:lnTo>
                    <a:lnTo>
                      <a:pt x="1735" y="429"/>
                    </a:lnTo>
                    <a:lnTo>
                      <a:pt x="1746" y="435"/>
                    </a:lnTo>
                    <a:lnTo>
                      <a:pt x="1751" y="455"/>
                    </a:lnTo>
                    <a:lnTo>
                      <a:pt x="1756" y="468"/>
                    </a:lnTo>
                    <a:lnTo>
                      <a:pt x="1765" y="478"/>
                    </a:lnTo>
                    <a:lnTo>
                      <a:pt x="1773" y="492"/>
                    </a:lnTo>
                    <a:lnTo>
                      <a:pt x="1778" y="499"/>
                    </a:lnTo>
                    <a:lnTo>
                      <a:pt x="1777" y="503"/>
                    </a:lnTo>
                    <a:lnTo>
                      <a:pt x="1780" y="509"/>
                    </a:lnTo>
                    <a:lnTo>
                      <a:pt x="1778" y="528"/>
                    </a:lnTo>
                    <a:lnTo>
                      <a:pt x="1777" y="546"/>
                    </a:lnTo>
                    <a:lnTo>
                      <a:pt x="1776" y="564"/>
                    </a:lnTo>
                    <a:lnTo>
                      <a:pt x="1773" y="582"/>
                    </a:lnTo>
                    <a:lnTo>
                      <a:pt x="1768" y="597"/>
                    </a:lnTo>
                    <a:lnTo>
                      <a:pt x="1761" y="610"/>
                    </a:lnTo>
                    <a:lnTo>
                      <a:pt x="1743" y="616"/>
                    </a:lnTo>
                    <a:lnTo>
                      <a:pt x="1731" y="615"/>
                    </a:lnTo>
                    <a:lnTo>
                      <a:pt x="1726" y="607"/>
                    </a:lnTo>
                    <a:lnTo>
                      <a:pt x="1721" y="608"/>
                    </a:lnTo>
                    <a:lnTo>
                      <a:pt x="1713" y="620"/>
                    </a:lnTo>
                    <a:lnTo>
                      <a:pt x="1711" y="620"/>
                    </a:lnTo>
                    <a:lnTo>
                      <a:pt x="1713" y="627"/>
                    </a:lnTo>
                    <a:lnTo>
                      <a:pt x="1709" y="624"/>
                    </a:lnTo>
                    <a:lnTo>
                      <a:pt x="1705" y="619"/>
                    </a:lnTo>
                    <a:lnTo>
                      <a:pt x="1712" y="614"/>
                    </a:lnTo>
                    <a:lnTo>
                      <a:pt x="1702" y="597"/>
                    </a:lnTo>
                    <a:lnTo>
                      <a:pt x="1691" y="580"/>
                    </a:lnTo>
                    <a:lnTo>
                      <a:pt x="1694" y="569"/>
                    </a:lnTo>
                    <a:lnTo>
                      <a:pt x="1715" y="572"/>
                    </a:lnTo>
                    <a:lnTo>
                      <a:pt x="1712" y="550"/>
                    </a:lnTo>
                    <a:lnTo>
                      <a:pt x="1708" y="526"/>
                    </a:lnTo>
                    <a:lnTo>
                      <a:pt x="1699" y="509"/>
                    </a:lnTo>
                    <a:lnTo>
                      <a:pt x="1674" y="519"/>
                    </a:lnTo>
                    <a:lnTo>
                      <a:pt x="1651" y="521"/>
                    </a:lnTo>
                    <a:lnTo>
                      <a:pt x="1631" y="500"/>
                    </a:lnTo>
                    <a:lnTo>
                      <a:pt x="1616" y="494"/>
                    </a:lnTo>
                    <a:lnTo>
                      <a:pt x="1586" y="486"/>
                    </a:lnTo>
                    <a:lnTo>
                      <a:pt x="1570" y="479"/>
                    </a:lnTo>
                    <a:lnTo>
                      <a:pt x="1554" y="465"/>
                    </a:lnTo>
                    <a:lnTo>
                      <a:pt x="1539" y="452"/>
                    </a:lnTo>
                    <a:lnTo>
                      <a:pt x="1523" y="439"/>
                    </a:lnTo>
                    <a:lnTo>
                      <a:pt x="1507" y="426"/>
                    </a:lnTo>
                    <a:lnTo>
                      <a:pt x="1467" y="413"/>
                    </a:lnTo>
                    <a:lnTo>
                      <a:pt x="1449" y="414"/>
                    </a:lnTo>
                    <a:lnTo>
                      <a:pt x="1429" y="414"/>
                    </a:lnTo>
                    <a:lnTo>
                      <a:pt x="1418" y="425"/>
                    </a:lnTo>
                    <a:lnTo>
                      <a:pt x="1425" y="427"/>
                    </a:lnTo>
                    <a:lnTo>
                      <a:pt x="1436" y="435"/>
                    </a:lnTo>
                    <a:lnTo>
                      <a:pt x="1436" y="459"/>
                    </a:lnTo>
                    <a:lnTo>
                      <a:pt x="1441" y="472"/>
                    </a:lnTo>
                    <a:lnTo>
                      <a:pt x="1429" y="485"/>
                    </a:lnTo>
                    <a:lnTo>
                      <a:pt x="1407" y="481"/>
                    </a:lnTo>
                    <a:lnTo>
                      <a:pt x="1393" y="479"/>
                    </a:lnTo>
                    <a:lnTo>
                      <a:pt x="1364" y="473"/>
                    </a:lnTo>
                    <a:lnTo>
                      <a:pt x="1346" y="486"/>
                    </a:lnTo>
                    <a:lnTo>
                      <a:pt x="1329" y="490"/>
                    </a:lnTo>
                    <a:lnTo>
                      <a:pt x="1311" y="492"/>
                    </a:lnTo>
                    <a:lnTo>
                      <a:pt x="1277" y="485"/>
                    </a:lnTo>
                    <a:lnTo>
                      <a:pt x="1270" y="478"/>
                    </a:lnTo>
                    <a:lnTo>
                      <a:pt x="1248" y="473"/>
                    </a:lnTo>
                    <a:lnTo>
                      <a:pt x="1227" y="468"/>
                    </a:lnTo>
                    <a:lnTo>
                      <a:pt x="1200" y="473"/>
                    </a:lnTo>
                    <a:lnTo>
                      <a:pt x="1177" y="461"/>
                    </a:lnTo>
                    <a:lnTo>
                      <a:pt x="1165" y="451"/>
                    </a:lnTo>
                    <a:lnTo>
                      <a:pt x="1139" y="444"/>
                    </a:lnTo>
                    <a:lnTo>
                      <a:pt x="1113" y="439"/>
                    </a:lnTo>
                    <a:lnTo>
                      <a:pt x="1109" y="459"/>
                    </a:lnTo>
                    <a:lnTo>
                      <a:pt x="1123" y="472"/>
                    </a:lnTo>
                    <a:lnTo>
                      <a:pt x="1111" y="481"/>
                    </a:lnTo>
                    <a:lnTo>
                      <a:pt x="1088" y="477"/>
                    </a:lnTo>
                    <a:lnTo>
                      <a:pt x="1064" y="473"/>
                    </a:lnTo>
                    <a:lnTo>
                      <a:pt x="1059" y="466"/>
                    </a:lnTo>
                    <a:lnTo>
                      <a:pt x="1028" y="462"/>
                    </a:lnTo>
                    <a:lnTo>
                      <a:pt x="1012" y="472"/>
                    </a:lnTo>
                    <a:lnTo>
                      <a:pt x="997" y="481"/>
                    </a:lnTo>
                    <a:lnTo>
                      <a:pt x="984" y="487"/>
                    </a:lnTo>
                    <a:lnTo>
                      <a:pt x="976" y="494"/>
                    </a:lnTo>
                    <a:lnTo>
                      <a:pt x="964" y="495"/>
                    </a:lnTo>
                    <a:lnTo>
                      <a:pt x="946" y="476"/>
                    </a:lnTo>
                    <a:lnTo>
                      <a:pt x="925" y="481"/>
                    </a:lnTo>
                    <a:lnTo>
                      <a:pt x="906" y="468"/>
                    </a:lnTo>
                    <a:lnTo>
                      <a:pt x="885" y="455"/>
                    </a:lnTo>
                    <a:lnTo>
                      <a:pt x="865" y="459"/>
                    </a:lnTo>
                    <a:lnTo>
                      <a:pt x="853" y="455"/>
                    </a:lnTo>
                    <a:lnTo>
                      <a:pt x="850" y="459"/>
                    </a:lnTo>
                    <a:lnTo>
                      <a:pt x="829" y="444"/>
                    </a:lnTo>
                    <a:lnTo>
                      <a:pt x="808" y="431"/>
                    </a:lnTo>
                    <a:lnTo>
                      <a:pt x="787" y="417"/>
                    </a:lnTo>
                    <a:lnTo>
                      <a:pt x="766" y="403"/>
                    </a:lnTo>
                    <a:lnTo>
                      <a:pt x="769" y="393"/>
                    </a:lnTo>
                    <a:lnTo>
                      <a:pt x="765" y="391"/>
                    </a:lnTo>
                    <a:lnTo>
                      <a:pt x="745" y="399"/>
                    </a:lnTo>
                    <a:lnTo>
                      <a:pt x="727" y="405"/>
                    </a:lnTo>
                    <a:lnTo>
                      <a:pt x="715" y="403"/>
                    </a:lnTo>
                    <a:lnTo>
                      <a:pt x="702" y="397"/>
                    </a:lnTo>
                    <a:lnTo>
                      <a:pt x="674" y="387"/>
                    </a:lnTo>
                    <a:lnTo>
                      <a:pt x="663" y="375"/>
                    </a:lnTo>
                    <a:lnTo>
                      <a:pt x="649" y="376"/>
                    </a:lnTo>
                    <a:lnTo>
                      <a:pt x="631" y="382"/>
                    </a:lnTo>
                    <a:lnTo>
                      <a:pt x="612" y="387"/>
                    </a:lnTo>
                    <a:lnTo>
                      <a:pt x="594" y="392"/>
                    </a:lnTo>
                    <a:lnTo>
                      <a:pt x="576" y="397"/>
                    </a:lnTo>
                    <a:lnTo>
                      <a:pt x="556" y="400"/>
                    </a:lnTo>
                    <a:lnTo>
                      <a:pt x="537" y="404"/>
                    </a:lnTo>
                    <a:lnTo>
                      <a:pt x="555" y="413"/>
                    </a:lnTo>
                    <a:lnTo>
                      <a:pt x="541" y="412"/>
                    </a:lnTo>
                    <a:lnTo>
                      <a:pt x="534" y="434"/>
                    </a:lnTo>
                    <a:lnTo>
                      <a:pt x="551" y="453"/>
                    </a:lnTo>
                    <a:lnTo>
                      <a:pt x="549" y="459"/>
                    </a:lnTo>
                    <a:lnTo>
                      <a:pt x="547" y="459"/>
                    </a:lnTo>
                    <a:lnTo>
                      <a:pt x="517" y="453"/>
                    </a:lnTo>
                    <a:lnTo>
                      <a:pt x="487" y="455"/>
                    </a:lnTo>
                    <a:lnTo>
                      <a:pt x="465" y="456"/>
                    </a:lnTo>
                    <a:lnTo>
                      <a:pt x="444" y="447"/>
                    </a:lnTo>
                    <a:lnTo>
                      <a:pt x="424" y="438"/>
                    </a:lnTo>
                    <a:lnTo>
                      <a:pt x="401" y="438"/>
                    </a:lnTo>
                    <a:lnTo>
                      <a:pt x="391" y="447"/>
                    </a:lnTo>
                    <a:lnTo>
                      <a:pt x="379" y="455"/>
                    </a:lnTo>
                    <a:lnTo>
                      <a:pt x="377" y="462"/>
                    </a:lnTo>
                    <a:lnTo>
                      <a:pt x="357" y="455"/>
                    </a:lnTo>
                    <a:lnTo>
                      <a:pt x="354" y="476"/>
                    </a:lnTo>
                    <a:lnTo>
                      <a:pt x="352" y="498"/>
                    </a:lnTo>
                    <a:lnTo>
                      <a:pt x="370" y="512"/>
                    </a:lnTo>
                    <a:lnTo>
                      <a:pt x="390" y="526"/>
                    </a:lnTo>
                    <a:lnTo>
                      <a:pt x="401" y="545"/>
                    </a:lnTo>
                    <a:lnTo>
                      <a:pt x="401" y="546"/>
                    </a:lnTo>
                    <a:lnTo>
                      <a:pt x="403" y="550"/>
                    </a:lnTo>
                    <a:lnTo>
                      <a:pt x="395" y="554"/>
                    </a:lnTo>
                    <a:lnTo>
                      <a:pt x="378" y="562"/>
                    </a:lnTo>
                    <a:lnTo>
                      <a:pt x="370" y="581"/>
                    </a:lnTo>
                    <a:lnTo>
                      <a:pt x="375" y="586"/>
                    </a:lnTo>
                    <a:lnTo>
                      <a:pt x="384" y="601"/>
                    </a:lnTo>
                    <a:lnTo>
                      <a:pt x="386" y="595"/>
                    </a:lnTo>
                    <a:lnTo>
                      <a:pt x="388" y="608"/>
                    </a:lnTo>
                    <a:lnTo>
                      <a:pt x="401" y="624"/>
                    </a:lnTo>
                    <a:lnTo>
                      <a:pt x="416" y="638"/>
                    </a:lnTo>
                    <a:lnTo>
                      <a:pt x="388" y="633"/>
                    </a:lnTo>
                    <a:lnTo>
                      <a:pt x="365" y="624"/>
                    </a:lnTo>
                    <a:lnTo>
                      <a:pt x="341" y="615"/>
                    </a:lnTo>
                    <a:lnTo>
                      <a:pt x="317" y="606"/>
                    </a:lnTo>
                    <a:lnTo>
                      <a:pt x="293" y="595"/>
                    </a:lnTo>
                    <a:lnTo>
                      <a:pt x="276" y="594"/>
                    </a:lnTo>
                    <a:lnTo>
                      <a:pt x="258" y="593"/>
                    </a:lnTo>
                    <a:lnTo>
                      <a:pt x="257" y="595"/>
                    </a:lnTo>
                    <a:lnTo>
                      <a:pt x="233" y="582"/>
                    </a:lnTo>
                    <a:lnTo>
                      <a:pt x="210" y="571"/>
                    </a:lnTo>
                    <a:lnTo>
                      <a:pt x="212" y="567"/>
                    </a:lnTo>
                    <a:lnTo>
                      <a:pt x="227" y="565"/>
                    </a:lnTo>
                    <a:lnTo>
                      <a:pt x="227" y="554"/>
                    </a:lnTo>
                    <a:lnTo>
                      <a:pt x="229" y="558"/>
                    </a:lnTo>
                    <a:lnTo>
                      <a:pt x="232" y="552"/>
                    </a:lnTo>
                    <a:lnTo>
                      <a:pt x="237" y="552"/>
                    </a:lnTo>
                    <a:lnTo>
                      <a:pt x="224" y="542"/>
                    </a:lnTo>
                    <a:lnTo>
                      <a:pt x="232" y="541"/>
                    </a:lnTo>
                    <a:lnTo>
                      <a:pt x="244" y="533"/>
                    </a:lnTo>
                    <a:lnTo>
                      <a:pt x="240" y="530"/>
                    </a:lnTo>
                    <a:lnTo>
                      <a:pt x="246" y="519"/>
                    </a:lnTo>
                    <a:lnTo>
                      <a:pt x="259" y="512"/>
                    </a:lnTo>
                    <a:lnTo>
                      <a:pt x="249" y="486"/>
                    </a:lnTo>
                    <a:lnTo>
                      <a:pt x="226" y="478"/>
                    </a:lnTo>
                    <a:lnTo>
                      <a:pt x="202" y="470"/>
                    </a:lnTo>
                    <a:lnTo>
                      <a:pt x="193" y="473"/>
                    </a:lnTo>
                    <a:lnTo>
                      <a:pt x="172" y="456"/>
                    </a:lnTo>
                    <a:lnTo>
                      <a:pt x="153" y="439"/>
                    </a:lnTo>
                    <a:lnTo>
                      <a:pt x="150" y="433"/>
                    </a:lnTo>
                    <a:lnTo>
                      <a:pt x="125" y="430"/>
                    </a:lnTo>
                    <a:lnTo>
                      <a:pt x="113" y="434"/>
                    </a:lnTo>
                    <a:lnTo>
                      <a:pt x="110" y="417"/>
                    </a:lnTo>
                    <a:lnTo>
                      <a:pt x="115" y="412"/>
                    </a:lnTo>
                    <a:lnTo>
                      <a:pt x="95" y="395"/>
                    </a:lnTo>
                    <a:lnTo>
                      <a:pt x="91" y="373"/>
                    </a:lnTo>
                    <a:lnTo>
                      <a:pt x="69" y="369"/>
                    </a:lnTo>
                    <a:lnTo>
                      <a:pt x="46" y="365"/>
                    </a:lnTo>
                    <a:lnTo>
                      <a:pt x="35" y="344"/>
                    </a:lnTo>
                    <a:lnTo>
                      <a:pt x="28" y="330"/>
                    </a:lnTo>
                    <a:lnTo>
                      <a:pt x="33" y="319"/>
                    </a:lnTo>
                    <a:lnTo>
                      <a:pt x="29" y="302"/>
                    </a:lnTo>
                    <a:lnTo>
                      <a:pt x="33" y="297"/>
                    </a:lnTo>
                    <a:lnTo>
                      <a:pt x="44" y="290"/>
                    </a:lnTo>
                    <a:lnTo>
                      <a:pt x="52" y="290"/>
                    </a:lnTo>
                    <a:lnTo>
                      <a:pt x="55" y="292"/>
                    </a:lnTo>
                    <a:lnTo>
                      <a:pt x="59" y="292"/>
                    </a:lnTo>
                    <a:lnTo>
                      <a:pt x="60" y="292"/>
                    </a:lnTo>
                    <a:lnTo>
                      <a:pt x="61" y="290"/>
                    </a:lnTo>
                    <a:lnTo>
                      <a:pt x="59" y="289"/>
                    </a:lnTo>
                    <a:lnTo>
                      <a:pt x="56" y="289"/>
                    </a:lnTo>
                    <a:lnTo>
                      <a:pt x="54" y="288"/>
                    </a:lnTo>
                    <a:lnTo>
                      <a:pt x="51" y="288"/>
                    </a:lnTo>
                    <a:lnTo>
                      <a:pt x="48" y="287"/>
                    </a:lnTo>
                    <a:lnTo>
                      <a:pt x="42" y="287"/>
                    </a:lnTo>
                    <a:lnTo>
                      <a:pt x="37" y="287"/>
                    </a:lnTo>
                    <a:lnTo>
                      <a:pt x="37" y="285"/>
                    </a:lnTo>
                    <a:lnTo>
                      <a:pt x="35" y="284"/>
                    </a:lnTo>
                    <a:lnTo>
                      <a:pt x="33" y="281"/>
                    </a:lnTo>
                    <a:lnTo>
                      <a:pt x="24" y="280"/>
                    </a:lnTo>
                    <a:lnTo>
                      <a:pt x="26" y="279"/>
                    </a:lnTo>
                    <a:lnTo>
                      <a:pt x="28" y="277"/>
                    </a:lnTo>
                    <a:lnTo>
                      <a:pt x="28" y="276"/>
                    </a:lnTo>
                    <a:lnTo>
                      <a:pt x="29" y="276"/>
                    </a:lnTo>
                    <a:lnTo>
                      <a:pt x="30" y="275"/>
                    </a:lnTo>
                    <a:lnTo>
                      <a:pt x="31" y="275"/>
                    </a:lnTo>
                    <a:lnTo>
                      <a:pt x="31" y="274"/>
                    </a:lnTo>
                    <a:lnTo>
                      <a:pt x="34" y="274"/>
                    </a:lnTo>
                    <a:lnTo>
                      <a:pt x="34" y="272"/>
                    </a:lnTo>
                    <a:lnTo>
                      <a:pt x="35" y="272"/>
                    </a:lnTo>
                    <a:lnTo>
                      <a:pt x="35" y="271"/>
                    </a:lnTo>
                    <a:lnTo>
                      <a:pt x="37" y="271"/>
                    </a:lnTo>
                    <a:lnTo>
                      <a:pt x="38" y="270"/>
                    </a:lnTo>
                    <a:lnTo>
                      <a:pt x="39" y="268"/>
                    </a:lnTo>
                    <a:lnTo>
                      <a:pt x="41" y="268"/>
                    </a:lnTo>
                    <a:lnTo>
                      <a:pt x="42" y="267"/>
                    </a:lnTo>
                    <a:lnTo>
                      <a:pt x="43" y="266"/>
                    </a:lnTo>
                    <a:lnTo>
                      <a:pt x="43" y="264"/>
                    </a:lnTo>
                    <a:lnTo>
                      <a:pt x="46" y="264"/>
                    </a:lnTo>
                    <a:lnTo>
                      <a:pt x="46" y="263"/>
                    </a:lnTo>
                    <a:lnTo>
                      <a:pt x="47" y="262"/>
                    </a:lnTo>
                    <a:lnTo>
                      <a:pt x="48" y="262"/>
                    </a:lnTo>
                    <a:lnTo>
                      <a:pt x="48" y="261"/>
                    </a:lnTo>
                    <a:lnTo>
                      <a:pt x="50" y="259"/>
                    </a:lnTo>
                    <a:lnTo>
                      <a:pt x="51" y="258"/>
                    </a:lnTo>
                    <a:lnTo>
                      <a:pt x="52" y="257"/>
                    </a:lnTo>
                    <a:lnTo>
                      <a:pt x="54" y="255"/>
                    </a:lnTo>
                    <a:lnTo>
                      <a:pt x="55" y="254"/>
                    </a:lnTo>
                    <a:lnTo>
                      <a:pt x="56" y="253"/>
                    </a:lnTo>
                    <a:lnTo>
                      <a:pt x="56" y="251"/>
                    </a:lnTo>
                    <a:lnTo>
                      <a:pt x="57" y="251"/>
                    </a:lnTo>
                    <a:lnTo>
                      <a:pt x="60" y="250"/>
                    </a:lnTo>
                    <a:lnTo>
                      <a:pt x="60" y="249"/>
                    </a:lnTo>
                    <a:lnTo>
                      <a:pt x="63" y="247"/>
                    </a:lnTo>
                    <a:lnTo>
                      <a:pt x="63" y="246"/>
                    </a:lnTo>
                    <a:lnTo>
                      <a:pt x="63" y="245"/>
                    </a:lnTo>
                    <a:lnTo>
                      <a:pt x="67" y="240"/>
                    </a:lnTo>
                    <a:lnTo>
                      <a:pt x="64" y="237"/>
                    </a:lnTo>
                    <a:lnTo>
                      <a:pt x="60" y="236"/>
                    </a:lnTo>
                    <a:lnTo>
                      <a:pt x="60" y="233"/>
                    </a:lnTo>
                    <a:lnTo>
                      <a:pt x="59" y="233"/>
                    </a:lnTo>
                    <a:lnTo>
                      <a:pt x="57" y="233"/>
                    </a:lnTo>
                    <a:lnTo>
                      <a:pt x="56" y="232"/>
                    </a:lnTo>
                    <a:lnTo>
                      <a:pt x="55" y="232"/>
                    </a:lnTo>
                    <a:lnTo>
                      <a:pt x="54" y="232"/>
                    </a:lnTo>
                    <a:lnTo>
                      <a:pt x="54" y="231"/>
                    </a:lnTo>
                    <a:lnTo>
                      <a:pt x="48" y="229"/>
                    </a:lnTo>
                    <a:lnTo>
                      <a:pt x="47" y="228"/>
                    </a:lnTo>
                    <a:lnTo>
                      <a:pt x="46" y="228"/>
                    </a:lnTo>
                    <a:lnTo>
                      <a:pt x="41" y="224"/>
                    </a:lnTo>
                    <a:lnTo>
                      <a:pt x="42" y="223"/>
                    </a:lnTo>
                    <a:lnTo>
                      <a:pt x="44" y="223"/>
                    </a:lnTo>
                    <a:lnTo>
                      <a:pt x="44" y="221"/>
                    </a:lnTo>
                    <a:lnTo>
                      <a:pt x="46" y="221"/>
                    </a:lnTo>
                    <a:lnTo>
                      <a:pt x="46" y="220"/>
                    </a:lnTo>
                    <a:lnTo>
                      <a:pt x="47" y="219"/>
                    </a:lnTo>
                    <a:lnTo>
                      <a:pt x="46" y="217"/>
                    </a:lnTo>
                    <a:lnTo>
                      <a:pt x="44" y="217"/>
                    </a:lnTo>
                    <a:lnTo>
                      <a:pt x="44" y="216"/>
                    </a:lnTo>
                    <a:lnTo>
                      <a:pt x="46" y="216"/>
                    </a:lnTo>
                    <a:lnTo>
                      <a:pt x="44" y="216"/>
                    </a:lnTo>
                    <a:lnTo>
                      <a:pt x="44" y="215"/>
                    </a:lnTo>
                    <a:lnTo>
                      <a:pt x="43" y="216"/>
                    </a:lnTo>
                    <a:lnTo>
                      <a:pt x="43" y="215"/>
                    </a:lnTo>
                    <a:lnTo>
                      <a:pt x="42" y="214"/>
                    </a:lnTo>
                    <a:lnTo>
                      <a:pt x="41" y="214"/>
                    </a:lnTo>
                    <a:lnTo>
                      <a:pt x="39" y="214"/>
                    </a:lnTo>
                    <a:lnTo>
                      <a:pt x="38" y="212"/>
                    </a:lnTo>
                    <a:lnTo>
                      <a:pt x="38" y="211"/>
                    </a:lnTo>
                    <a:lnTo>
                      <a:pt x="37" y="210"/>
                    </a:lnTo>
                    <a:lnTo>
                      <a:pt x="38" y="210"/>
                    </a:lnTo>
                    <a:lnTo>
                      <a:pt x="38" y="208"/>
                    </a:lnTo>
                    <a:lnTo>
                      <a:pt x="38" y="207"/>
                    </a:lnTo>
                    <a:lnTo>
                      <a:pt x="37" y="207"/>
                    </a:lnTo>
                    <a:lnTo>
                      <a:pt x="38" y="207"/>
                    </a:lnTo>
                    <a:lnTo>
                      <a:pt x="38" y="206"/>
                    </a:lnTo>
                    <a:lnTo>
                      <a:pt x="37" y="206"/>
                    </a:lnTo>
                    <a:lnTo>
                      <a:pt x="35" y="206"/>
                    </a:lnTo>
                    <a:lnTo>
                      <a:pt x="34" y="206"/>
                    </a:lnTo>
                    <a:lnTo>
                      <a:pt x="33" y="206"/>
                    </a:lnTo>
                    <a:lnTo>
                      <a:pt x="31" y="206"/>
                    </a:lnTo>
                    <a:lnTo>
                      <a:pt x="31" y="204"/>
                    </a:lnTo>
                    <a:lnTo>
                      <a:pt x="31" y="203"/>
                    </a:lnTo>
                    <a:lnTo>
                      <a:pt x="30" y="203"/>
                    </a:lnTo>
                    <a:lnTo>
                      <a:pt x="30" y="202"/>
                    </a:lnTo>
                    <a:lnTo>
                      <a:pt x="30" y="201"/>
                    </a:lnTo>
                    <a:lnTo>
                      <a:pt x="31" y="201"/>
                    </a:lnTo>
                    <a:lnTo>
                      <a:pt x="33" y="201"/>
                    </a:lnTo>
                    <a:lnTo>
                      <a:pt x="34" y="201"/>
                    </a:lnTo>
                    <a:lnTo>
                      <a:pt x="33" y="199"/>
                    </a:lnTo>
                    <a:lnTo>
                      <a:pt x="34" y="199"/>
                    </a:lnTo>
                    <a:lnTo>
                      <a:pt x="33" y="198"/>
                    </a:lnTo>
                    <a:lnTo>
                      <a:pt x="31" y="198"/>
                    </a:lnTo>
                    <a:lnTo>
                      <a:pt x="30" y="198"/>
                    </a:lnTo>
                    <a:lnTo>
                      <a:pt x="30" y="197"/>
                    </a:lnTo>
                    <a:lnTo>
                      <a:pt x="31" y="197"/>
                    </a:lnTo>
                    <a:lnTo>
                      <a:pt x="31" y="195"/>
                    </a:lnTo>
                    <a:lnTo>
                      <a:pt x="30" y="195"/>
                    </a:lnTo>
                    <a:lnTo>
                      <a:pt x="30" y="194"/>
                    </a:lnTo>
                    <a:lnTo>
                      <a:pt x="31" y="194"/>
                    </a:lnTo>
                    <a:lnTo>
                      <a:pt x="31" y="193"/>
                    </a:lnTo>
                    <a:lnTo>
                      <a:pt x="30" y="191"/>
                    </a:lnTo>
                    <a:lnTo>
                      <a:pt x="31" y="190"/>
                    </a:lnTo>
                    <a:lnTo>
                      <a:pt x="33" y="190"/>
                    </a:lnTo>
                    <a:lnTo>
                      <a:pt x="34" y="190"/>
                    </a:lnTo>
                    <a:lnTo>
                      <a:pt x="35" y="190"/>
                    </a:lnTo>
                    <a:lnTo>
                      <a:pt x="34" y="188"/>
                    </a:lnTo>
                    <a:lnTo>
                      <a:pt x="33" y="185"/>
                    </a:lnTo>
                    <a:lnTo>
                      <a:pt x="31" y="185"/>
                    </a:lnTo>
                    <a:lnTo>
                      <a:pt x="30" y="184"/>
                    </a:lnTo>
                    <a:lnTo>
                      <a:pt x="30" y="182"/>
                    </a:lnTo>
                    <a:lnTo>
                      <a:pt x="29" y="181"/>
                    </a:lnTo>
                    <a:lnTo>
                      <a:pt x="26" y="180"/>
                    </a:lnTo>
                    <a:lnTo>
                      <a:pt x="25" y="178"/>
                    </a:lnTo>
                    <a:lnTo>
                      <a:pt x="24" y="177"/>
                    </a:lnTo>
                    <a:lnTo>
                      <a:pt x="22" y="176"/>
                    </a:lnTo>
                    <a:lnTo>
                      <a:pt x="18" y="173"/>
                    </a:lnTo>
                    <a:lnTo>
                      <a:pt x="17" y="172"/>
                    </a:lnTo>
                    <a:lnTo>
                      <a:pt x="16" y="171"/>
                    </a:lnTo>
                    <a:lnTo>
                      <a:pt x="16" y="169"/>
                    </a:lnTo>
                    <a:lnTo>
                      <a:pt x="20" y="163"/>
                    </a:lnTo>
                    <a:lnTo>
                      <a:pt x="22" y="163"/>
                    </a:lnTo>
                    <a:lnTo>
                      <a:pt x="21" y="163"/>
                    </a:lnTo>
                    <a:lnTo>
                      <a:pt x="25" y="159"/>
                    </a:lnTo>
                    <a:lnTo>
                      <a:pt x="25" y="158"/>
                    </a:lnTo>
                    <a:lnTo>
                      <a:pt x="20" y="155"/>
                    </a:lnTo>
                    <a:lnTo>
                      <a:pt x="14" y="150"/>
                    </a:lnTo>
                    <a:lnTo>
                      <a:pt x="5" y="148"/>
                    </a:lnTo>
                    <a:lnTo>
                      <a:pt x="1" y="142"/>
                    </a:lnTo>
                    <a:lnTo>
                      <a:pt x="4" y="138"/>
                    </a:lnTo>
                    <a:lnTo>
                      <a:pt x="4" y="137"/>
                    </a:lnTo>
                    <a:lnTo>
                      <a:pt x="3" y="137"/>
                    </a:lnTo>
                    <a:lnTo>
                      <a:pt x="0" y="137"/>
                    </a:lnTo>
                    <a:lnTo>
                      <a:pt x="0" y="135"/>
                    </a:lnTo>
                    <a:lnTo>
                      <a:pt x="5" y="134"/>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1934" name="Freeform 1933"/>
              <p:cNvSpPr>
                <a:spLocks/>
              </p:cNvSpPr>
              <p:nvPr/>
            </p:nvSpPr>
            <p:spPr bwMode="auto">
              <a:xfrm>
                <a:off x="5196200" y="1690688"/>
                <a:ext cx="50800" cy="1587"/>
              </a:xfrm>
              <a:custGeom>
                <a:avLst/>
                <a:gdLst/>
                <a:ahLst/>
                <a:cxnLst>
                  <a:cxn ang="0">
                    <a:pos x="30" y="0"/>
                  </a:cxn>
                  <a:cxn ang="0">
                    <a:pos x="32" y="0"/>
                  </a:cxn>
                  <a:cxn ang="0">
                    <a:pos x="0" y="1"/>
                  </a:cxn>
                  <a:cxn ang="0">
                    <a:pos x="7" y="0"/>
                  </a:cxn>
                  <a:cxn ang="0">
                    <a:pos x="32" y="0"/>
                  </a:cxn>
                  <a:cxn ang="0">
                    <a:pos x="30" y="0"/>
                  </a:cxn>
                </a:cxnLst>
                <a:rect l="0" t="0" r="r" b="b"/>
                <a:pathLst>
                  <a:path w="32" h="1">
                    <a:moveTo>
                      <a:pt x="30" y="0"/>
                    </a:moveTo>
                    <a:lnTo>
                      <a:pt x="32" y="0"/>
                    </a:lnTo>
                    <a:lnTo>
                      <a:pt x="0" y="1"/>
                    </a:lnTo>
                    <a:lnTo>
                      <a:pt x="7" y="0"/>
                    </a:lnTo>
                    <a:lnTo>
                      <a:pt x="32" y="0"/>
                    </a:lnTo>
                    <a:lnTo>
                      <a:pt x="3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5" name="Freeform 1934"/>
              <p:cNvSpPr>
                <a:spLocks/>
              </p:cNvSpPr>
              <p:nvPr/>
            </p:nvSpPr>
            <p:spPr bwMode="auto">
              <a:xfrm>
                <a:off x="5220013" y="1685925"/>
                <a:ext cx="76200" cy="14288"/>
              </a:xfrm>
              <a:custGeom>
                <a:avLst/>
                <a:gdLst/>
                <a:ahLst/>
                <a:cxnLst>
                  <a:cxn ang="0">
                    <a:pos x="9" y="9"/>
                  </a:cxn>
                  <a:cxn ang="0">
                    <a:pos x="0" y="8"/>
                  </a:cxn>
                  <a:cxn ang="0">
                    <a:pos x="9" y="7"/>
                  </a:cxn>
                  <a:cxn ang="0">
                    <a:pos x="26" y="3"/>
                  </a:cxn>
                  <a:cxn ang="0">
                    <a:pos x="39" y="0"/>
                  </a:cxn>
                  <a:cxn ang="0">
                    <a:pos x="48" y="3"/>
                  </a:cxn>
                  <a:cxn ang="0">
                    <a:pos x="18" y="7"/>
                  </a:cxn>
                  <a:cxn ang="0">
                    <a:pos x="9" y="9"/>
                  </a:cxn>
                </a:cxnLst>
                <a:rect l="0" t="0" r="r" b="b"/>
                <a:pathLst>
                  <a:path w="48" h="9">
                    <a:moveTo>
                      <a:pt x="9" y="9"/>
                    </a:moveTo>
                    <a:lnTo>
                      <a:pt x="0" y="8"/>
                    </a:lnTo>
                    <a:lnTo>
                      <a:pt x="9" y="7"/>
                    </a:lnTo>
                    <a:lnTo>
                      <a:pt x="26" y="3"/>
                    </a:lnTo>
                    <a:lnTo>
                      <a:pt x="39" y="0"/>
                    </a:lnTo>
                    <a:lnTo>
                      <a:pt x="48" y="3"/>
                    </a:lnTo>
                    <a:lnTo>
                      <a:pt x="18" y="7"/>
                    </a:lnTo>
                    <a:lnTo>
                      <a:pt x="9"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6" name="Freeform 1935"/>
              <p:cNvSpPr>
                <a:spLocks/>
              </p:cNvSpPr>
              <p:nvPr/>
            </p:nvSpPr>
            <p:spPr bwMode="auto">
              <a:xfrm>
                <a:off x="5383525" y="1958975"/>
                <a:ext cx="42863" cy="20638"/>
              </a:xfrm>
              <a:custGeom>
                <a:avLst/>
                <a:gdLst/>
                <a:ahLst/>
                <a:cxnLst>
                  <a:cxn ang="0">
                    <a:pos x="9" y="13"/>
                  </a:cxn>
                  <a:cxn ang="0">
                    <a:pos x="7" y="13"/>
                  </a:cxn>
                  <a:cxn ang="0">
                    <a:pos x="0" y="5"/>
                  </a:cxn>
                  <a:cxn ang="0">
                    <a:pos x="6" y="0"/>
                  </a:cxn>
                  <a:cxn ang="0">
                    <a:pos x="7" y="0"/>
                  </a:cxn>
                  <a:cxn ang="0">
                    <a:pos x="27" y="7"/>
                  </a:cxn>
                  <a:cxn ang="0">
                    <a:pos x="9" y="13"/>
                  </a:cxn>
                </a:cxnLst>
                <a:rect l="0" t="0" r="r" b="b"/>
                <a:pathLst>
                  <a:path w="27" h="13">
                    <a:moveTo>
                      <a:pt x="9" y="13"/>
                    </a:moveTo>
                    <a:lnTo>
                      <a:pt x="7" y="13"/>
                    </a:lnTo>
                    <a:lnTo>
                      <a:pt x="0" y="5"/>
                    </a:lnTo>
                    <a:lnTo>
                      <a:pt x="6" y="0"/>
                    </a:lnTo>
                    <a:lnTo>
                      <a:pt x="7" y="0"/>
                    </a:lnTo>
                    <a:lnTo>
                      <a:pt x="27" y="7"/>
                    </a:lnTo>
                    <a:lnTo>
                      <a:pt x="9"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7" name="Freeform 1936"/>
              <p:cNvSpPr>
                <a:spLocks/>
              </p:cNvSpPr>
              <p:nvPr/>
            </p:nvSpPr>
            <p:spPr bwMode="auto">
              <a:xfrm>
                <a:off x="5394638" y="1697038"/>
                <a:ext cx="36512" cy="1587"/>
              </a:xfrm>
              <a:custGeom>
                <a:avLst/>
                <a:gdLst/>
                <a:ahLst/>
                <a:cxnLst>
                  <a:cxn ang="0">
                    <a:pos x="0" y="0"/>
                  </a:cxn>
                  <a:cxn ang="0">
                    <a:pos x="23" y="0"/>
                  </a:cxn>
                  <a:cxn ang="0">
                    <a:pos x="11" y="1"/>
                  </a:cxn>
                  <a:cxn ang="0">
                    <a:pos x="0" y="0"/>
                  </a:cxn>
                </a:cxnLst>
                <a:rect l="0" t="0" r="r" b="b"/>
                <a:pathLst>
                  <a:path w="23" h="1">
                    <a:moveTo>
                      <a:pt x="0" y="0"/>
                    </a:moveTo>
                    <a:lnTo>
                      <a:pt x="23" y="0"/>
                    </a:lnTo>
                    <a:lnTo>
                      <a:pt x="11" y="1"/>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8" name="Freeform 1937"/>
              <p:cNvSpPr>
                <a:spLocks/>
              </p:cNvSpPr>
              <p:nvPr/>
            </p:nvSpPr>
            <p:spPr bwMode="auto">
              <a:xfrm>
                <a:off x="5397813" y="1697038"/>
                <a:ext cx="33337" cy="1587"/>
              </a:xfrm>
              <a:custGeom>
                <a:avLst/>
                <a:gdLst/>
                <a:ahLst/>
                <a:cxnLst>
                  <a:cxn ang="0">
                    <a:pos x="21" y="0"/>
                  </a:cxn>
                  <a:cxn ang="0">
                    <a:pos x="0" y="0"/>
                  </a:cxn>
                  <a:cxn ang="0">
                    <a:pos x="21" y="0"/>
                  </a:cxn>
                  <a:cxn ang="0">
                    <a:pos x="9" y="1"/>
                  </a:cxn>
                  <a:cxn ang="0">
                    <a:pos x="21" y="0"/>
                  </a:cxn>
                </a:cxnLst>
                <a:rect l="0" t="0" r="r" b="b"/>
                <a:pathLst>
                  <a:path w="21" h="1">
                    <a:moveTo>
                      <a:pt x="21" y="0"/>
                    </a:moveTo>
                    <a:lnTo>
                      <a:pt x="0" y="0"/>
                    </a:lnTo>
                    <a:lnTo>
                      <a:pt x="21" y="0"/>
                    </a:lnTo>
                    <a:lnTo>
                      <a:pt x="9" y="1"/>
                    </a:lnTo>
                    <a:lnTo>
                      <a:pt x="2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39" name="Freeform 1938"/>
              <p:cNvSpPr>
                <a:spLocks/>
              </p:cNvSpPr>
              <p:nvPr/>
            </p:nvSpPr>
            <p:spPr bwMode="auto">
              <a:xfrm>
                <a:off x="5413688" y="1862138"/>
                <a:ext cx="138112" cy="68262"/>
              </a:xfrm>
              <a:custGeom>
                <a:avLst/>
                <a:gdLst/>
                <a:ahLst/>
                <a:cxnLst>
                  <a:cxn ang="0">
                    <a:pos x="17" y="0"/>
                  </a:cxn>
                  <a:cxn ang="0">
                    <a:pos x="50" y="1"/>
                  </a:cxn>
                  <a:cxn ang="0">
                    <a:pos x="47" y="5"/>
                  </a:cxn>
                  <a:cxn ang="0">
                    <a:pos x="46" y="8"/>
                  </a:cxn>
                  <a:cxn ang="0">
                    <a:pos x="46" y="10"/>
                  </a:cxn>
                  <a:cxn ang="0">
                    <a:pos x="55" y="27"/>
                  </a:cxn>
                  <a:cxn ang="0">
                    <a:pos x="87" y="40"/>
                  </a:cxn>
                  <a:cxn ang="0">
                    <a:pos x="82" y="42"/>
                  </a:cxn>
                  <a:cxn ang="0">
                    <a:pos x="82" y="43"/>
                  </a:cxn>
                  <a:cxn ang="0">
                    <a:pos x="71" y="42"/>
                  </a:cxn>
                  <a:cxn ang="0">
                    <a:pos x="59" y="42"/>
                  </a:cxn>
                  <a:cxn ang="0">
                    <a:pos x="48" y="40"/>
                  </a:cxn>
                  <a:cxn ang="0">
                    <a:pos x="37" y="38"/>
                  </a:cxn>
                  <a:cxn ang="0">
                    <a:pos x="38" y="35"/>
                  </a:cxn>
                  <a:cxn ang="0">
                    <a:pos x="33" y="30"/>
                  </a:cxn>
                  <a:cxn ang="0">
                    <a:pos x="26" y="30"/>
                  </a:cxn>
                  <a:cxn ang="0">
                    <a:pos x="20" y="29"/>
                  </a:cxn>
                  <a:cxn ang="0">
                    <a:pos x="9" y="30"/>
                  </a:cxn>
                  <a:cxn ang="0">
                    <a:pos x="0" y="22"/>
                  </a:cxn>
                  <a:cxn ang="0">
                    <a:pos x="7" y="20"/>
                  </a:cxn>
                  <a:cxn ang="0">
                    <a:pos x="13" y="12"/>
                  </a:cxn>
                  <a:cxn ang="0">
                    <a:pos x="8" y="10"/>
                  </a:cxn>
                  <a:cxn ang="0">
                    <a:pos x="12" y="5"/>
                  </a:cxn>
                  <a:cxn ang="0">
                    <a:pos x="17" y="0"/>
                  </a:cxn>
                </a:cxnLst>
                <a:rect l="0" t="0" r="r" b="b"/>
                <a:pathLst>
                  <a:path w="87" h="43">
                    <a:moveTo>
                      <a:pt x="17" y="0"/>
                    </a:moveTo>
                    <a:lnTo>
                      <a:pt x="50" y="1"/>
                    </a:lnTo>
                    <a:lnTo>
                      <a:pt x="47" y="5"/>
                    </a:lnTo>
                    <a:lnTo>
                      <a:pt x="46" y="8"/>
                    </a:lnTo>
                    <a:lnTo>
                      <a:pt x="46" y="10"/>
                    </a:lnTo>
                    <a:lnTo>
                      <a:pt x="55" y="27"/>
                    </a:lnTo>
                    <a:lnTo>
                      <a:pt x="87" y="40"/>
                    </a:lnTo>
                    <a:lnTo>
                      <a:pt x="82" y="42"/>
                    </a:lnTo>
                    <a:lnTo>
                      <a:pt x="82" y="43"/>
                    </a:lnTo>
                    <a:lnTo>
                      <a:pt x="71" y="42"/>
                    </a:lnTo>
                    <a:lnTo>
                      <a:pt x="59" y="42"/>
                    </a:lnTo>
                    <a:lnTo>
                      <a:pt x="48" y="40"/>
                    </a:lnTo>
                    <a:lnTo>
                      <a:pt x="37" y="38"/>
                    </a:lnTo>
                    <a:lnTo>
                      <a:pt x="38" y="35"/>
                    </a:lnTo>
                    <a:lnTo>
                      <a:pt x="33" y="30"/>
                    </a:lnTo>
                    <a:lnTo>
                      <a:pt x="26" y="30"/>
                    </a:lnTo>
                    <a:lnTo>
                      <a:pt x="20" y="29"/>
                    </a:lnTo>
                    <a:lnTo>
                      <a:pt x="9" y="30"/>
                    </a:lnTo>
                    <a:lnTo>
                      <a:pt x="0" y="22"/>
                    </a:lnTo>
                    <a:lnTo>
                      <a:pt x="7" y="20"/>
                    </a:lnTo>
                    <a:lnTo>
                      <a:pt x="13" y="12"/>
                    </a:lnTo>
                    <a:lnTo>
                      <a:pt x="8" y="10"/>
                    </a:lnTo>
                    <a:lnTo>
                      <a:pt x="12" y="5"/>
                    </a:lnTo>
                    <a:lnTo>
                      <a:pt x="17"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0" name="Freeform 1939"/>
              <p:cNvSpPr>
                <a:spLocks/>
              </p:cNvSpPr>
              <p:nvPr/>
            </p:nvSpPr>
            <p:spPr bwMode="auto">
              <a:xfrm>
                <a:off x="5424800" y="1689100"/>
                <a:ext cx="49213" cy="4763"/>
              </a:xfrm>
              <a:custGeom>
                <a:avLst/>
                <a:gdLst/>
                <a:ahLst/>
                <a:cxnLst>
                  <a:cxn ang="0">
                    <a:pos x="31" y="0"/>
                  </a:cxn>
                  <a:cxn ang="0">
                    <a:pos x="0" y="1"/>
                  </a:cxn>
                  <a:cxn ang="0">
                    <a:pos x="31" y="0"/>
                  </a:cxn>
                  <a:cxn ang="0">
                    <a:pos x="17" y="3"/>
                  </a:cxn>
                  <a:cxn ang="0">
                    <a:pos x="0" y="1"/>
                  </a:cxn>
                  <a:cxn ang="0">
                    <a:pos x="31" y="0"/>
                  </a:cxn>
                </a:cxnLst>
                <a:rect l="0" t="0" r="r" b="b"/>
                <a:pathLst>
                  <a:path w="31" h="3">
                    <a:moveTo>
                      <a:pt x="31" y="0"/>
                    </a:moveTo>
                    <a:lnTo>
                      <a:pt x="0" y="1"/>
                    </a:lnTo>
                    <a:lnTo>
                      <a:pt x="31" y="0"/>
                    </a:lnTo>
                    <a:lnTo>
                      <a:pt x="17" y="3"/>
                    </a:lnTo>
                    <a:lnTo>
                      <a:pt x="0" y="1"/>
                    </a:lnTo>
                    <a:lnTo>
                      <a:pt x="31"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1" name="Freeform 1940"/>
              <p:cNvSpPr>
                <a:spLocks/>
              </p:cNvSpPr>
              <p:nvPr/>
            </p:nvSpPr>
            <p:spPr bwMode="auto">
              <a:xfrm>
                <a:off x="5432738" y="1773238"/>
                <a:ext cx="238125" cy="88900"/>
              </a:xfrm>
              <a:custGeom>
                <a:avLst/>
                <a:gdLst/>
                <a:ahLst/>
                <a:cxnLst>
                  <a:cxn ang="0">
                    <a:pos x="65" y="34"/>
                  </a:cxn>
                  <a:cxn ang="0">
                    <a:pos x="59" y="35"/>
                  </a:cxn>
                  <a:cxn ang="0">
                    <a:pos x="60" y="38"/>
                  </a:cxn>
                  <a:cxn ang="0">
                    <a:pos x="59" y="38"/>
                  </a:cxn>
                  <a:cxn ang="0">
                    <a:pos x="60" y="38"/>
                  </a:cxn>
                  <a:cxn ang="0">
                    <a:pos x="47" y="36"/>
                  </a:cxn>
                  <a:cxn ang="0">
                    <a:pos x="51" y="42"/>
                  </a:cxn>
                  <a:cxn ang="0">
                    <a:pos x="46" y="44"/>
                  </a:cxn>
                  <a:cxn ang="0">
                    <a:pos x="49" y="50"/>
                  </a:cxn>
                  <a:cxn ang="0">
                    <a:pos x="48" y="50"/>
                  </a:cxn>
                  <a:cxn ang="0">
                    <a:pos x="34" y="47"/>
                  </a:cxn>
                  <a:cxn ang="0">
                    <a:pos x="35" y="47"/>
                  </a:cxn>
                  <a:cxn ang="0">
                    <a:pos x="48" y="51"/>
                  </a:cxn>
                  <a:cxn ang="0">
                    <a:pos x="40" y="51"/>
                  </a:cxn>
                  <a:cxn ang="0">
                    <a:pos x="43" y="56"/>
                  </a:cxn>
                  <a:cxn ang="0">
                    <a:pos x="9" y="53"/>
                  </a:cxn>
                  <a:cxn ang="0">
                    <a:pos x="14" y="50"/>
                  </a:cxn>
                  <a:cxn ang="0">
                    <a:pos x="0" y="48"/>
                  </a:cxn>
                  <a:cxn ang="0">
                    <a:pos x="14" y="42"/>
                  </a:cxn>
                  <a:cxn ang="0">
                    <a:pos x="19" y="42"/>
                  </a:cxn>
                  <a:cxn ang="0">
                    <a:pos x="13" y="39"/>
                  </a:cxn>
                  <a:cxn ang="0">
                    <a:pos x="17" y="36"/>
                  </a:cxn>
                  <a:cxn ang="0">
                    <a:pos x="25" y="33"/>
                  </a:cxn>
                  <a:cxn ang="0">
                    <a:pos x="19" y="31"/>
                  </a:cxn>
                  <a:cxn ang="0">
                    <a:pos x="22" y="29"/>
                  </a:cxn>
                  <a:cxn ang="0">
                    <a:pos x="13" y="27"/>
                  </a:cxn>
                  <a:cxn ang="0">
                    <a:pos x="22" y="25"/>
                  </a:cxn>
                  <a:cxn ang="0">
                    <a:pos x="31" y="22"/>
                  </a:cxn>
                  <a:cxn ang="0">
                    <a:pos x="59" y="14"/>
                  </a:cxn>
                  <a:cxn ang="0">
                    <a:pos x="62" y="10"/>
                  </a:cxn>
                  <a:cxn ang="0">
                    <a:pos x="113" y="5"/>
                  </a:cxn>
                  <a:cxn ang="0">
                    <a:pos x="135" y="0"/>
                  </a:cxn>
                  <a:cxn ang="0">
                    <a:pos x="150" y="4"/>
                  </a:cxn>
                  <a:cxn ang="0">
                    <a:pos x="137" y="12"/>
                  </a:cxn>
                  <a:cxn ang="0">
                    <a:pos x="105" y="20"/>
                  </a:cxn>
                  <a:cxn ang="0">
                    <a:pos x="72" y="27"/>
                  </a:cxn>
                  <a:cxn ang="0">
                    <a:pos x="64" y="29"/>
                  </a:cxn>
                  <a:cxn ang="0">
                    <a:pos x="68" y="31"/>
                  </a:cxn>
                  <a:cxn ang="0">
                    <a:pos x="65" y="34"/>
                  </a:cxn>
                </a:cxnLst>
                <a:rect l="0" t="0" r="r" b="b"/>
                <a:pathLst>
                  <a:path w="150" h="56">
                    <a:moveTo>
                      <a:pt x="65" y="34"/>
                    </a:moveTo>
                    <a:lnTo>
                      <a:pt x="59" y="35"/>
                    </a:lnTo>
                    <a:lnTo>
                      <a:pt x="60" y="38"/>
                    </a:lnTo>
                    <a:lnTo>
                      <a:pt x="59" y="38"/>
                    </a:lnTo>
                    <a:lnTo>
                      <a:pt x="60" y="38"/>
                    </a:lnTo>
                    <a:lnTo>
                      <a:pt x="47" y="36"/>
                    </a:lnTo>
                    <a:lnTo>
                      <a:pt x="51" y="42"/>
                    </a:lnTo>
                    <a:lnTo>
                      <a:pt x="46" y="44"/>
                    </a:lnTo>
                    <a:lnTo>
                      <a:pt x="49" y="50"/>
                    </a:lnTo>
                    <a:lnTo>
                      <a:pt x="48" y="50"/>
                    </a:lnTo>
                    <a:lnTo>
                      <a:pt x="34" y="47"/>
                    </a:lnTo>
                    <a:lnTo>
                      <a:pt x="35" y="47"/>
                    </a:lnTo>
                    <a:lnTo>
                      <a:pt x="48" y="51"/>
                    </a:lnTo>
                    <a:lnTo>
                      <a:pt x="40" y="51"/>
                    </a:lnTo>
                    <a:lnTo>
                      <a:pt x="43" y="56"/>
                    </a:lnTo>
                    <a:lnTo>
                      <a:pt x="9" y="53"/>
                    </a:lnTo>
                    <a:lnTo>
                      <a:pt x="14" y="50"/>
                    </a:lnTo>
                    <a:lnTo>
                      <a:pt x="0" y="48"/>
                    </a:lnTo>
                    <a:lnTo>
                      <a:pt x="14" y="42"/>
                    </a:lnTo>
                    <a:lnTo>
                      <a:pt x="19" y="42"/>
                    </a:lnTo>
                    <a:lnTo>
                      <a:pt x="13" y="39"/>
                    </a:lnTo>
                    <a:lnTo>
                      <a:pt x="17" y="36"/>
                    </a:lnTo>
                    <a:lnTo>
                      <a:pt x="25" y="33"/>
                    </a:lnTo>
                    <a:lnTo>
                      <a:pt x="19" y="31"/>
                    </a:lnTo>
                    <a:lnTo>
                      <a:pt x="22" y="29"/>
                    </a:lnTo>
                    <a:lnTo>
                      <a:pt x="13" y="27"/>
                    </a:lnTo>
                    <a:lnTo>
                      <a:pt x="22" y="25"/>
                    </a:lnTo>
                    <a:lnTo>
                      <a:pt x="31" y="22"/>
                    </a:lnTo>
                    <a:lnTo>
                      <a:pt x="59" y="14"/>
                    </a:lnTo>
                    <a:lnTo>
                      <a:pt x="62" y="10"/>
                    </a:lnTo>
                    <a:lnTo>
                      <a:pt x="113" y="5"/>
                    </a:lnTo>
                    <a:lnTo>
                      <a:pt x="135" y="0"/>
                    </a:lnTo>
                    <a:lnTo>
                      <a:pt x="150" y="4"/>
                    </a:lnTo>
                    <a:lnTo>
                      <a:pt x="137" y="12"/>
                    </a:lnTo>
                    <a:lnTo>
                      <a:pt x="105" y="20"/>
                    </a:lnTo>
                    <a:lnTo>
                      <a:pt x="72" y="27"/>
                    </a:lnTo>
                    <a:lnTo>
                      <a:pt x="64" y="29"/>
                    </a:lnTo>
                    <a:lnTo>
                      <a:pt x="68" y="31"/>
                    </a:lnTo>
                    <a:lnTo>
                      <a:pt x="65" y="3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2" name="Freeform 1941"/>
              <p:cNvSpPr>
                <a:spLocks/>
              </p:cNvSpPr>
              <p:nvPr/>
            </p:nvSpPr>
            <p:spPr bwMode="auto">
              <a:xfrm>
                <a:off x="5478775" y="1682750"/>
                <a:ext cx="47625" cy="6350"/>
              </a:xfrm>
              <a:custGeom>
                <a:avLst/>
                <a:gdLst/>
                <a:ahLst/>
                <a:cxnLst>
                  <a:cxn ang="0">
                    <a:pos x="30" y="2"/>
                  </a:cxn>
                  <a:cxn ang="0">
                    <a:pos x="0" y="4"/>
                  </a:cxn>
                  <a:cxn ang="0">
                    <a:pos x="24" y="0"/>
                  </a:cxn>
                  <a:cxn ang="0">
                    <a:pos x="26" y="0"/>
                  </a:cxn>
                  <a:cxn ang="0">
                    <a:pos x="30" y="2"/>
                  </a:cxn>
                </a:cxnLst>
                <a:rect l="0" t="0" r="r" b="b"/>
                <a:pathLst>
                  <a:path w="30" h="4">
                    <a:moveTo>
                      <a:pt x="30" y="2"/>
                    </a:moveTo>
                    <a:lnTo>
                      <a:pt x="0" y="4"/>
                    </a:lnTo>
                    <a:lnTo>
                      <a:pt x="24" y="0"/>
                    </a:lnTo>
                    <a:lnTo>
                      <a:pt x="26" y="0"/>
                    </a:lnTo>
                    <a:lnTo>
                      <a:pt x="30"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3" name="Freeform 1942"/>
              <p:cNvSpPr>
                <a:spLocks/>
              </p:cNvSpPr>
              <p:nvPr/>
            </p:nvSpPr>
            <p:spPr bwMode="auto">
              <a:xfrm>
                <a:off x="5575613" y="1936750"/>
                <a:ext cx="47625" cy="14288"/>
              </a:xfrm>
              <a:custGeom>
                <a:avLst/>
                <a:gdLst/>
                <a:ahLst/>
                <a:cxnLst>
                  <a:cxn ang="0">
                    <a:pos x="2" y="0"/>
                  </a:cxn>
                  <a:cxn ang="0">
                    <a:pos x="30" y="9"/>
                  </a:cxn>
                  <a:cxn ang="0">
                    <a:pos x="18" y="9"/>
                  </a:cxn>
                  <a:cxn ang="0">
                    <a:pos x="0" y="1"/>
                  </a:cxn>
                  <a:cxn ang="0">
                    <a:pos x="2" y="0"/>
                  </a:cxn>
                </a:cxnLst>
                <a:rect l="0" t="0" r="r" b="b"/>
                <a:pathLst>
                  <a:path w="30" h="9">
                    <a:moveTo>
                      <a:pt x="2" y="0"/>
                    </a:moveTo>
                    <a:lnTo>
                      <a:pt x="30" y="9"/>
                    </a:lnTo>
                    <a:lnTo>
                      <a:pt x="18" y="9"/>
                    </a:lnTo>
                    <a:lnTo>
                      <a:pt x="0" y="1"/>
                    </a:lnTo>
                    <a:lnTo>
                      <a:pt x="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4" name="Freeform 1943"/>
              <p:cNvSpPr>
                <a:spLocks/>
              </p:cNvSpPr>
              <p:nvPr/>
            </p:nvSpPr>
            <p:spPr bwMode="auto">
              <a:xfrm>
                <a:off x="5753413" y="1855788"/>
                <a:ext cx="33337" cy="11112"/>
              </a:xfrm>
              <a:custGeom>
                <a:avLst/>
                <a:gdLst/>
                <a:ahLst/>
                <a:cxnLst>
                  <a:cxn ang="0">
                    <a:pos x="21" y="5"/>
                  </a:cxn>
                  <a:cxn ang="0">
                    <a:pos x="0" y="7"/>
                  </a:cxn>
                  <a:cxn ang="0">
                    <a:pos x="2" y="0"/>
                  </a:cxn>
                  <a:cxn ang="0">
                    <a:pos x="12" y="4"/>
                  </a:cxn>
                  <a:cxn ang="0">
                    <a:pos x="21" y="5"/>
                  </a:cxn>
                </a:cxnLst>
                <a:rect l="0" t="0" r="r" b="b"/>
                <a:pathLst>
                  <a:path w="21" h="7">
                    <a:moveTo>
                      <a:pt x="21" y="5"/>
                    </a:moveTo>
                    <a:lnTo>
                      <a:pt x="0" y="7"/>
                    </a:lnTo>
                    <a:lnTo>
                      <a:pt x="2" y="0"/>
                    </a:lnTo>
                    <a:lnTo>
                      <a:pt x="12" y="4"/>
                    </a:lnTo>
                    <a:lnTo>
                      <a:pt x="21"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5" name="Freeform 1944"/>
              <p:cNvSpPr>
                <a:spLocks/>
              </p:cNvSpPr>
              <p:nvPr/>
            </p:nvSpPr>
            <p:spPr bwMode="auto">
              <a:xfrm>
                <a:off x="5905813" y="1882775"/>
                <a:ext cx="20637" cy="4763"/>
              </a:xfrm>
              <a:custGeom>
                <a:avLst/>
                <a:gdLst/>
                <a:ahLst/>
                <a:cxnLst>
                  <a:cxn ang="0">
                    <a:pos x="0" y="0"/>
                  </a:cxn>
                  <a:cxn ang="0">
                    <a:pos x="13" y="0"/>
                  </a:cxn>
                  <a:cxn ang="0">
                    <a:pos x="0" y="3"/>
                  </a:cxn>
                  <a:cxn ang="0">
                    <a:pos x="0" y="0"/>
                  </a:cxn>
                </a:cxnLst>
                <a:rect l="0" t="0" r="r" b="b"/>
                <a:pathLst>
                  <a:path w="13" h="3">
                    <a:moveTo>
                      <a:pt x="0" y="0"/>
                    </a:moveTo>
                    <a:lnTo>
                      <a:pt x="13" y="0"/>
                    </a:lnTo>
                    <a:lnTo>
                      <a:pt x="0" y="3"/>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6" name="Freeform 1945"/>
              <p:cNvSpPr>
                <a:spLocks/>
              </p:cNvSpPr>
              <p:nvPr/>
            </p:nvSpPr>
            <p:spPr bwMode="auto">
              <a:xfrm>
                <a:off x="5985188" y="1679575"/>
                <a:ext cx="98425" cy="20638"/>
              </a:xfrm>
              <a:custGeom>
                <a:avLst/>
                <a:gdLst/>
                <a:ahLst/>
                <a:cxnLst>
                  <a:cxn ang="0">
                    <a:pos x="62" y="7"/>
                  </a:cxn>
                  <a:cxn ang="0">
                    <a:pos x="54" y="8"/>
                  </a:cxn>
                  <a:cxn ang="0">
                    <a:pos x="61" y="12"/>
                  </a:cxn>
                  <a:cxn ang="0">
                    <a:pos x="13" y="13"/>
                  </a:cxn>
                  <a:cxn ang="0">
                    <a:pos x="18" y="11"/>
                  </a:cxn>
                  <a:cxn ang="0">
                    <a:pos x="0" y="11"/>
                  </a:cxn>
                  <a:cxn ang="0">
                    <a:pos x="9" y="8"/>
                  </a:cxn>
                  <a:cxn ang="0">
                    <a:pos x="10" y="6"/>
                  </a:cxn>
                  <a:cxn ang="0">
                    <a:pos x="2" y="4"/>
                  </a:cxn>
                  <a:cxn ang="0">
                    <a:pos x="34" y="0"/>
                  </a:cxn>
                  <a:cxn ang="0">
                    <a:pos x="62" y="7"/>
                  </a:cxn>
                </a:cxnLst>
                <a:rect l="0" t="0" r="r" b="b"/>
                <a:pathLst>
                  <a:path w="62" h="13">
                    <a:moveTo>
                      <a:pt x="62" y="7"/>
                    </a:moveTo>
                    <a:lnTo>
                      <a:pt x="54" y="8"/>
                    </a:lnTo>
                    <a:lnTo>
                      <a:pt x="61" y="12"/>
                    </a:lnTo>
                    <a:lnTo>
                      <a:pt x="13" y="13"/>
                    </a:lnTo>
                    <a:lnTo>
                      <a:pt x="18" y="11"/>
                    </a:lnTo>
                    <a:lnTo>
                      <a:pt x="0" y="11"/>
                    </a:lnTo>
                    <a:lnTo>
                      <a:pt x="9" y="8"/>
                    </a:lnTo>
                    <a:lnTo>
                      <a:pt x="10" y="6"/>
                    </a:lnTo>
                    <a:lnTo>
                      <a:pt x="2" y="4"/>
                    </a:lnTo>
                    <a:lnTo>
                      <a:pt x="34" y="0"/>
                    </a:lnTo>
                    <a:lnTo>
                      <a:pt x="62"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7" name="Freeform 1946"/>
              <p:cNvSpPr>
                <a:spLocks/>
              </p:cNvSpPr>
              <p:nvPr/>
            </p:nvSpPr>
            <p:spPr bwMode="auto">
              <a:xfrm>
                <a:off x="6035988" y="1700213"/>
                <a:ext cx="127000" cy="30162"/>
              </a:xfrm>
              <a:custGeom>
                <a:avLst/>
                <a:gdLst/>
                <a:ahLst/>
                <a:cxnLst>
                  <a:cxn ang="0">
                    <a:pos x="68" y="6"/>
                  </a:cxn>
                  <a:cxn ang="0">
                    <a:pos x="75" y="13"/>
                  </a:cxn>
                  <a:cxn ang="0">
                    <a:pos x="80" y="19"/>
                  </a:cxn>
                  <a:cxn ang="0">
                    <a:pos x="26" y="16"/>
                  </a:cxn>
                  <a:cxn ang="0">
                    <a:pos x="11" y="10"/>
                  </a:cxn>
                  <a:cxn ang="0">
                    <a:pos x="0" y="10"/>
                  </a:cxn>
                  <a:cxn ang="0">
                    <a:pos x="4" y="3"/>
                  </a:cxn>
                  <a:cxn ang="0">
                    <a:pos x="34" y="0"/>
                  </a:cxn>
                  <a:cxn ang="0">
                    <a:pos x="39" y="4"/>
                  </a:cxn>
                  <a:cxn ang="0">
                    <a:pos x="49" y="2"/>
                  </a:cxn>
                  <a:cxn ang="0">
                    <a:pos x="68" y="6"/>
                  </a:cxn>
                </a:cxnLst>
                <a:rect l="0" t="0" r="r" b="b"/>
                <a:pathLst>
                  <a:path w="80" h="19">
                    <a:moveTo>
                      <a:pt x="68" y="6"/>
                    </a:moveTo>
                    <a:lnTo>
                      <a:pt x="75" y="13"/>
                    </a:lnTo>
                    <a:lnTo>
                      <a:pt x="80" y="19"/>
                    </a:lnTo>
                    <a:lnTo>
                      <a:pt x="26" y="16"/>
                    </a:lnTo>
                    <a:lnTo>
                      <a:pt x="11" y="10"/>
                    </a:lnTo>
                    <a:lnTo>
                      <a:pt x="0" y="10"/>
                    </a:lnTo>
                    <a:lnTo>
                      <a:pt x="4" y="3"/>
                    </a:lnTo>
                    <a:lnTo>
                      <a:pt x="34" y="0"/>
                    </a:lnTo>
                    <a:lnTo>
                      <a:pt x="39" y="4"/>
                    </a:lnTo>
                    <a:lnTo>
                      <a:pt x="49" y="2"/>
                    </a:lnTo>
                    <a:lnTo>
                      <a:pt x="68"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8" name="Freeform 1947"/>
              <p:cNvSpPr>
                <a:spLocks/>
              </p:cNvSpPr>
              <p:nvPr/>
            </p:nvSpPr>
            <p:spPr bwMode="auto">
              <a:xfrm>
                <a:off x="6178863" y="1717675"/>
                <a:ext cx="95250" cy="33338"/>
              </a:xfrm>
              <a:custGeom>
                <a:avLst/>
                <a:gdLst/>
                <a:ahLst/>
                <a:cxnLst>
                  <a:cxn ang="0">
                    <a:pos x="59" y="12"/>
                  </a:cxn>
                  <a:cxn ang="0">
                    <a:pos x="60" y="13"/>
                  </a:cxn>
                  <a:cxn ang="0">
                    <a:pos x="7" y="21"/>
                  </a:cxn>
                  <a:cxn ang="0">
                    <a:pos x="3" y="12"/>
                  </a:cxn>
                  <a:cxn ang="0">
                    <a:pos x="9" y="9"/>
                  </a:cxn>
                  <a:cxn ang="0">
                    <a:pos x="3" y="5"/>
                  </a:cxn>
                  <a:cxn ang="0">
                    <a:pos x="0" y="2"/>
                  </a:cxn>
                  <a:cxn ang="0">
                    <a:pos x="12" y="2"/>
                  </a:cxn>
                  <a:cxn ang="0">
                    <a:pos x="8" y="0"/>
                  </a:cxn>
                  <a:cxn ang="0">
                    <a:pos x="16" y="0"/>
                  </a:cxn>
                  <a:cxn ang="0">
                    <a:pos x="21" y="8"/>
                  </a:cxn>
                  <a:cxn ang="0">
                    <a:pos x="29" y="2"/>
                  </a:cxn>
                  <a:cxn ang="0">
                    <a:pos x="59" y="12"/>
                  </a:cxn>
                </a:cxnLst>
                <a:rect l="0" t="0" r="r" b="b"/>
                <a:pathLst>
                  <a:path w="60" h="21">
                    <a:moveTo>
                      <a:pt x="59" y="12"/>
                    </a:moveTo>
                    <a:lnTo>
                      <a:pt x="60" y="13"/>
                    </a:lnTo>
                    <a:lnTo>
                      <a:pt x="7" y="21"/>
                    </a:lnTo>
                    <a:lnTo>
                      <a:pt x="3" y="12"/>
                    </a:lnTo>
                    <a:lnTo>
                      <a:pt x="9" y="9"/>
                    </a:lnTo>
                    <a:lnTo>
                      <a:pt x="3" y="5"/>
                    </a:lnTo>
                    <a:lnTo>
                      <a:pt x="0" y="2"/>
                    </a:lnTo>
                    <a:lnTo>
                      <a:pt x="12" y="2"/>
                    </a:lnTo>
                    <a:lnTo>
                      <a:pt x="8" y="0"/>
                    </a:lnTo>
                    <a:lnTo>
                      <a:pt x="16" y="0"/>
                    </a:lnTo>
                    <a:lnTo>
                      <a:pt x="21" y="8"/>
                    </a:lnTo>
                    <a:lnTo>
                      <a:pt x="29" y="2"/>
                    </a:lnTo>
                    <a:lnTo>
                      <a:pt x="59" y="1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49" name="Freeform 1948"/>
              <p:cNvSpPr>
                <a:spLocks/>
              </p:cNvSpPr>
              <p:nvPr/>
            </p:nvSpPr>
            <p:spPr bwMode="auto">
              <a:xfrm>
                <a:off x="6512238" y="1833563"/>
                <a:ext cx="34925" cy="6350"/>
              </a:xfrm>
              <a:custGeom>
                <a:avLst/>
                <a:gdLst/>
                <a:ahLst/>
                <a:cxnLst>
                  <a:cxn ang="0">
                    <a:pos x="0" y="1"/>
                  </a:cxn>
                  <a:cxn ang="0">
                    <a:pos x="21" y="0"/>
                  </a:cxn>
                  <a:cxn ang="0">
                    <a:pos x="22" y="4"/>
                  </a:cxn>
                  <a:cxn ang="0">
                    <a:pos x="0" y="1"/>
                  </a:cxn>
                </a:cxnLst>
                <a:rect l="0" t="0" r="r" b="b"/>
                <a:pathLst>
                  <a:path w="22" h="4">
                    <a:moveTo>
                      <a:pt x="0" y="1"/>
                    </a:moveTo>
                    <a:lnTo>
                      <a:pt x="21" y="0"/>
                    </a:lnTo>
                    <a:lnTo>
                      <a:pt x="22" y="4"/>
                    </a:lnTo>
                    <a:lnTo>
                      <a:pt x="0"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0" name="Freeform 1949"/>
              <p:cNvSpPr>
                <a:spLocks/>
              </p:cNvSpPr>
              <p:nvPr/>
            </p:nvSpPr>
            <p:spPr bwMode="auto">
              <a:xfrm>
                <a:off x="6910700" y="1798638"/>
                <a:ext cx="23813" cy="11112"/>
              </a:xfrm>
              <a:custGeom>
                <a:avLst/>
                <a:gdLst/>
                <a:ahLst/>
                <a:cxnLst>
                  <a:cxn ang="0">
                    <a:pos x="0" y="0"/>
                  </a:cxn>
                  <a:cxn ang="0">
                    <a:pos x="12" y="4"/>
                  </a:cxn>
                  <a:cxn ang="0">
                    <a:pos x="15" y="7"/>
                  </a:cxn>
                  <a:cxn ang="0">
                    <a:pos x="0" y="0"/>
                  </a:cxn>
                </a:cxnLst>
                <a:rect l="0" t="0" r="r" b="b"/>
                <a:pathLst>
                  <a:path w="15" h="7">
                    <a:moveTo>
                      <a:pt x="0" y="0"/>
                    </a:moveTo>
                    <a:lnTo>
                      <a:pt x="12" y="4"/>
                    </a:lnTo>
                    <a:lnTo>
                      <a:pt x="15" y="7"/>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1" name="Freeform 1950"/>
              <p:cNvSpPr>
                <a:spLocks/>
              </p:cNvSpPr>
              <p:nvPr/>
            </p:nvSpPr>
            <p:spPr bwMode="auto">
              <a:xfrm>
                <a:off x="6942450" y="1792288"/>
                <a:ext cx="163513" cy="36512"/>
              </a:xfrm>
              <a:custGeom>
                <a:avLst/>
                <a:gdLst/>
                <a:ahLst/>
                <a:cxnLst>
                  <a:cxn ang="0">
                    <a:pos x="103" y="9"/>
                  </a:cxn>
                  <a:cxn ang="0">
                    <a:pos x="102" y="13"/>
                  </a:cxn>
                  <a:cxn ang="0">
                    <a:pos x="90" y="15"/>
                  </a:cxn>
                  <a:cxn ang="0">
                    <a:pos x="98" y="18"/>
                  </a:cxn>
                  <a:cxn ang="0">
                    <a:pos x="82" y="18"/>
                  </a:cxn>
                  <a:cxn ang="0">
                    <a:pos x="51" y="19"/>
                  </a:cxn>
                  <a:cxn ang="0">
                    <a:pos x="48" y="23"/>
                  </a:cxn>
                  <a:cxn ang="0">
                    <a:pos x="10" y="13"/>
                  </a:cxn>
                  <a:cxn ang="0">
                    <a:pos x="6" y="9"/>
                  </a:cxn>
                  <a:cxn ang="0">
                    <a:pos x="0" y="5"/>
                  </a:cxn>
                  <a:cxn ang="0">
                    <a:pos x="0" y="4"/>
                  </a:cxn>
                  <a:cxn ang="0">
                    <a:pos x="13" y="1"/>
                  </a:cxn>
                  <a:cxn ang="0">
                    <a:pos x="44" y="6"/>
                  </a:cxn>
                  <a:cxn ang="0">
                    <a:pos x="38" y="1"/>
                  </a:cxn>
                  <a:cxn ang="0">
                    <a:pos x="46" y="2"/>
                  </a:cxn>
                  <a:cxn ang="0">
                    <a:pos x="38" y="0"/>
                  </a:cxn>
                  <a:cxn ang="0">
                    <a:pos x="103" y="9"/>
                  </a:cxn>
                </a:cxnLst>
                <a:rect l="0" t="0" r="r" b="b"/>
                <a:pathLst>
                  <a:path w="103" h="23">
                    <a:moveTo>
                      <a:pt x="103" y="9"/>
                    </a:moveTo>
                    <a:lnTo>
                      <a:pt x="102" y="13"/>
                    </a:lnTo>
                    <a:lnTo>
                      <a:pt x="90" y="15"/>
                    </a:lnTo>
                    <a:lnTo>
                      <a:pt x="98" y="18"/>
                    </a:lnTo>
                    <a:lnTo>
                      <a:pt x="82" y="18"/>
                    </a:lnTo>
                    <a:lnTo>
                      <a:pt x="51" y="19"/>
                    </a:lnTo>
                    <a:lnTo>
                      <a:pt x="48" y="23"/>
                    </a:lnTo>
                    <a:lnTo>
                      <a:pt x="10" y="13"/>
                    </a:lnTo>
                    <a:lnTo>
                      <a:pt x="6" y="9"/>
                    </a:lnTo>
                    <a:lnTo>
                      <a:pt x="0" y="5"/>
                    </a:lnTo>
                    <a:lnTo>
                      <a:pt x="0" y="4"/>
                    </a:lnTo>
                    <a:lnTo>
                      <a:pt x="13" y="1"/>
                    </a:lnTo>
                    <a:lnTo>
                      <a:pt x="44" y="6"/>
                    </a:lnTo>
                    <a:lnTo>
                      <a:pt x="38" y="1"/>
                    </a:lnTo>
                    <a:lnTo>
                      <a:pt x="46" y="2"/>
                    </a:lnTo>
                    <a:lnTo>
                      <a:pt x="38" y="0"/>
                    </a:lnTo>
                    <a:lnTo>
                      <a:pt x="103"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2" name="Freeform 1951"/>
              <p:cNvSpPr>
                <a:spLocks/>
              </p:cNvSpPr>
              <p:nvPr/>
            </p:nvSpPr>
            <p:spPr bwMode="auto">
              <a:xfrm>
                <a:off x="7056750" y="1839913"/>
                <a:ext cx="17463" cy="7937"/>
              </a:xfrm>
              <a:custGeom>
                <a:avLst/>
                <a:gdLst/>
                <a:ahLst/>
                <a:cxnLst>
                  <a:cxn ang="0">
                    <a:pos x="0" y="0"/>
                  </a:cxn>
                  <a:cxn ang="0">
                    <a:pos x="11" y="0"/>
                  </a:cxn>
                  <a:cxn ang="0">
                    <a:pos x="10" y="4"/>
                  </a:cxn>
                  <a:cxn ang="0">
                    <a:pos x="0" y="0"/>
                  </a:cxn>
                </a:cxnLst>
                <a:rect l="0" t="0" r="r" b="b"/>
                <a:pathLst>
                  <a:path w="11" h="4">
                    <a:moveTo>
                      <a:pt x="0" y="0"/>
                    </a:moveTo>
                    <a:lnTo>
                      <a:pt x="11" y="0"/>
                    </a:lnTo>
                    <a:lnTo>
                      <a:pt x="10" y="4"/>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3" name="Freeform 1952"/>
              <p:cNvSpPr>
                <a:spLocks/>
              </p:cNvSpPr>
              <p:nvPr/>
            </p:nvSpPr>
            <p:spPr bwMode="auto">
              <a:xfrm>
                <a:off x="7074213" y="1847850"/>
                <a:ext cx="80962" cy="15875"/>
              </a:xfrm>
              <a:custGeom>
                <a:avLst/>
                <a:gdLst/>
                <a:ahLst/>
                <a:cxnLst>
                  <a:cxn ang="0">
                    <a:pos x="51" y="11"/>
                  </a:cxn>
                  <a:cxn ang="0">
                    <a:pos x="0" y="7"/>
                  </a:cxn>
                  <a:cxn ang="0">
                    <a:pos x="17" y="0"/>
                  </a:cxn>
                  <a:cxn ang="0">
                    <a:pos x="46" y="9"/>
                  </a:cxn>
                  <a:cxn ang="0">
                    <a:pos x="51" y="11"/>
                  </a:cxn>
                </a:cxnLst>
                <a:rect l="0" t="0" r="r" b="b"/>
                <a:pathLst>
                  <a:path w="51" h="11">
                    <a:moveTo>
                      <a:pt x="51" y="11"/>
                    </a:moveTo>
                    <a:lnTo>
                      <a:pt x="0" y="7"/>
                    </a:lnTo>
                    <a:lnTo>
                      <a:pt x="17" y="0"/>
                    </a:lnTo>
                    <a:lnTo>
                      <a:pt x="46" y="9"/>
                    </a:lnTo>
                    <a:lnTo>
                      <a:pt x="51" y="1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4" name="Freeform 1953"/>
              <p:cNvSpPr>
                <a:spLocks/>
              </p:cNvSpPr>
              <p:nvPr/>
            </p:nvSpPr>
            <p:spPr bwMode="auto">
              <a:xfrm>
                <a:off x="7120250" y="1804988"/>
                <a:ext cx="103188" cy="20637"/>
              </a:xfrm>
              <a:custGeom>
                <a:avLst/>
                <a:gdLst/>
                <a:ahLst/>
                <a:cxnLst>
                  <a:cxn ang="0">
                    <a:pos x="65" y="7"/>
                  </a:cxn>
                  <a:cxn ang="0">
                    <a:pos x="59" y="13"/>
                  </a:cxn>
                  <a:cxn ang="0">
                    <a:pos x="6" y="6"/>
                  </a:cxn>
                  <a:cxn ang="0">
                    <a:pos x="0" y="0"/>
                  </a:cxn>
                  <a:cxn ang="0">
                    <a:pos x="16" y="2"/>
                  </a:cxn>
                  <a:cxn ang="0">
                    <a:pos x="65" y="7"/>
                  </a:cxn>
                </a:cxnLst>
                <a:rect l="0" t="0" r="r" b="b"/>
                <a:pathLst>
                  <a:path w="65" h="13">
                    <a:moveTo>
                      <a:pt x="65" y="7"/>
                    </a:moveTo>
                    <a:lnTo>
                      <a:pt x="59" y="13"/>
                    </a:lnTo>
                    <a:lnTo>
                      <a:pt x="6" y="6"/>
                    </a:lnTo>
                    <a:lnTo>
                      <a:pt x="0" y="0"/>
                    </a:lnTo>
                    <a:lnTo>
                      <a:pt x="16" y="2"/>
                    </a:lnTo>
                    <a:lnTo>
                      <a:pt x="65"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5" name="Freeform 1954"/>
              <p:cNvSpPr>
                <a:spLocks/>
              </p:cNvSpPr>
              <p:nvPr/>
            </p:nvSpPr>
            <p:spPr bwMode="auto">
              <a:xfrm>
                <a:off x="8053700" y="2686050"/>
                <a:ext cx="11113" cy="20638"/>
              </a:xfrm>
              <a:custGeom>
                <a:avLst/>
                <a:gdLst/>
                <a:ahLst/>
                <a:cxnLst>
                  <a:cxn ang="0">
                    <a:pos x="0" y="4"/>
                  </a:cxn>
                  <a:cxn ang="0">
                    <a:pos x="7" y="0"/>
                  </a:cxn>
                  <a:cxn ang="0">
                    <a:pos x="0" y="13"/>
                  </a:cxn>
                  <a:cxn ang="0">
                    <a:pos x="0" y="4"/>
                  </a:cxn>
                </a:cxnLst>
                <a:rect l="0" t="0" r="r" b="b"/>
                <a:pathLst>
                  <a:path w="7" h="13">
                    <a:moveTo>
                      <a:pt x="0" y="4"/>
                    </a:moveTo>
                    <a:lnTo>
                      <a:pt x="7" y="0"/>
                    </a:lnTo>
                    <a:lnTo>
                      <a:pt x="0" y="13"/>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6" name="Freeform 1955"/>
              <p:cNvSpPr>
                <a:spLocks/>
              </p:cNvSpPr>
              <p:nvPr/>
            </p:nvSpPr>
            <p:spPr bwMode="auto">
              <a:xfrm>
                <a:off x="8074338" y="2244725"/>
                <a:ext cx="14287" cy="17463"/>
              </a:xfrm>
              <a:custGeom>
                <a:avLst/>
                <a:gdLst/>
                <a:ahLst/>
                <a:cxnLst>
                  <a:cxn ang="0">
                    <a:pos x="9" y="3"/>
                  </a:cxn>
                  <a:cxn ang="0">
                    <a:pos x="3" y="11"/>
                  </a:cxn>
                  <a:cxn ang="0">
                    <a:pos x="0" y="5"/>
                  </a:cxn>
                  <a:cxn ang="0">
                    <a:pos x="2" y="0"/>
                  </a:cxn>
                  <a:cxn ang="0">
                    <a:pos x="9" y="3"/>
                  </a:cxn>
                </a:cxnLst>
                <a:rect l="0" t="0" r="r" b="b"/>
                <a:pathLst>
                  <a:path w="9" h="11">
                    <a:moveTo>
                      <a:pt x="9" y="3"/>
                    </a:moveTo>
                    <a:lnTo>
                      <a:pt x="3" y="11"/>
                    </a:lnTo>
                    <a:lnTo>
                      <a:pt x="0" y="5"/>
                    </a:lnTo>
                    <a:lnTo>
                      <a:pt x="2" y="0"/>
                    </a:lnTo>
                    <a:lnTo>
                      <a:pt x="9"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7" name="Freeform 1956"/>
              <p:cNvSpPr>
                <a:spLocks/>
              </p:cNvSpPr>
              <p:nvPr/>
            </p:nvSpPr>
            <p:spPr bwMode="auto">
              <a:xfrm>
                <a:off x="8075925" y="2654300"/>
                <a:ext cx="22225" cy="33338"/>
              </a:xfrm>
              <a:custGeom>
                <a:avLst/>
                <a:gdLst/>
                <a:ahLst/>
                <a:cxnLst>
                  <a:cxn ang="0">
                    <a:pos x="14" y="0"/>
                  </a:cxn>
                  <a:cxn ang="0">
                    <a:pos x="13" y="4"/>
                  </a:cxn>
                  <a:cxn ang="0">
                    <a:pos x="6" y="12"/>
                  </a:cxn>
                  <a:cxn ang="0">
                    <a:pos x="0" y="21"/>
                  </a:cxn>
                  <a:cxn ang="0">
                    <a:pos x="1" y="5"/>
                  </a:cxn>
                  <a:cxn ang="0">
                    <a:pos x="14" y="0"/>
                  </a:cxn>
                </a:cxnLst>
                <a:rect l="0" t="0" r="r" b="b"/>
                <a:pathLst>
                  <a:path w="14" h="21">
                    <a:moveTo>
                      <a:pt x="14" y="0"/>
                    </a:moveTo>
                    <a:lnTo>
                      <a:pt x="13" y="4"/>
                    </a:lnTo>
                    <a:lnTo>
                      <a:pt x="6" y="12"/>
                    </a:lnTo>
                    <a:lnTo>
                      <a:pt x="0" y="21"/>
                    </a:lnTo>
                    <a:lnTo>
                      <a:pt x="1" y="5"/>
                    </a:lnTo>
                    <a:lnTo>
                      <a:pt x="1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8" name="Freeform 1957"/>
              <p:cNvSpPr>
                <a:spLocks/>
              </p:cNvSpPr>
              <p:nvPr/>
            </p:nvSpPr>
            <p:spPr bwMode="auto">
              <a:xfrm>
                <a:off x="8139425" y="2490788"/>
                <a:ext cx="12700" cy="25400"/>
              </a:xfrm>
              <a:custGeom>
                <a:avLst/>
                <a:gdLst/>
                <a:ahLst/>
                <a:cxnLst>
                  <a:cxn ang="0">
                    <a:pos x="0" y="0"/>
                  </a:cxn>
                  <a:cxn ang="0">
                    <a:pos x="8" y="1"/>
                  </a:cxn>
                  <a:cxn ang="0">
                    <a:pos x="4" y="16"/>
                  </a:cxn>
                  <a:cxn ang="0">
                    <a:pos x="0" y="0"/>
                  </a:cxn>
                </a:cxnLst>
                <a:rect l="0" t="0" r="r" b="b"/>
                <a:pathLst>
                  <a:path w="8" h="16">
                    <a:moveTo>
                      <a:pt x="0" y="0"/>
                    </a:moveTo>
                    <a:lnTo>
                      <a:pt x="8" y="1"/>
                    </a:lnTo>
                    <a:lnTo>
                      <a:pt x="4" y="16"/>
                    </a:lnTo>
                    <a:lnTo>
                      <a:pt x="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1959" name="Freeform 1958"/>
              <p:cNvSpPr>
                <a:spLocks/>
              </p:cNvSpPr>
              <p:nvPr/>
            </p:nvSpPr>
            <p:spPr bwMode="auto">
              <a:xfrm>
                <a:off x="8241025" y="2355850"/>
                <a:ext cx="38100" cy="22225"/>
              </a:xfrm>
              <a:custGeom>
                <a:avLst/>
                <a:gdLst/>
                <a:ahLst/>
                <a:cxnLst>
                  <a:cxn ang="0">
                    <a:pos x="24" y="14"/>
                  </a:cxn>
                  <a:cxn ang="0">
                    <a:pos x="0" y="4"/>
                  </a:cxn>
                  <a:cxn ang="0">
                    <a:pos x="0" y="0"/>
                  </a:cxn>
                  <a:cxn ang="0">
                    <a:pos x="20" y="10"/>
                  </a:cxn>
                  <a:cxn ang="0">
                    <a:pos x="24" y="14"/>
                  </a:cxn>
                </a:cxnLst>
                <a:rect l="0" t="0" r="r" b="b"/>
                <a:pathLst>
                  <a:path w="24" h="14">
                    <a:moveTo>
                      <a:pt x="24" y="14"/>
                    </a:moveTo>
                    <a:lnTo>
                      <a:pt x="0" y="4"/>
                    </a:lnTo>
                    <a:lnTo>
                      <a:pt x="0" y="0"/>
                    </a:lnTo>
                    <a:lnTo>
                      <a:pt x="20" y="10"/>
                    </a:lnTo>
                    <a:lnTo>
                      <a:pt x="24" y="1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sp>
        <p:nvSpPr>
          <p:cNvPr id="2054" name="Freeform 2053"/>
          <p:cNvSpPr>
            <a:spLocks/>
          </p:cNvSpPr>
          <p:nvPr/>
        </p:nvSpPr>
        <p:spPr bwMode="auto">
          <a:xfrm>
            <a:off x="7920350" y="1905000"/>
            <a:ext cx="31750" cy="19050"/>
          </a:xfrm>
          <a:custGeom>
            <a:avLst/>
            <a:gdLst/>
            <a:ahLst/>
            <a:cxnLst>
              <a:cxn ang="0">
                <a:pos x="4" y="0"/>
              </a:cxn>
              <a:cxn ang="0">
                <a:pos x="20" y="11"/>
              </a:cxn>
              <a:cxn ang="0">
                <a:pos x="11" y="12"/>
              </a:cxn>
              <a:cxn ang="0">
                <a:pos x="0" y="7"/>
              </a:cxn>
              <a:cxn ang="0">
                <a:pos x="4" y="0"/>
              </a:cxn>
            </a:cxnLst>
            <a:rect l="0" t="0" r="r" b="b"/>
            <a:pathLst>
              <a:path w="20" h="12">
                <a:moveTo>
                  <a:pt x="4" y="0"/>
                </a:moveTo>
                <a:lnTo>
                  <a:pt x="20" y="11"/>
                </a:lnTo>
                <a:lnTo>
                  <a:pt x="11" y="12"/>
                </a:lnTo>
                <a:lnTo>
                  <a:pt x="0" y="7"/>
                </a:lnTo>
                <a:lnTo>
                  <a:pt x="4"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055" name="Group 2852"/>
          <p:cNvGrpSpPr/>
          <p:nvPr/>
        </p:nvGrpSpPr>
        <p:grpSpPr>
          <a:xfrm>
            <a:off x="3937313" y="2906713"/>
            <a:ext cx="1803400" cy="1062037"/>
            <a:chOff x="3937313" y="2906713"/>
            <a:chExt cx="1803400" cy="1062037"/>
          </a:xfrm>
          <a:solidFill>
            <a:srgbClr val="DDD0C8"/>
          </a:solidFill>
        </p:grpSpPr>
        <p:sp>
          <p:nvSpPr>
            <p:cNvPr id="2056" name="Freeform 2055"/>
            <p:cNvSpPr/>
            <p:nvPr/>
          </p:nvSpPr>
          <p:spPr>
            <a:xfrm>
              <a:off x="3953188" y="2955131"/>
              <a:ext cx="438150" cy="457200"/>
            </a:xfrm>
            <a:custGeom>
              <a:avLst/>
              <a:gdLst>
                <a:gd name="connsiteX0" fmla="*/ 0 w 438150"/>
                <a:gd name="connsiteY0" fmla="*/ 457200 h 457200"/>
                <a:gd name="connsiteX1" fmla="*/ 111918 w 438150"/>
                <a:gd name="connsiteY1" fmla="*/ 457200 h 457200"/>
                <a:gd name="connsiteX2" fmla="*/ 114300 w 438150"/>
                <a:gd name="connsiteY2" fmla="*/ 404813 h 457200"/>
                <a:gd name="connsiteX3" fmla="*/ 142875 w 438150"/>
                <a:gd name="connsiteY3" fmla="*/ 388144 h 457200"/>
                <a:gd name="connsiteX4" fmla="*/ 142875 w 438150"/>
                <a:gd name="connsiteY4" fmla="*/ 304800 h 457200"/>
                <a:gd name="connsiteX5" fmla="*/ 228600 w 438150"/>
                <a:gd name="connsiteY5" fmla="*/ 307181 h 457200"/>
                <a:gd name="connsiteX6" fmla="*/ 240506 w 438150"/>
                <a:gd name="connsiteY6" fmla="*/ 221456 h 457200"/>
                <a:gd name="connsiteX7" fmla="*/ 295275 w 438150"/>
                <a:gd name="connsiteY7" fmla="*/ 192881 h 457200"/>
                <a:gd name="connsiteX8" fmla="*/ 328612 w 438150"/>
                <a:gd name="connsiteY8" fmla="*/ 180975 h 457200"/>
                <a:gd name="connsiteX9" fmla="*/ 369093 w 438150"/>
                <a:gd name="connsiteY9" fmla="*/ 150019 h 457200"/>
                <a:gd name="connsiteX10" fmla="*/ 369093 w 438150"/>
                <a:gd name="connsiteY10" fmla="*/ 126206 h 457200"/>
                <a:gd name="connsiteX11" fmla="*/ 414337 w 438150"/>
                <a:gd name="connsiteY11" fmla="*/ 116681 h 457200"/>
                <a:gd name="connsiteX12" fmla="*/ 438150 w 438150"/>
                <a:gd name="connsiteY12" fmla="*/ 107156 h 457200"/>
                <a:gd name="connsiteX13" fmla="*/ 426243 w 438150"/>
                <a:gd name="connsiteY13" fmla="*/ 76200 h 457200"/>
                <a:gd name="connsiteX14" fmla="*/ 414337 w 438150"/>
                <a:gd name="connsiteY14" fmla="*/ 42863 h 457200"/>
                <a:gd name="connsiteX15" fmla="*/ 404812 w 438150"/>
                <a:gd name="connsiteY15" fmla="*/ 21431 h 457200"/>
                <a:gd name="connsiteX16" fmla="*/ 366712 w 438150"/>
                <a:gd name="connsiteY16" fmla="*/ 19050 h 457200"/>
                <a:gd name="connsiteX17" fmla="*/ 338137 w 438150"/>
                <a:gd name="connsiteY17" fmla="*/ 11906 h 457200"/>
                <a:gd name="connsiteX18" fmla="*/ 321468 w 438150"/>
                <a:gd name="connsiteY18" fmla="*/ 0 h 457200"/>
                <a:gd name="connsiteX19" fmla="*/ 295275 w 438150"/>
                <a:gd name="connsiteY19" fmla="*/ 35719 h 457200"/>
                <a:gd name="connsiteX20" fmla="*/ 276225 w 438150"/>
                <a:gd name="connsiteY20" fmla="*/ 66675 h 457200"/>
                <a:gd name="connsiteX21" fmla="*/ 242887 w 438150"/>
                <a:gd name="connsiteY21" fmla="*/ 83344 h 457200"/>
                <a:gd name="connsiteX22" fmla="*/ 207168 w 438150"/>
                <a:gd name="connsiteY22" fmla="*/ 130969 h 457200"/>
                <a:gd name="connsiteX23" fmla="*/ 207168 w 438150"/>
                <a:gd name="connsiteY23" fmla="*/ 161925 h 457200"/>
                <a:gd name="connsiteX24" fmla="*/ 192881 w 438150"/>
                <a:gd name="connsiteY24" fmla="*/ 204788 h 457200"/>
                <a:gd name="connsiteX25" fmla="*/ 164306 w 438150"/>
                <a:gd name="connsiteY25" fmla="*/ 233363 h 457200"/>
                <a:gd name="connsiteX26" fmla="*/ 123825 w 438150"/>
                <a:gd name="connsiteY26" fmla="*/ 250031 h 457200"/>
                <a:gd name="connsiteX27" fmla="*/ 102393 w 438150"/>
                <a:gd name="connsiteY27" fmla="*/ 276225 h 457200"/>
                <a:gd name="connsiteX28" fmla="*/ 64293 w 438150"/>
                <a:gd name="connsiteY28" fmla="*/ 335756 h 457200"/>
                <a:gd name="connsiteX29" fmla="*/ 38100 w 438150"/>
                <a:gd name="connsiteY29" fmla="*/ 378619 h 457200"/>
                <a:gd name="connsiteX30" fmla="*/ 0 w 438150"/>
                <a:gd name="connsiteY30"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38150" h="457200">
                  <a:moveTo>
                    <a:pt x="0" y="457200"/>
                  </a:moveTo>
                  <a:lnTo>
                    <a:pt x="111918" y="457200"/>
                  </a:lnTo>
                  <a:lnTo>
                    <a:pt x="114300" y="404813"/>
                  </a:lnTo>
                  <a:lnTo>
                    <a:pt x="142875" y="388144"/>
                  </a:lnTo>
                  <a:lnTo>
                    <a:pt x="142875" y="304800"/>
                  </a:lnTo>
                  <a:lnTo>
                    <a:pt x="228600" y="307181"/>
                  </a:lnTo>
                  <a:lnTo>
                    <a:pt x="240506" y="221456"/>
                  </a:lnTo>
                  <a:lnTo>
                    <a:pt x="295275" y="192881"/>
                  </a:lnTo>
                  <a:lnTo>
                    <a:pt x="328612" y="180975"/>
                  </a:lnTo>
                  <a:lnTo>
                    <a:pt x="369093" y="150019"/>
                  </a:lnTo>
                  <a:lnTo>
                    <a:pt x="369093" y="126206"/>
                  </a:lnTo>
                  <a:lnTo>
                    <a:pt x="414337" y="116681"/>
                  </a:lnTo>
                  <a:lnTo>
                    <a:pt x="438150" y="107156"/>
                  </a:lnTo>
                  <a:lnTo>
                    <a:pt x="426243" y="76200"/>
                  </a:lnTo>
                  <a:lnTo>
                    <a:pt x="414337" y="42863"/>
                  </a:lnTo>
                  <a:lnTo>
                    <a:pt x="404812" y="21431"/>
                  </a:lnTo>
                  <a:lnTo>
                    <a:pt x="366712" y="19050"/>
                  </a:lnTo>
                  <a:lnTo>
                    <a:pt x="338137" y="11906"/>
                  </a:lnTo>
                  <a:lnTo>
                    <a:pt x="321468" y="0"/>
                  </a:lnTo>
                  <a:lnTo>
                    <a:pt x="295275" y="35719"/>
                  </a:lnTo>
                  <a:lnTo>
                    <a:pt x="276225" y="66675"/>
                  </a:lnTo>
                  <a:lnTo>
                    <a:pt x="242887" y="83344"/>
                  </a:lnTo>
                  <a:lnTo>
                    <a:pt x="207168" y="130969"/>
                  </a:lnTo>
                  <a:lnTo>
                    <a:pt x="207168" y="161925"/>
                  </a:lnTo>
                  <a:lnTo>
                    <a:pt x="192881" y="204788"/>
                  </a:lnTo>
                  <a:lnTo>
                    <a:pt x="164306" y="233363"/>
                  </a:lnTo>
                  <a:lnTo>
                    <a:pt x="123825" y="250031"/>
                  </a:lnTo>
                  <a:lnTo>
                    <a:pt x="102393" y="276225"/>
                  </a:lnTo>
                  <a:lnTo>
                    <a:pt x="64293" y="335756"/>
                  </a:lnTo>
                  <a:lnTo>
                    <a:pt x="38100" y="378619"/>
                  </a:lnTo>
                  <a:lnTo>
                    <a:pt x="0" y="45720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7" name="Freeform 2056"/>
            <p:cNvSpPr>
              <a:spLocks/>
            </p:cNvSpPr>
            <p:nvPr/>
          </p:nvSpPr>
          <p:spPr bwMode="auto">
            <a:xfrm>
              <a:off x="5077138" y="3084513"/>
              <a:ext cx="303212" cy="311150"/>
            </a:xfrm>
            <a:custGeom>
              <a:avLst/>
              <a:gdLst/>
              <a:ahLst/>
              <a:cxnLst>
                <a:cxn ang="0">
                  <a:pos x="139" y="52"/>
                </a:cxn>
                <a:cxn ang="0">
                  <a:pos x="128" y="38"/>
                </a:cxn>
                <a:cxn ang="0">
                  <a:pos x="142" y="68"/>
                </a:cxn>
                <a:cxn ang="0">
                  <a:pos x="156" y="97"/>
                </a:cxn>
                <a:cxn ang="0">
                  <a:pos x="172" y="124"/>
                </a:cxn>
                <a:cxn ang="0">
                  <a:pos x="191" y="151"/>
                </a:cxn>
                <a:cxn ang="0">
                  <a:pos x="190" y="168"/>
                </a:cxn>
                <a:cxn ang="0">
                  <a:pos x="180" y="175"/>
                </a:cxn>
                <a:cxn ang="0">
                  <a:pos x="167" y="188"/>
                </a:cxn>
                <a:cxn ang="0">
                  <a:pos x="142" y="194"/>
                </a:cxn>
                <a:cxn ang="0">
                  <a:pos x="120" y="187"/>
                </a:cxn>
                <a:cxn ang="0">
                  <a:pos x="104" y="192"/>
                </a:cxn>
                <a:cxn ang="0">
                  <a:pos x="78" y="192"/>
                </a:cxn>
                <a:cxn ang="0">
                  <a:pos x="51" y="192"/>
                </a:cxn>
                <a:cxn ang="0">
                  <a:pos x="25" y="192"/>
                </a:cxn>
                <a:cxn ang="0">
                  <a:pos x="9" y="172"/>
                </a:cxn>
                <a:cxn ang="0">
                  <a:pos x="8" y="136"/>
                </a:cxn>
                <a:cxn ang="0">
                  <a:pos x="5" y="99"/>
                </a:cxn>
                <a:cxn ang="0">
                  <a:pos x="2" y="61"/>
                </a:cxn>
                <a:cxn ang="0">
                  <a:pos x="0" y="28"/>
                </a:cxn>
                <a:cxn ang="0">
                  <a:pos x="2" y="0"/>
                </a:cxn>
                <a:cxn ang="0">
                  <a:pos x="39" y="5"/>
                </a:cxn>
                <a:cxn ang="0">
                  <a:pos x="45" y="11"/>
                </a:cxn>
                <a:cxn ang="0">
                  <a:pos x="55" y="12"/>
                </a:cxn>
                <a:cxn ang="0">
                  <a:pos x="65" y="16"/>
                </a:cxn>
                <a:cxn ang="0">
                  <a:pos x="81" y="12"/>
                </a:cxn>
                <a:cxn ang="0">
                  <a:pos x="85" y="7"/>
                </a:cxn>
                <a:cxn ang="0">
                  <a:pos x="90" y="5"/>
                </a:cxn>
                <a:cxn ang="0">
                  <a:pos x="95" y="5"/>
                </a:cxn>
                <a:cxn ang="0">
                  <a:pos x="101" y="1"/>
                </a:cxn>
                <a:cxn ang="0">
                  <a:pos x="109" y="4"/>
                </a:cxn>
                <a:cxn ang="0">
                  <a:pos x="117" y="7"/>
                </a:cxn>
                <a:cxn ang="0">
                  <a:pos x="121" y="11"/>
                </a:cxn>
                <a:cxn ang="0">
                  <a:pos x="124" y="9"/>
                </a:cxn>
                <a:cxn ang="0">
                  <a:pos x="122" y="8"/>
                </a:cxn>
                <a:cxn ang="0">
                  <a:pos x="124" y="9"/>
                </a:cxn>
                <a:cxn ang="0">
                  <a:pos x="130" y="12"/>
                </a:cxn>
                <a:cxn ang="0">
                  <a:pos x="161" y="25"/>
                </a:cxn>
                <a:cxn ang="0">
                  <a:pos x="165" y="60"/>
                </a:cxn>
                <a:cxn ang="0">
                  <a:pos x="152" y="72"/>
                </a:cxn>
              </a:cxnLst>
              <a:rect l="0" t="0" r="r" b="b"/>
              <a:pathLst>
                <a:path w="191" h="196">
                  <a:moveTo>
                    <a:pt x="152" y="72"/>
                  </a:moveTo>
                  <a:lnTo>
                    <a:pt x="139" y="52"/>
                  </a:lnTo>
                  <a:lnTo>
                    <a:pt x="130" y="35"/>
                  </a:lnTo>
                  <a:lnTo>
                    <a:pt x="128" y="38"/>
                  </a:lnTo>
                  <a:lnTo>
                    <a:pt x="134" y="52"/>
                  </a:lnTo>
                  <a:lnTo>
                    <a:pt x="142" y="68"/>
                  </a:lnTo>
                  <a:lnTo>
                    <a:pt x="150" y="82"/>
                  </a:lnTo>
                  <a:lnTo>
                    <a:pt x="156" y="97"/>
                  </a:lnTo>
                  <a:lnTo>
                    <a:pt x="164" y="110"/>
                  </a:lnTo>
                  <a:lnTo>
                    <a:pt x="172" y="124"/>
                  </a:lnTo>
                  <a:lnTo>
                    <a:pt x="182" y="138"/>
                  </a:lnTo>
                  <a:lnTo>
                    <a:pt x="191" y="151"/>
                  </a:lnTo>
                  <a:lnTo>
                    <a:pt x="190" y="153"/>
                  </a:lnTo>
                  <a:lnTo>
                    <a:pt x="190" y="168"/>
                  </a:lnTo>
                  <a:lnTo>
                    <a:pt x="185" y="176"/>
                  </a:lnTo>
                  <a:lnTo>
                    <a:pt x="180" y="175"/>
                  </a:lnTo>
                  <a:lnTo>
                    <a:pt x="176" y="185"/>
                  </a:lnTo>
                  <a:lnTo>
                    <a:pt x="167" y="188"/>
                  </a:lnTo>
                  <a:lnTo>
                    <a:pt x="163" y="196"/>
                  </a:lnTo>
                  <a:lnTo>
                    <a:pt x="142" y="194"/>
                  </a:lnTo>
                  <a:lnTo>
                    <a:pt x="121" y="192"/>
                  </a:lnTo>
                  <a:lnTo>
                    <a:pt x="120" y="187"/>
                  </a:lnTo>
                  <a:lnTo>
                    <a:pt x="117" y="192"/>
                  </a:lnTo>
                  <a:lnTo>
                    <a:pt x="104" y="192"/>
                  </a:lnTo>
                  <a:lnTo>
                    <a:pt x="91" y="192"/>
                  </a:lnTo>
                  <a:lnTo>
                    <a:pt x="78" y="192"/>
                  </a:lnTo>
                  <a:lnTo>
                    <a:pt x="64" y="192"/>
                  </a:lnTo>
                  <a:lnTo>
                    <a:pt x="51" y="192"/>
                  </a:lnTo>
                  <a:lnTo>
                    <a:pt x="38" y="192"/>
                  </a:lnTo>
                  <a:lnTo>
                    <a:pt x="25" y="192"/>
                  </a:lnTo>
                  <a:lnTo>
                    <a:pt x="10" y="192"/>
                  </a:lnTo>
                  <a:lnTo>
                    <a:pt x="9" y="172"/>
                  </a:lnTo>
                  <a:lnTo>
                    <a:pt x="9" y="154"/>
                  </a:lnTo>
                  <a:lnTo>
                    <a:pt x="8" y="136"/>
                  </a:lnTo>
                  <a:lnTo>
                    <a:pt x="6" y="117"/>
                  </a:lnTo>
                  <a:lnTo>
                    <a:pt x="5" y="99"/>
                  </a:lnTo>
                  <a:lnTo>
                    <a:pt x="4" y="80"/>
                  </a:lnTo>
                  <a:lnTo>
                    <a:pt x="2" y="61"/>
                  </a:lnTo>
                  <a:lnTo>
                    <a:pt x="1" y="43"/>
                  </a:lnTo>
                  <a:lnTo>
                    <a:pt x="0" y="28"/>
                  </a:lnTo>
                  <a:lnTo>
                    <a:pt x="0" y="13"/>
                  </a:lnTo>
                  <a:lnTo>
                    <a:pt x="2" y="0"/>
                  </a:lnTo>
                  <a:lnTo>
                    <a:pt x="14" y="0"/>
                  </a:lnTo>
                  <a:lnTo>
                    <a:pt x="39" y="5"/>
                  </a:lnTo>
                  <a:lnTo>
                    <a:pt x="39" y="8"/>
                  </a:lnTo>
                  <a:lnTo>
                    <a:pt x="45" y="11"/>
                  </a:lnTo>
                  <a:lnTo>
                    <a:pt x="49" y="11"/>
                  </a:lnTo>
                  <a:lnTo>
                    <a:pt x="55" y="12"/>
                  </a:lnTo>
                  <a:lnTo>
                    <a:pt x="58" y="12"/>
                  </a:lnTo>
                  <a:lnTo>
                    <a:pt x="65" y="16"/>
                  </a:lnTo>
                  <a:lnTo>
                    <a:pt x="73" y="14"/>
                  </a:lnTo>
                  <a:lnTo>
                    <a:pt x="81" y="12"/>
                  </a:lnTo>
                  <a:lnTo>
                    <a:pt x="82" y="8"/>
                  </a:lnTo>
                  <a:lnTo>
                    <a:pt x="85" y="7"/>
                  </a:lnTo>
                  <a:lnTo>
                    <a:pt x="88" y="7"/>
                  </a:lnTo>
                  <a:lnTo>
                    <a:pt x="90" y="5"/>
                  </a:lnTo>
                  <a:lnTo>
                    <a:pt x="99" y="1"/>
                  </a:lnTo>
                  <a:lnTo>
                    <a:pt x="95" y="5"/>
                  </a:lnTo>
                  <a:lnTo>
                    <a:pt x="100" y="3"/>
                  </a:lnTo>
                  <a:lnTo>
                    <a:pt x="101" y="1"/>
                  </a:lnTo>
                  <a:lnTo>
                    <a:pt x="103" y="3"/>
                  </a:lnTo>
                  <a:lnTo>
                    <a:pt x="109" y="4"/>
                  </a:lnTo>
                  <a:lnTo>
                    <a:pt x="115" y="4"/>
                  </a:lnTo>
                  <a:lnTo>
                    <a:pt x="117" y="7"/>
                  </a:lnTo>
                  <a:lnTo>
                    <a:pt x="118" y="9"/>
                  </a:lnTo>
                  <a:lnTo>
                    <a:pt x="121" y="11"/>
                  </a:lnTo>
                  <a:lnTo>
                    <a:pt x="124" y="11"/>
                  </a:lnTo>
                  <a:lnTo>
                    <a:pt x="124" y="9"/>
                  </a:lnTo>
                  <a:lnTo>
                    <a:pt x="121" y="8"/>
                  </a:lnTo>
                  <a:lnTo>
                    <a:pt x="122" y="8"/>
                  </a:lnTo>
                  <a:lnTo>
                    <a:pt x="124" y="8"/>
                  </a:lnTo>
                  <a:lnTo>
                    <a:pt x="124" y="9"/>
                  </a:lnTo>
                  <a:lnTo>
                    <a:pt x="126" y="12"/>
                  </a:lnTo>
                  <a:lnTo>
                    <a:pt x="130" y="12"/>
                  </a:lnTo>
                  <a:lnTo>
                    <a:pt x="154" y="7"/>
                  </a:lnTo>
                  <a:lnTo>
                    <a:pt x="161" y="25"/>
                  </a:lnTo>
                  <a:lnTo>
                    <a:pt x="169" y="43"/>
                  </a:lnTo>
                  <a:lnTo>
                    <a:pt x="165" y="60"/>
                  </a:lnTo>
                  <a:lnTo>
                    <a:pt x="161" y="76"/>
                  </a:lnTo>
                  <a:lnTo>
                    <a:pt x="152" y="7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8" name="Freeform 2057"/>
            <p:cNvSpPr>
              <a:spLocks/>
            </p:cNvSpPr>
            <p:nvPr/>
          </p:nvSpPr>
          <p:spPr bwMode="auto">
            <a:xfrm>
              <a:off x="5329550" y="3622675"/>
              <a:ext cx="411163" cy="346075"/>
            </a:xfrm>
            <a:custGeom>
              <a:avLst/>
              <a:gdLst/>
              <a:ahLst/>
              <a:cxnLst>
                <a:cxn ang="0">
                  <a:pos x="87" y="212"/>
                </a:cxn>
                <a:cxn ang="0">
                  <a:pos x="66" y="198"/>
                </a:cxn>
                <a:cxn ang="0">
                  <a:pos x="51" y="195"/>
                </a:cxn>
                <a:cxn ang="0">
                  <a:pos x="47" y="180"/>
                </a:cxn>
                <a:cxn ang="0">
                  <a:pos x="36" y="176"/>
                </a:cxn>
                <a:cxn ang="0">
                  <a:pos x="30" y="163"/>
                </a:cxn>
                <a:cxn ang="0">
                  <a:pos x="23" y="149"/>
                </a:cxn>
                <a:cxn ang="0">
                  <a:pos x="5" y="134"/>
                </a:cxn>
                <a:cxn ang="0">
                  <a:pos x="0" y="129"/>
                </a:cxn>
                <a:cxn ang="0">
                  <a:pos x="5" y="120"/>
                </a:cxn>
                <a:cxn ang="0">
                  <a:pos x="18" y="117"/>
                </a:cxn>
                <a:cxn ang="0">
                  <a:pos x="21" y="95"/>
                </a:cxn>
                <a:cxn ang="0">
                  <a:pos x="22" y="74"/>
                </a:cxn>
                <a:cxn ang="0">
                  <a:pos x="31" y="72"/>
                </a:cxn>
                <a:cxn ang="0">
                  <a:pos x="36" y="49"/>
                </a:cxn>
                <a:cxn ang="0">
                  <a:pos x="53" y="18"/>
                </a:cxn>
                <a:cxn ang="0">
                  <a:pos x="62" y="20"/>
                </a:cxn>
                <a:cxn ang="0">
                  <a:pos x="70" y="10"/>
                </a:cxn>
                <a:cxn ang="0">
                  <a:pos x="78" y="17"/>
                </a:cxn>
                <a:cxn ang="0">
                  <a:pos x="81" y="0"/>
                </a:cxn>
                <a:cxn ang="0">
                  <a:pos x="88" y="10"/>
                </a:cxn>
                <a:cxn ang="0">
                  <a:pos x="100" y="8"/>
                </a:cxn>
                <a:cxn ang="0">
                  <a:pos x="109" y="10"/>
                </a:cxn>
                <a:cxn ang="0">
                  <a:pos x="120" y="16"/>
                </a:cxn>
                <a:cxn ang="0">
                  <a:pos x="126" y="22"/>
                </a:cxn>
                <a:cxn ang="0">
                  <a:pos x="137" y="35"/>
                </a:cxn>
                <a:cxn ang="0">
                  <a:pos x="151" y="40"/>
                </a:cxn>
                <a:cxn ang="0">
                  <a:pos x="152" y="44"/>
                </a:cxn>
                <a:cxn ang="0">
                  <a:pos x="161" y="40"/>
                </a:cxn>
                <a:cxn ang="0">
                  <a:pos x="150" y="69"/>
                </a:cxn>
                <a:cxn ang="0">
                  <a:pos x="169" y="69"/>
                </a:cxn>
                <a:cxn ang="0">
                  <a:pos x="168" y="81"/>
                </a:cxn>
                <a:cxn ang="0">
                  <a:pos x="178" y="95"/>
                </a:cxn>
                <a:cxn ang="0">
                  <a:pos x="190" y="109"/>
                </a:cxn>
                <a:cxn ang="0">
                  <a:pos x="203" y="113"/>
                </a:cxn>
                <a:cxn ang="0">
                  <a:pos x="216" y="119"/>
                </a:cxn>
                <a:cxn ang="0">
                  <a:pos x="229" y="124"/>
                </a:cxn>
                <a:cxn ang="0">
                  <a:pos x="242" y="129"/>
                </a:cxn>
                <a:cxn ang="0">
                  <a:pos x="259" y="129"/>
                </a:cxn>
                <a:cxn ang="0">
                  <a:pos x="246" y="145"/>
                </a:cxn>
                <a:cxn ang="0">
                  <a:pos x="233" y="159"/>
                </a:cxn>
                <a:cxn ang="0">
                  <a:pos x="221" y="175"/>
                </a:cxn>
                <a:cxn ang="0">
                  <a:pos x="208" y="190"/>
                </a:cxn>
                <a:cxn ang="0">
                  <a:pos x="194" y="192"/>
                </a:cxn>
                <a:cxn ang="0">
                  <a:pos x="180" y="193"/>
                </a:cxn>
                <a:cxn ang="0">
                  <a:pos x="163" y="203"/>
                </a:cxn>
                <a:cxn ang="0">
                  <a:pos x="155" y="208"/>
                </a:cxn>
                <a:cxn ang="0">
                  <a:pos x="138" y="205"/>
                </a:cxn>
                <a:cxn ang="0">
                  <a:pos x="120" y="210"/>
                </a:cxn>
                <a:cxn ang="0">
                  <a:pos x="111" y="218"/>
                </a:cxn>
                <a:cxn ang="0">
                  <a:pos x="87" y="212"/>
                </a:cxn>
              </a:cxnLst>
              <a:rect l="0" t="0" r="r" b="b"/>
              <a:pathLst>
                <a:path w="259" h="218">
                  <a:moveTo>
                    <a:pt x="87" y="212"/>
                  </a:moveTo>
                  <a:lnTo>
                    <a:pt x="66" y="198"/>
                  </a:lnTo>
                  <a:lnTo>
                    <a:pt x="51" y="195"/>
                  </a:lnTo>
                  <a:lnTo>
                    <a:pt x="47" y="180"/>
                  </a:lnTo>
                  <a:lnTo>
                    <a:pt x="36" y="176"/>
                  </a:lnTo>
                  <a:lnTo>
                    <a:pt x="30" y="163"/>
                  </a:lnTo>
                  <a:lnTo>
                    <a:pt x="23" y="149"/>
                  </a:lnTo>
                  <a:lnTo>
                    <a:pt x="5" y="134"/>
                  </a:lnTo>
                  <a:lnTo>
                    <a:pt x="0" y="129"/>
                  </a:lnTo>
                  <a:lnTo>
                    <a:pt x="5" y="120"/>
                  </a:lnTo>
                  <a:lnTo>
                    <a:pt x="18" y="117"/>
                  </a:lnTo>
                  <a:lnTo>
                    <a:pt x="21" y="95"/>
                  </a:lnTo>
                  <a:lnTo>
                    <a:pt x="22" y="74"/>
                  </a:lnTo>
                  <a:lnTo>
                    <a:pt x="31" y="72"/>
                  </a:lnTo>
                  <a:lnTo>
                    <a:pt x="36" y="49"/>
                  </a:lnTo>
                  <a:lnTo>
                    <a:pt x="53" y="18"/>
                  </a:lnTo>
                  <a:lnTo>
                    <a:pt x="62" y="20"/>
                  </a:lnTo>
                  <a:lnTo>
                    <a:pt x="70" y="10"/>
                  </a:lnTo>
                  <a:lnTo>
                    <a:pt x="78" y="17"/>
                  </a:lnTo>
                  <a:lnTo>
                    <a:pt x="81" y="0"/>
                  </a:lnTo>
                  <a:lnTo>
                    <a:pt x="88" y="10"/>
                  </a:lnTo>
                  <a:lnTo>
                    <a:pt x="100" y="8"/>
                  </a:lnTo>
                  <a:lnTo>
                    <a:pt x="109" y="10"/>
                  </a:lnTo>
                  <a:lnTo>
                    <a:pt x="120" y="16"/>
                  </a:lnTo>
                  <a:lnTo>
                    <a:pt x="126" y="22"/>
                  </a:lnTo>
                  <a:lnTo>
                    <a:pt x="137" y="35"/>
                  </a:lnTo>
                  <a:lnTo>
                    <a:pt x="151" y="40"/>
                  </a:lnTo>
                  <a:lnTo>
                    <a:pt x="152" y="44"/>
                  </a:lnTo>
                  <a:lnTo>
                    <a:pt x="161" y="40"/>
                  </a:lnTo>
                  <a:lnTo>
                    <a:pt x="150" y="69"/>
                  </a:lnTo>
                  <a:lnTo>
                    <a:pt x="169" y="69"/>
                  </a:lnTo>
                  <a:lnTo>
                    <a:pt x="168" y="81"/>
                  </a:lnTo>
                  <a:lnTo>
                    <a:pt x="178" y="95"/>
                  </a:lnTo>
                  <a:lnTo>
                    <a:pt x="190" y="109"/>
                  </a:lnTo>
                  <a:lnTo>
                    <a:pt x="203" y="113"/>
                  </a:lnTo>
                  <a:lnTo>
                    <a:pt x="216" y="119"/>
                  </a:lnTo>
                  <a:lnTo>
                    <a:pt x="229" y="124"/>
                  </a:lnTo>
                  <a:lnTo>
                    <a:pt x="242" y="129"/>
                  </a:lnTo>
                  <a:lnTo>
                    <a:pt x="259" y="129"/>
                  </a:lnTo>
                  <a:lnTo>
                    <a:pt x="246" y="145"/>
                  </a:lnTo>
                  <a:lnTo>
                    <a:pt x="233" y="159"/>
                  </a:lnTo>
                  <a:lnTo>
                    <a:pt x="221" y="175"/>
                  </a:lnTo>
                  <a:lnTo>
                    <a:pt x="208" y="190"/>
                  </a:lnTo>
                  <a:lnTo>
                    <a:pt x="194" y="192"/>
                  </a:lnTo>
                  <a:lnTo>
                    <a:pt x="180" y="193"/>
                  </a:lnTo>
                  <a:lnTo>
                    <a:pt x="163" y="203"/>
                  </a:lnTo>
                  <a:lnTo>
                    <a:pt x="155" y="208"/>
                  </a:lnTo>
                  <a:lnTo>
                    <a:pt x="138" y="205"/>
                  </a:lnTo>
                  <a:lnTo>
                    <a:pt x="120" y="210"/>
                  </a:lnTo>
                  <a:lnTo>
                    <a:pt x="111" y="218"/>
                  </a:lnTo>
                  <a:lnTo>
                    <a:pt x="87" y="21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59" name="Freeform 2058"/>
            <p:cNvSpPr>
              <a:spLocks/>
            </p:cNvSpPr>
            <p:nvPr/>
          </p:nvSpPr>
          <p:spPr bwMode="auto">
            <a:xfrm>
              <a:off x="5016813" y="3351213"/>
              <a:ext cx="449262" cy="617537"/>
            </a:xfrm>
            <a:custGeom>
              <a:avLst/>
              <a:gdLst/>
              <a:ahLst/>
              <a:cxnLst>
                <a:cxn ang="0">
                  <a:pos x="33" y="63"/>
                </a:cxn>
                <a:cxn ang="0">
                  <a:pos x="50" y="43"/>
                </a:cxn>
                <a:cxn ang="0">
                  <a:pos x="63" y="24"/>
                </a:cxn>
                <a:cxn ang="0">
                  <a:pos x="89" y="24"/>
                </a:cxn>
                <a:cxn ang="0">
                  <a:pos x="116" y="24"/>
                </a:cxn>
                <a:cxn ang="0">
                  <a:pos x="142" y="24"/>
                </a:cxn>
                <a:cxn ang="0">
                  <a:pos x="158" y="19"/>
                </a:cxn>
                <a:cxn ang="0">
                  <a:pos x="180" y="26"/>
                </a:cxn>
                <a:cxn ang="0">
                  <a:pos x="205" y="20"/>
                </a:cxn>
                <a:cxn ang="0">
                  <a:pos x="218" y="7"/>
                </a:cxn>
                <a:cxn ang="0">
                  <a:pos x="228" y="0"/>
                </a:cxn>
                <a:cxn ang="0">
                  <a:pos x="252" y="26"/>
                </a:cxn>
                <a:cxn ang="0">
                  <a:pos x="262" y="64"/>
                </a:cxn>
                <a:cxn ang="0">
                  <a:pos x="283" y="105"/>
                </a:cxn>
                <a:cxn ang="0">
                  <a:pos x="262" y="121"/>
                </a:cxn>
                <a:cxn ang="0">
                  <a:pos x="253" y="174"/>
                </a:cxn>
                <a:cxn ang="0">
                  <a:pos x="233" y="220"/>
                </a:cxn>
                <a:cxn ang="0">
                  <a:pos x="219" y="245"/>
                </a:cxn>
                <a:cxn ang="0">
                  <a:pos x="215" y="288"/>
                </a:cxn>
                <a:cxn ang="0">
                  <a:pos x="197" y="300"/>
                </a:cxn>
                <a:cxn ang="0">
                  <a:pos x="220" y="320"/>
                </a:cxn>
                <a:cxn ang="0">
                  <a:pos x="233" y="347"/>
                </a:cxn>
                <a:cxn ang="0">
                  <a:pos x="248" y="366"/>
                </a:cxn>
                <a:cxn ang="0">
                  <a:pos x="220" y="366"/>
                </a:cxn>
                <a:cxn ang="0">
                  <a:pos x="206" y="383"/>
                </a:cxn>
                <a:cxn ang="0">
                  <a:pos x="179" y="386"/>
                </a:cxn>
                <a:cxn ang="0">
                  <a:pos x="162" y="385"/>
                </a:cxn>
                <a:cxn ang="0">
                  <a:pos x="147" y="377"/>
                </a:cxn>
                <a:cxn ang="0">
                  <a:pos x="128" y="370"/>
                </a:cxn>
                <a:cxn ang="0">
                  <a:pos x="104" y="364"/>
                </a:cxn>
                <a:cxn ang="0">
                  <a:pos x="98" y="352"/>
                </a:cxn>
                <a:cxn ang="0">
                  <a:pos x="81" y="329"/>
                </a:cxn>
                <a:cxn ang="0">
                  <a:pos x="61" y="306"/>
                </a:cxn>
                <a:cxn ang="0">
                  <a:pos x="43" y="288"/>
                </a:cxn>
                <a:cxn ang="0">
                  <a:pos x="34" y="267"/>
                </a:cxn>
                <a:cxn ang="0">
                  <a:pos x="18" y="243"/>
                </a:cxn>
                <a:cxn ang="0">
                  <a:pos x="13" y="220"/>
                </a:cxn>
                <a:cxn ang="0">
                  <a:pos x="0" y="205"/>
                </a:cxn>
                <a:cxn ang="0">
                  <a:pos x="8" y="181"/>
                </a:cxn>
                <a:cxn ang="0">
                  <a:pos x="11" y="168"/>
                </a:cxn>
                <a:cxn ang="0">
                  <a:pos x="25" y="148"/>
                </a:cxn>
                <a:cxn ang="0">
                  <a:pos x="35" y="129"/>
                </a:cxn>
                <a:cxn ang="0">
                  <a:pos x="34" y="91"/>
                </a:cxn>
              </a:cxnLst>
              <a:rect l="0" t="0" r="r" b="b"/>
              <a:pathLst>
                <a:path w="283" h="389">
                  <a:moveTo>
                    <a:pt x="34" y="73"/>
                  </a:moveTo>
                  <a:lnTo>
                    <a:pt x="33" y="63"/>
                  </a:lnTo>
                  <a:lnTo>
                    <a:pt x="50" y="63"/>
                  </a:lnTo>
                  <a:lnTo>
                    <a:pt x="50" y="43"/>
                  </a:lnTo>
                  <a:lnTo>
                    <a:pt x="48" y="24"/>
                  </a:lnTo>
                  <a:lnTo>
                    <a:pt x="63" y="24"/>
                  </a:lnTo>
                  <a:lnTo>
                    <a:pt x="76" y="24"/>
                  </a:lnTo>
                  <a:lnTo>
                    <a:pt x="89" y="24"/>
                  </a:lnTo>
                  <a:lnTo>
                    <a:pt x="102" y="24"/>
                  </a:lnTo>
                  <a:lnTo>
                    <a:pt x="116" y="24"/>
                  </a:lnTo>
                  <a:lnTo>
                    <a:pt x="129" y="24"/>
                  </a:lnTo>
                  <a:lnTo>
                    <a:pt x="142" y="24"/>
                  </a:lnTo>
                  <a:lnTo>
                    <a:pt x="155" y="24"/>
                  </a:lnTo>
                  <a:lnTo>
                    <a:pt x="158" y="19"/>
                  </a:lnTo>
                  <a:lnTo>
                    <a:pt x="159" y="24"/>
                  </a:lnTo>
                  <a:lnTo>
                    <a:pt x="180" y="26"/>
                  </a:lnTo>
                  <a:lnTo>
                    <a:pt x="201" y="28"/>
                  </a:lnTo>
                  <a:lnTo>
                    <a:pt x="205" y="20"/>
                  </a:lnTo>
                  <a:lnTo>
                    <a:pt x="214" y="17"/>
                  </a:lnTo>
                  <a:lnTo>
                    <a:pt x="218" y="7"/>
                  </a:lnTo>
                  <a:lnTo>
                    <a:pt x="223" y="8"/>
                  </a:lnTo>
                  <a:lnTo>
                    <a:pt x="228" y="0"/>
                  </a:lnTo>
                  <a:lnTo>
                    <a:pt x="240" y="13"/>
                  </a:lnTo>
                  <a:lnTo>
                    <a:pt x="252" y="26"/>
                  </a:lnTo>
                  <a:lnTo>
                    <a:pt x="257" y="41"/>
                  </a:lnTo>
                  <a:lnTo>
                    <a:pt x="262" y="64"/>
                  </a:lnTo>
                  <a:lnTo>
                    <a:pt x="267" y="88"/>
                  </a:lnTo>
                  <a:lnTo>
                    <a:pt x="283" y="105"/>
                  </a:lnTo>
                  <a:lnTo>
                    <a:pt x="272" y="114"/>
                  </a:lnTo>
                  <a:lnTo>
                    <a:pt x="262" y="121"/>
                  </a:lnTo>
                  <a:lnTo>
                    <a:pt x="255" y="146"/>
                  </a:lnTo>
                  <a:lnTo>
                    <a:pt x="253" y="174"/>
                  </a:lnTo>
                  <a:lnTo>
                    <a:pt x="250" y="189"/>
                  </a:lnTo>
                  <a:lnTo>
                    <a:pt x="233" y="220"/>
                  </a:lnTo>
                  <a:lnTo>
                    <a:pt x="228" y="243"/>
                  </a:lnTo>
                  <a:lnTo>
                    <a:pt x="219" y="245"/>
                  </a:lnTo>
                  <a:lnTo>
                    <a:pt x="218" y="266"/>
                  </a:lnTo>
                  <a:lnTo>
                    <a:pt x="215" y="288"/>
                  </a:lnTo>
                  <a:lnTo>
                    <a:pt x="202" y="291"/>
                  </a:lnTo>
                  <a:lnTo>
                    <a:pt x="197" y="300"/>
                  </a:lnTo>
                  <a:lnTo>
                    <a:pt x="202" y="305"/>
                  </a:lnTo>
                  <a:lnTo>
                    <a:pt x="220" y="320"/>
                  </a:lnTo>
                  <a:lnTo>
                    <a:pt x="227" y="334"/>
                  </a:lnTo>
                  <a:lnTo>
                    <a:pt x="233" y="347"/>
                  </a:lnTo>
                  <a:lnTo>
                    <a:pt x="244" y="351"/>
                  </a:lnTo>
                  <a:lnTo>
                    <a:pt x="248" y="366"/>
                  </a:lnTo>
                  <a:lnTo>
                    <a:pt x="235" y="366"/>
                  </a:lnTo>
                  <a:lnTo>
                    <a:pt x="220" y="366"/>
                  </a:lnTo>
                  <a:lnTo>
                    <a:pt x="214" y="374"/>
                  </a:lnTo>
                  <a:lnTo>
                    <a:pt x="206" y="383"/>
                  </a:lnTo>
                  <a:lnTo>
                    <a:pt x="186" y="383"/>
                  </a:lnTo>
                  <a:lnTo>
                    <a:pt x="179" y="386"/>
                  </a:lnTo>
                  <a:lnTo>
                    <a:pt x="175" y="385"/>
                  </a:lnTo>
                  <a:lnTo>
                    <a:pt x="162" y="385"/>
                  </a:lnTo>
                  <a:lnTo>
                    <a:pt x="160" y="389"/>
                  </a:lnTo>
                  <a:lnTo>
                    <a:pt x="147" y="377"/>
                  </a:lnTo>
                  <a:lnTo>
                    <a:pt x="136" y="365"/>
                  </a:lnTo>
                  <a:lnTo>
                    <a:pt x="128" y="370"/>
                  </a:lnTo>
                  <a:lnTo>
                    <a:pt x="119" y="372"/>
                  </a:lnTo>
                  <a:lnTo>
                    <a:pt x="104" y="364"/>
                  </a:lnTo>
                  <a:lnTo>
                    <a:pt x="100" y="359"/>
                  </a:lnTo>
                  <a:lnTo>
                    <a:pt x="98" y="352"/>
                  </a:lnTo>
                  <a:lnTo>
                    <a:pt x="87" y="339"/>
                  </a:lnTo>
                  <a:lnTo>
                    <a:pt x="81" y="329"/>
                  </a:lnTo>
                  <a:lnTo>
                    <a:pt x="65" y="314"/>
                  </a:lnTo>
                  <a:lnTo>
                    <a:pt x="61" y="306"/>
                  </a:lnTo>
                  <a:lnTo>
                    <a:pt x="46" y="295"/>
                  </a:lnTo>
                  <a:lnTo>
                    <a:pt x="43" y="288"/>
                  </a:lnTo>
                  <a:lnTo>
                    <a:pt x="30" y="286"/>
                  </a:lnTo>
                  <a:lnTo>
                    <a:pt x="34" y="267"/>
                  </a:lnTo>
                  <a:lnTo>
                    <a:pt x="26" y="254"/>
                  </a:lnTo>
                  <a:lnTo>
                    <a:pt x="18" y="243"/>
                  </a:lnTo>
                  <a:lnTo>
                    <a:pt x="17" y="231"/>
                  </a:lnTo>
                  <a:lnTo>
                    <a:pt x="13" y="220"/>
                  </a:lnTo>
                  <a:lnTo>
                    <a:pt x="7" y="206"/>
                  </a:lnTo>
                  <a:lnTo>
                    <a:pt x="0" y="205"/>
                  </a:lnTo>
                  <a:lnTo>
                    <a:pt x="7" y="189"/>
                  </a:lnTo>
                  <a:lnTo>
                    <a:pt x="8" y="181"/>
                  </a:lnTo>
                  <a:lnTo>
                    <a:pt x="11" y="176"/>
                  </a:lnTo>
                  <a:lnTo>
                    <a:pt x="11" y="168"/>
                  </a:lnTo>
                  <a:lnTo>
                    <a:pt x="18" y="153"/>
                  </a:lnTo>
                  <a:lnTo>
                    <a:pt x="25" y="148"/>
                  </a:lnTo>
                  <a:lnTo>
                    <a:pt x="35" y="148"/>
                  </a:lnTo>
                  <a:lnTo>
                    <a:pt x="35" y="129"/>
                  </a:lnTo>
                  <a:lnTo>
                    <a:pt x="35" y="110"/>
                  </a:lnTo>
                  <a:lnTo>
                    <a:pt x="34" y="91"/>
                  </a:lnTo>
                  <a:lnTo>
                    <a:pt x="34" y="7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0" name="Freeform 2059"/>
            <p:cNvSpPr>
              <a:spLocks/>
            </p:cNvSpPr>
            <p:nvPr/>
          </p:nvSpPr>
          <p:spPr bwMode="auto">
            <a:xfrm>
              <a:off x="4099238" y="3811588"/>
              <a:ext cx="112712" cy="130175"/>
            </a:xfrm>
            <a:custGeom>
              <a:avLst/>
              <a:gdLst/>
              <a:ahLst/>
              <a:cxnLst>
                <a:cxn ang="0">
                  <a:pos x="69" y="82"/>
                </a:cxn>
                <a:cxn ang="0">
                  <a:pos x="49" y="74"/>
                </a:cxn>
                <a:cxn ang="0">
                  <a:pos x="31" y="61"/>
                </a:cxn>
                <a:cxn ang="0">
                  <a:pos x="14" y="46"/>
                </a:cxn>
                <a:cxn ang="0">
                  <a:pos x="0" y="31"/>
                </a:cxn>
                <a:cxn ang="0">
                  <a:pos x="6" y="24"/>
                </a:cxn>
                <a:cxn ang="0">
                  <a:pos x="14" y="13"/>
                </a:cxn>
                <a:cxn ang="0">
                  <a:pos x="22" y="0"/>
                </a:cxn>
                <a:cxn ang="0">
                  <a:pos x="31" y="0"/>
                </a:cxn>
                <a:cxn ang="0">
                  <a:pos x="36" y="20"/>
                </a:cxn>
                <a:cxn ang="0">
                  <a:pos x="40" y="24"/>
                </a:cxn>
                <a:cxn ang="0">
                  <a:pos x="48" y="19"/>
                </a:cxn>
                <a:cxn ang="0">
                  <a:pos x="53" y="18"/>
                </a:cxn>
                <a:cxn ang="0">
                  <a:pos x="53" y="36"/>
                </a:cxn>
                <a:cxn ang="0">
                  <a:pos x="53" y="40"/>
                </a:cxn>
                <a:cxn ang="0">
                  <a:pos x="65" y="49"/>
                </a:cxn>
                <a:cxn ang="0">
                  <a:pos x="71" y="58"/>
                </a:cxn>
                <a:cxn ang="0">
                  <a:pos x="69" y="82"/>
                </a:cxn>
              </a:cxnLst>
              <a:rect l="0" t="0" r="r" b="b"/>
              <a:pathLst>
                <a:path w="71" h="82">
                  <a:moveTo>
                    <a:pt x="69" y="82"/>
                  </a:moveTo>
                  <a:lnTo>
                    <a:pt x="49" y="74"/>
                  </a:lnTo>
                  <a:lnTo>
                    <a:pt x="31" y="61"/>
                  </a:lnTo>
                  <a:lnTo>
                    <a:pt x="14" y="46"/>
                  </a:lnTo>
                  <a:lnTo>
                    <a:pt x="0" y="31"/>
                  </a:lnTo>
                  <a:lnTo>
                    <a:pt x="6" y="24"/>
                  </a:lnTo>
                  <a:lnTo>
                    <a:pt x="14" y="13"/>
                  </a:lnTo>
                  <a:lnTo>
                    <a:pt x="22" y="0"/>
                  </a:lnTo>
                  <a:lnTo>
                    <a:pt x="31" y="0"/>
                  </a:lnTo>
                  <a:lnTo>
                    <a:pt x="36" y="20"/>
                  </a:lnTo>
                  <a:lnTo>
                    <a:pt x="40" y="24"/>
                  </a:lnTo>
                  <a:lnTo>
                    <a:pt x="48" y="19"/>
                  </a:lnTo>
                  <a:lnTo>
                    <a:pt x="53" y="18"/>
                  </a:lnTo>
                  <a:lnTo>
                    <a:pt x="53" y="36"/>
                  </a:lnTo>
                  <a:lnTo>
                    <a:pt x="53" y="40"/>
                  </a:lnTo>
                  <a:lnTo>
                    <a:pt x="65" y="49"/>
                  </a:lnTo>
                  <a:lnTo>
                    <a:pt x="71" y="58"/>
                  </a:lnTo>
                  <a:lnTo>
                    <a:pt x="69" y="8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1" name="Freeform 2060"/>
            <p:cNvSpPr>
              <a:spLocks/>
            </p:cNvSpPr>
            <p:nvPr/>
          </p:nvSpPr>
          <p:spPr bwMode="auto">
            <a:xfrm>
              <a:off x="4327838" y="3727450"/>
              <a:ext cx="122237" cy="200025"/>
            </a:xfrm>
            <a:custGeom>
              <a:avLst/>
              <a:gdLst/>
              <a:ahLst/>
              <a:cxnLst>
                <a:cxn ang="0">
                  <a:pos x="68" y="107"/>
                </a:cxn>
                <a:cxn ang="0">
                  <a:pos x="55" y="111"/>
                </a:cxn>
                <a:cxn ang="0">
                  <a:pos x="43" y="116"/>
                </a:cxn>
                <a:cxn ang="0">
                  <a:pos x="30" y="122"/>
                </a:cxn>
                <a:cxn ang="0">
                  <a:pos x="26" y="126"/>
                </a:cxn>
                <a:cxn ang="0">
                  <a:pos x="19" y="126"/>
                </a:cxn>
                <a:cxn ang="0">
                  <a:pos x="2" y="120"/>
                </a:cxn>
                <a:cxn ang="0">
                  <a:pos x="8" y="116"/>
                </a:cxn>
                <a:cxn ang="0">
                  <a:pos x="4" y="101"/>
                </a:cxn>
                <a:cxn ang="0">
                  <a:pos x="0" y="86"/>
                </a:cxn>
                <a:cxn ang="0">
                  <a:pos x="7" y="72"/>
                </a:cxn>
                <a:cxn ang="0">
                  <a:pos x="13" y="59"/>
                </a:cxn>
                <a:cxn ang="0">
                  <a:pos x="9" y="33"/>
                </a:cxn>
                <a:cxn ang="0">
                  <a:pos x="8" y="19"/>
                </a:cxn>
                <a:cxn ang="0">
                  <a:pos x="7" y="3"/>
                </a:cxn>
                <a:cxn ang="0">
                  <a:pos x="28" y="3"/>
                </a:cxn>
                <a:cxn ang="0">
                  <a:pos x="48" y="2"/>
                </a:cxn>
                <a:cxn ang="0">
                  <a:pos x="54" y="0"/>
                </a:cxn>
                <a:cxn ang="0">
                  <a:pos x="56" y="7"/>
                </a:cxn>
                <a:cxn ang="0">
                  <a:pos x="63" y="24"/>
                </a:cxn>
                <a:cxn ang="0">
                  <a:pos x="63" y="33"/>
                </a:cxn>
                <a:cxn ang="0">
                  <a:pos x="64" y="47"/>
                </a:cxn>
                <a:cxn ang="0">
                  <a:pos x="67" y="60"/>
                </a:cxn>
                <a:cxn ang="0">
                  <a:pos x="67" y="75"/>
                </a:cxn>
                <a:cxn ang="0">
                  <a:pos x="68" y="90"/>
                </a:cxn>
                <a:cxn ang="0">
                  <a:pos x="77" y="101"/>
                </a:cxn>
                <a:cxn ang="0">
                  <a:pos x="68" y="107"/>
                </a:cxn>
                <a:cxn ang="0">
                  <a:pos x="62" y="102"/>
                </a:cxn>
                <a:cxn ang="0">
                  <a:pos x="68" y="107"/>
                </a:cxn>
              </a:cxnLst>
              <a:rect l="0" t="0" r="r" b="b"/>
              <a:pathLst>
                <a:path w="77" h="126">
                  <a:moveTo>
                    <a:pt x="68" y="107"/>
                  </a:moveTo>
                  <a:lnTo>
                    <a:pt x="55" y="111"/>
                  </a:lnTo>
                  <a:lnTo>
                    <a:pt x="43" y="116"/>
                  </a:lnTo>
                  <a:lnTo>
                    <a:pt x="30" y="122"/>
                  </a:lnTo>
                  <a:lnTo>
                    <a:pt x="26" y="126"/>
                  </a:lnTo>
                  <a:lnTo>
                    <a:pt x="19" y="126"/>
                  </a:lnTo>
                  <a:lnTo>
                    <a:pt x="2" y="120"/>
                  </a:lnTo>
                  <a:lnTo>
                    <a:pt x="8" y="116"/>
                  </a:lnTo>
                  <a:lnTo>
                    <a:pt x="4" y="101"/>
                  </a:lnTo>
                  <a:lnTo>
                    <a:pt x="0" y="86"/>
                  </a:lnTo>
                  <a:lnTo>
                    <a:pt x="7" y="72"/>
                  </a:lnTo>
                  <a:lnTo>
                    <a:pt x="13" y="59"/>
                  </a:lnTo>
                  <a:lnTo>
                    <a:pt x="9" y="33"/>
                  </a:lnTo>
                  <a:lnTo>
                    <a:pt x="8" y="19"/>
                  </a:lnTo>
                  <a:lnTo>
                    <a:pt x="7" y="3"/>
                  </a:lnTo>
                  <a:lnTo>
                    <a:pt x="28" y="3"/>
                  </a:lnTo>
                  <a:lnTo>
                    <a:pt x="48" y="2"/>
                  </a:lnTo>
                  <a:lnTo>
                    <a:pt x="54" y="0"/>
                  </a:lnTo>
                  <a:lnTo>
                    <a:pt x="56" y="7"/>
                  </a:lnTo>
                  <a:lnTo>
                    <a:pt x="63" y="24"/>
                  </a:lnTo>
                  <a:lnTo>
                    <a:pt x="63" y="33"/>
                  </a:lnTo>
                  <a:lnTo>
                    <a:pt x="64" y="47"/>
                  </a:lnTo>
                  <a:lnTo>
                    <a:pt x="67" y="60"/>
                  </a:lnTo>
                  <a:lnTo>
                    <a:pt x="67" y="75"/>
                  </a:lnTo>
                  <a:lnTo>
                    <a:pt x="68" y="90"/>
                  </a:lnTo>
                  <a:lnTo>
                    <a:pt x="77" y="101"/>
                  </a:lnTo>
                  <a:lnTo>
                    <a:pt x="68" y="107"/>
                  </a:lnTo>
                  <a:lnTo>
                    <a:pt x="62" y="102"/>
                  </a:lnTo>
                  <a:lnTo>
                    <a:pt x="68" y="10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2" name="Freeform 2061"/>
            <p:cNvSpPr>
              <a:spLocks/>
            </p:cNvSpPr>
            <p:nvPr/>
          </p:nvSpPr>
          <p:spPr bwMode="auto">
            <a:xfrm>
              <a:off x="4183375" y="3743325"/>
              <a:ext cx="165100" cy="198438"/>
            </a:xfrm>
            <a:custGeom>
              <a:avLst/>
              <a:gdLst/>
              <a:ahLst/>
              <a:cxnLst>
                <a:cxn ang="0">
                  <a:pos x="59" y="7"/>
                </a:cxn>
                <a:cxn ang="0">
                  <a:pos x="51" y="5"/>
                </a:cxn>
                <a:cxn ang="0">
                  <a:pos x="39" y="7"/>
                </a:cxn>
                <a:cxn ang="0">
                  <a:pos x="38" y="0"/>
                </a:cxn>
                <a:cxn ang="0">
                  <a:pos x="31" y="3"/>
                </a:cxn>
                <a:cxn ang="0">
                  <a:pos x="24" y="9"/>
                </a:cxn>
                <a:cxn ang="0">
                  <a:pos x="13" y="6"/>
                </a:cxn>
                <a:cxn ang="0">
                  <a:pos x="9" y="10"/>
                </a:cxn>
                <a:cxn ang="0">
                  <a:pos x="8" y="26"/>
                </a:cxn>
                <a:cxn ang="0">
                  <a:pos x="9" y="28"/>
                </a:cxn>
                <a:cxn ang="0">
                  <a:pos x="11" y="32"/>
                </a:cxn>
                <a:cxn ang="0">
                  <a:pos x="13" y="40"/>
                </a:cxn>
                <a:cxn ang="0">
                  <a:pos x="12" y="44"/>
                </a:cxn>
                <a:cxn ang="0">
                  <a:pos x="4" y="45"/>
                </a:cxn>
                <a:cxn ang="0">
                  <a:pos x="7" y="53"/>
                </a:cxn>
                <a:cxn ang="0">
                  <a:pos x="1" y="61"/>
                </a:cxn>
                <a:cxn ang="0">
                  <a:pos x="0" y="61"/>
                </a:cxn>
                <a:cxn ang="0">
                  <a:pos x="0" y="79"/>
                </a:cxn>
                <a:cxn ang="0">
                  <a:pos x="0" y="83"/>
                </a:cxn>
                <a:cxn ang="0">
                  <a:pos x="12" y="92"/>
                </a:cxn>
                <a:cxn ang="0">
                  <a:pos x="18" y="101"/>
                </a:cxn>
                <a:cxn ang="0">
                  <a:pos x="16" y="125"/>
                </a:cxn>
                <a:cxn ang="0">
                  <a:pos x="38" y="117"/>
                </a:cxn>
                <a:cxn ang="0">
                  <a:pos x="60" y="109"/>
                </a:cxn>
                <a:cxn ang="0">
                  <a:pos x="65" y="108"/>
                </a:cxn>
                <a:cxn ang="0">
                  <a:pos x="78" y="106"/>
                </a:cxn>
                <a:cxn ang="0">
                  <a:pos x="82" y="109"/>
                </a:cxn>
                <a:cxn ang="0">
                  <a:pos x="90" y="108"/>
                </a:cxn>
                <a:cxn ang="0">
                  <a:pos x="93" y="110"/>
                </a:cxn>
                <a:cxn ang="0">
                  <a:pos x="99" y="106"/>
                </a:cxn>
                <a:cxn ang="0">
                  <a:pos x="95" y="91"/>
                </a:cxn>
                <a:cxn ang="0">
                  <a:pos x="91" y="76"/>
                </a:cxn>
                <a:cxn ang="0">
                  <a:pos x="98" y="62"/>
                </a:cxn>
                <a:cxn ang="0">
                  <a:pos x="104" y="49"/>
                </a:cxn>
                <a:cxn ang="0">
                  <a:pos x="100" y="23"/>
                </a:cxn>
                <a:cxn ang="0">
                  <a:pos x="85" y="14"/>
                </a:cxn>
                <a:cxn ang="0">
                  <a:pos x="69" y="19"/>
                </a:cxn>
                <a:cxn ang="0">
                  <a:pos x="59" y="7"/>
                </a:cxn>
              </a:cxnLst>
              <a:rect l="0" t="0" r="r" b="b"/>
              <a:pathLst>
                <a:path w="104" h="125">
                  <a:moveTo>
                    <a:pt x="59" y="7"/>
                  </a:moveTo>
                  <a:lnTo>
                    <a:pt x="51" y="5"/>
                  </a:lnTo>
                  <a:lnTo>
                    <a:pt x="39" y="7"/>
                  </a:lnTo>
                  <a:lnTo>
                    <a:pt x="38" y="0"/>
                  </a:lnTo>
                  <a:lnTo>
                    <a:pt x="31" y="3"/>
                  </a:lnTo>
                  <a:lnTo>
                    <a:pt x="24" y="9"/>
                  </a:lnTo>
                  <a:lnTo>
                    <a:pt x="13" y="6"/>
                  </a:lnTo>
                  <a:lnTo>
                    <a:pt x="9" y="10"/>
                  </a:lnTo>
                  <a:lnTo>
                    <a:pt x="8" y="26"/>
                  </a:lnTo>
                  <a:lnTo>
                    <a:pt x="9" y="28"/>
                  </a:lnTo>
                  <a:lnTo>
                    <a:pt x="11" y="32"/>
                  </a:lnTo>
                  <a:lnTo>
                    <a:pt x="13" y="40"/>
                  </a:lnTo>
                  <a:lnTo>
                    <a:pt x="12" y="44"/>
                  </a:lnTo>
                  <a:lnTo>
                    <a:pt x="4" y="45"/>
                  </a:lnTo>
                  <a:lnTo>
                    <a:pt x="7" y="53"/>
                  </a:lnTo>
                  <a:lnTo>
                    <a:pt x="1" y="61"/>
                  </a:lnTo>
                  <a:lnTo>
                    <a:pt x="0" y="61"/>
                  </a:lnTo>
                  <a:lnTo>
                    <a:pt x="0" y="79"/>
                  </a:lnTo>
                  <a:lnTo>
                    <a:pt x="0" y="83"/>
                  </a:lnTo>
                  <a:lnTo>
                    <a:pt x="12" y="92"/>
                  </a:lnTo>
                  <a:lnTo>
                    <a:pt x="18" y="101"/>
                  </a:lnTo>
                  <a:lnTo>
                    <a:pt x="16" y="125"/>
                  </a:lnTo>
                  <a:lnTo>
                    <a:pt x="38" y="117"/>
                  </a:lnTo>
                  <a:lnTo>
                    <a:pt x="60" y="109"/>
                  </a:lnTo>
                  <a:lnTo>
                    <a:pt x="65" y="108"/>
                  </a:lnTo>
                  <a:lnTo>
                    <a:pt x="78" y="106"/>
                  </a:lnTo>
                  <a:lnTo>
                    <a:pt x="82" y="109"/>
                  </a:lnTo>
                  <a:lnTo>
                    <a:pt x="90" y="108"/>
                  </a:lnTo>
                  <a:lnTo>
                    <a:pt x="93" y="110"/>
                  </a:lnTo>
                  <a:lnTo>
                    <a:pt x="99" y="106"/>
                  </a:lnTo>
                  <a:lnTo>
                    <a:pt x="95" y="91"/>
                  </a:lnTo>
                  <a:lnTo>
                    <a:pt x="91" y="76"/>
                  </a:lnTo>
                  <a:lnTo>
                    <a:pt x="98" y="62"/>
                  </a:lnTo>
                  <a:lnTo>
                    <a:pt x="104" y="49"/>
                  </a:lnTo>
                  <a:lnTo>
                    <a:pt x="100" y="23"/>
                  </a:lnTo>
                  <a:lnTo>
                    <a:pt x="85" y="14"/>
                  </a:lnTo>
                  <a:lnTo>
                    <a:pt x="69" y="19"/>
                  </a:lnTo>
                  <a:lnTo>
                    <a:pt x="59"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3" name="Freeform 2062"/>
            <p:cNvSpPr>
              <a:spLocks/>
            </p:cNvSpPr>
            <p:nvPr/>
          </p:nvSpPr>
          <p:spPr bwMode="auto">
            <a:xfrm>
              <a:off x="4667563" y="3036888"/>
              <a:ext cx="428625" cy="430212"/>
            </a:xfrm>
            <a:custGeom>
              <a:avLst/>
              <a:gdLst/>
              <a:ahLst/>
              <a:cxnLst>
                <a:cxn ang="0">
                  <a:pos x="253" y="261"/>
                </a:cxn>
                <a:cxn ang="0">
                  <a:pos x="270" y="241"/>
                </a:cxn>
                <a:cxn ang="0">
                  <a:pos x="267" y="202"/>
                </a:cxn>
                <a:cxn ang="0">
                  <a:pos x="266" y="166"/>
                </a:cxn>
                <a:cxn ang="0">
                  <a:pos x="263" y="129"/>
                </a:cxn>
                <a:cxn ang="0">
                  <a:pos x="260" y="91"/>
                </a:cxn>
                <a:cxn ang="0">
                  <a:pos x="258" y="58"/>
                </a:cxn>
                <a:cxn ang="0">
                  <a:pos x="260" y="30"/>
                </a:cxn>
                <a:cxn ang="0">
                  <a:pos x="251" y="24"/>
                </a:cxn>
                <a:cxn ang="0">
                  <a:pos x="221" y="11"/>
                </a:cxn>
                <a:cxn ang="0">
                  <a:pos x="201" y="5"/>
                </a:cxn>
                <a:cxn ang="0">
                  <a:pos x="176" y="21"/>
                </a:cxn>
                <a:cxn ang="0">
                  <a:pos x="174" y="30"/>
                </a:cxn>
                <a:cxn ang="0">
                  <a:pos x="177" y="37"/>
                </a:cxn>
                <a:cxn ang="0">
                  <a:pos x="174" y="51"/>
                </a:cxn>
                <a:cxn ang="0">
                  <a:pos x="160" y="58"/>
                </a:cxn>
                <a:cxn ang="0">
                  <a:pos x="121" y="39"/>
                </a:cxn>
                <a:cxn ang="0">
                  <a:pos x="94" y="16"/>
                </a:cxn>
                <a:cxn ang="0">
                  <a:pos x="82" y="13"/>
                </a:cxn>
                <a:cxn ang="0">
                  <a:pos x="75" y="12"/>
                </a:cxn>
                <a:cxn ang="0">
                  <a:pos x="68" y="9"/>
                </a:cxn>
                <a:cxn ang="0">
                  <a:pos x="61" y="5"/>
                </a:cxn>
                <a:cxn ang="0">
                  <a:pos x="52" y="8"/>
                </a:cxn>
                <a:cxn ang="0">
                  <a:pos x="32" y="0"/>
                </a:cxn>
                <a:cxn ang="0">
                  <a:pos x="21" y="26"/>
                </a:cxn>
                <a:cxn ang="0">
                  <a:pos x="10" y="52"/>
                </a:cxn>
                <a:cxn ang="0">
                  <a:pos x="0" y="64"/>
                </a:cxn>
                <a:cxn ang="0">
                  <a:pos x="8" y="110"/>
                </a:cxn>
                <a:cxn ang="0">
                  <a:pos x="1" y="140"/>
                </a:cxn>
                <a:cxn ang="0">
                  <a:pos x="19" y="172"/>
                </a:cxn>
                <a:cxn ang="0">
                  <a:pos x="46" y="192"/>
                </a:cxn>
                <a:cxn ang="0">
                  <a:pos x="85" y="209"/>
                </a:cxn>
                <a:cxn ang="0">
                  <a:pos x="115" y="192"/>
                </a:cxn>
                <a:cxn ang="0">
                  <a:pos x="148" y="211"/>
                </a:cxn>
                <a:cxn ang="0">
                  <a:pos x="184" y="231"/>
                </a:cxn>
                <a:cxn ang="0">
                  <a:pos x="219" y="250"/>
                </a:cxn>
                <a:cxn ang="0">
                  <a:pos x="254" y="271"/>
                </a:cxn>
              </a:cxnLst>
              <a:rect l="0" t="0" r="r" b="b"/>
              <a:pathLst>
                <a:path w="270" h="271">
                  <a:moveTo>
                    <a:pt x="254" y="271"/>
                  </a:moveTo>
                  <a:lnTo>
                    <a:pt x="253" y="261"/>
                  </a:lnTo>
                  <a:lnTo>
                    <a:pt x="270" y="261"/>
                  </a:lnTo>
                  <a:lnTo>
                    <a:pt x="270" y="241"/>
                  </a:lnTo>
                  <a:lnTo>
                    <a:pt x="268" y="222"/>
                  </a:lnTo>
                  <a:lnTo>
                    <a:pt x="267" y="202"/>
                  </a:lnTo>
                  <a:lnTo>
                    <a:pt x="267" y="184"/>
                  </a:lnTo>
                  <a:lnTo>
                    <a:pt x="266" y="166"/>
                  </a:lnTo>
                  <a:lnTo>
                    <a:pt x="264" y="147"/>
                  </a:lnTo>
                  <a:lnTo>
                    <a:pt x="263" y="129"/>
                  </a:lnTo>
                  <a:lnTo>
                    <a:pt x="262" y="110"/>
                  </a:lnTo>
                  <a:lnTo>
                    <a:pt x="260" y="91"/>
                  </a:lnTo>
                  <a:lnTo>
                    <a:pt x="259" y="73"/>
                  </a:lnTo>
                  <a:lnTo>
                    <a:pt x="258" y="58"/>
                  </a:lnTo>
                  <a:lnTo>
                    <a:pt x="258" y="43"/>
                  </a:lnTo>
                  <a:lnTo>
                    <a:pt x="260" y="30"/>
                  </a:lnTo>
                  <a:lnTo>
                    <a:pt x="260" y="28"/>
                  </a:lnTo>
                  <a:lnTo>
                    <a:pt x="251" y="24"/>
                  </a:lnTo>
                  <a:lnTo>
                    <a:pt x="225" y="17"/>
                  </a:lnTo>
                  <a:lnTo>
                    <a:pt x="221" y="11"/>
                  </a:lnTo>
                  <a:lnTo>
                    <a:pt x="217" y="8"/>
                  </a:lnTo>
                  <a:lnTo>
                    <a:pt x="201" y="5"/>
                  </a:lnTo>
                  <a:lnTo>
                    <a:pt x="188" y="13"/>
                  </a:lnTo>
                  <a:lnTo>
                    <a:pt x="176" y="21"/>
                  </a:lnTo>
                  <a:lnTo>
                    <a:pt x="174" y="22"/>
                  </a:lnTo>
                  <a:lnTo>
                    <a:pt x="174" y="30"/>
                  </a:lnTo>
                  <a:lnTo>
                    <a:pt x="174" y="33"/>
                  </a:lnTo>
                  <a:lnTo>
                    <a:pt x="177" y="37"/>
                  </a:lnTo>
                  <a:lnTo>
                    <a:pt x="176" y="47"/>
                  </a:lnTo>
                  <a:lnTo>
                    <a:pt x="174" y="51"/>
                  </a:lnTo>
                  <a:lnTo>
                    <a:pt x="168" y="55"/>
                  </a:lnTo>
                  <a:lnTo>
                    <a:pt x="160" y="58"/>
                  </a:lnTo>
                  <a:lnTo>
                    <a:pt x="141" y="48"/>
                  </a:lnTo>
                  <a:lnTo>
                    <a:pt x="121" y="39"/>
                  </a:lnTo>
                  <a:lnTo>
                    <a:pt x="102" y="34"/>
                  </a:lnTo>
                  <a:lnTo>
                    <a:pt x="94" y="16"/>
                  </a:lnTo>
                  <a:lnTo>
                    <a:pt x="87" y="15"/>
                  </a:lnTo>
                  <a:lnTo>
                    <a:pt x="82" y="13"/>
                  </a:lnTo>
                  <a:lnTo>
                    <a:pt x="78" y="11"/>
                  </a:lnTo>
                  <a:lnTo>
                    <a:pt x="75" y="12"/>
                  </a:lnTo>
                  <a:lnTo>
                    <a:pt x="72" y="12"/>
                  </a:lnTo>
                  <a:lnTo>
                    <a:pt x="68" y="9"/>
                  </a:lnTo>
                  <a:lnTo>
                    <a:pt x="65" y="5"/>
                  </a:lnTo>
                  <a:lnTo>
                    <a:pt x="61" y="5"/>
                  </a:lnTo>
                  <a:lnTo>
                    <a:pt x="57" y="7"/>
                  </a:lnTo>
                  <a:lnTo>
                    <a:pt x="52" y="8"/>
                  </a:lnTo>
                  <a:lnTo>
                    <a:pt x="46" y="5"/>
                  </a:lnTo>
                  <a:lnTo>
                    <a:pt x="32" y="0"/>
                  </a:lnTo>
                  <a:lnTo>
                    <a:pt x="32" y="17"/>
                  </a:lnTo>
                  <a:lnTo>
                    <a:pt x="21" y="26"/>
                  </a:lnTo>
                  <a:lnTo>
                    <a:pt x="10" y="35"/>
                  </a:lnTo>
                  <a:lnTo>
                    <a:pt x="10" y="52"/>
                  </a:lnTo>
                  <a:lnTo>
                    <a:pt x="1" y="59"/>
                  </a:lnTo>
                  <a:lnTo>
                    <a:pt x="0" y="64"/>
                  </a:lnTo>
                  <a:lnTo>
                    <a:pt x="8" y="87"/>
                  </a:lnTo>
                  <a:lnTo>
                    <a:pt x="8" y="110"/>
                  </a:lnTo>
                  <a:lnTo>
                    <a:pt x="9" y="132"/>
                  </a:lnTo>
                  <a:lnTo>
                    <a:pt x="1" y="140"/>
                  </a:lnTo>
                  <a:lnTo>
                    <a:pt x="12" y="155"/>
                  </a:lnTo>
                  <a:lnTo>
                    <a:pt x="19" y="172"/>
                  </a:lnTo>
                  <a:lnTo>
                    <a:pt x="39" y="176"/>
                  </a:lnTo>
                  <a:lnTo>
                    <a:pt x="46" y="192"/>
                  </a:lnTo>
                  <a:lnTo>
                    <a:pt x="70" y="197"/>
                  </a:lnTo>
                  <a:lnTo>
                    <a:pt x="85" y="209"/>
                  </a:lnTo>
                  <a:lnTo>
                    <a:pt x="96" y="202"/>
                  </a:lnTo>
                  <a:lnTo>
                    <a:pt x="115" y="192"/>
                  </a:lnTo>
                  <a:lnTo>
                    <a:pt x="131" y="201"/>
                  </a:lnTo>
                  <a:lnTo>
                    <a:pt x="148" y="211"/>
                  </a:lnTo>
                  <a:lnTo>
                    <a:pt x="167" y="222"/>
                  </a:lnTo>
                  <a:lnTo>
                    <a:pt x="184" y="231"/>
                  </a:lnTo>
                  <a:lnTo>
                    <a:pt x="201" y="241"/>
                  </a:lnTo>
                  <a:lnTo>
                    <a:pt x="219" y="250"/>
                  </a:lnTo>
                  <a:lnTo>
                    <a:pt x="236" y="261"/>
                  </a:lnTo>
                  <a:lnTo>
                    <a:pt x="254" y="27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4" name="Freeform 2063"/>
            <p:cNvSpPr>
              <a:spLocks/>
            </p:cNvSpPr>
            <p:nvPr/>
          </p:nvSpPr>
          <p:spPr bwMode="auto">
            <a:xfrm>
              <a:off x="4080188" y="3294063"/>
              <a:ext cx="452437" cy="465137"/>
            </a:xfrm>
            <a:custGeom>
              <a:avLst/>
              <a:gdLst/>
              <a:ahLst/>
              <a:cxnLst>
                <a:cxn ang="0">
                  <a:pos x="62" y="275"/>
                </a:cxn>
                <a:cxn ang="0">
                  <a:pos x="74" y="293"/>
                </a:cxn>
                <a:cxn ang="0">
                  <a:pos x="89" y="292"/>
                </a:cxn>
                <a:cxn ang="0">
                  <a:pos x="103" y="283"/>
                </a:cxn>
                <a:cxn ang="0">
                  <a:pos x="116" y="288"/>
                </a:cxn>
                <a:cxn ang="0">
                  <a:pos x="126" y="256"/>
                </a:cxn>
                <a:cxn ang="0">
                  <a:pos x="139" y="240"/>
                </a:cxn>
                <a:cxn ang="0">
                  <a:pos x="152" y="233"/>
                </a:cxn>
                <a:cxn ang="0">
                  <a:pos x="159" y="224"/>
                </a:cxn>
                <a:cxn ang="0">
                  <a:pos x="176" y="215"/>
                </a:cxn>
                <a:cxn ang="0">
                  <a:pos x="199" y="195"/>
                </a:cxn>
                <a:cxn ang="0">
                  <a:pos x="219" y="198"/>
                </a:cxn>
                <a:cxn ang="0">
                  <a:pos x="254" y="191"/>
                </a:cxn>
                <a:cxn ang="0">
                  <a:pos x="281" y="173"/>
                </a:cxn>
                <a:cxn ang="0">
                  <a:pos x="284" y="144"/>
                </a:cxn>
                <a:cxn ang="0">
                  <a:pos x="285" y="116"/>
                </a:cxn>
                <a:cxn ang="0">
                  <a:pos x="264" y="100"/>
                </a:cxn>
                <a:cxn ang="0">
                  <a:pos x="232" y="83"/>
                </a:cxn>
                <a:cxn ang="0">
                  <a:pos x="219" y="68"/>
                </a:cxn>
                <a:cxn ang="0">
                  <a:pos x="194" y="48"/>
                </a:cxn>
                <a:cxn ang="0">
                  <a:pos x="168" y="28"/>
                </a:cxn>
                <a:cxn ang="0">
                  <a:pos x="143" y="10"/>
                </a:cxn>
                <a:cxn ang="0">
                  <a:pos x="116" y="0"/>
                </a:cxn>
                <a:cxn ang="0">
                  <a:pos x="102" y="21"/>
                </a:cxn>
                <a:cxn ang="0">
                  <a:pos x="105" y="62"/>
                </a:cxn>
                <a:cxn ang="0">
                  <a:pos x="109" y="105"/>
                </a:cxn>
                <a:cxn ang="0">
                  <a:pos x="113" y="147"/>
                </a:cxn>
                <a:cxn ang="0">
                  <a:pos x="120" y="172"/>
                </a:cxn>
                <a:cxn ang="0">
                  <a:pos x="100" y="187"/>
                </a:cxn>
                <a:cxn ang="0">
                  <a:pos x="68" y="187"/>
                </a:cxn>
                <a:cxn ang="0">
                  <a:pos x="49" y="186"/>
                </a:cxn>
                <a:cxn ang="0">
                  <a:pos x="22" y="193"/>
                </a:cxn>
                <a:cxn ang="0">
                  <a:pos x="4" y="203"/>
                </a:cxn>
                <a:cxn ang="0">
                  <a:pos x="5" y="221"/>
                </a:cxn>
                <a:cxn ang="0">
                  <a:pos x="16" y="249"/>
                </a:cxn>
                <a:cxn ang="0">
                  <a:pos x="23" y="254"/>
                </a:cxn>
                <a:cxn ang="0">
                  <a:pos x="39" y="255"/>
                </a:cxn>
                <a:cxn ang="0">
                  <a:pos x="53" y="247"/>
                </a:cxn>
                <a:cxn ang="0">
                  <a:pos x="65" y="268"/>
                </a:cxn>
              </a:cxnLst>
              <a:rect l="0" t="0" r="r" b="b"/>
              <a:pathLst>
                <a:path w="285" h="293">
                  <a:moveTo>
                    <a:pt x="65" y="268"/>
                  </a:moveTo>
                  <a:lnTo>
                    <a:pt x="62" y="275"/>
                  </a:lnTo>
                  <a:lnTo>
                    <a:pt x="65" y="275"/>
                  </a:lnTo>
                  <a:lnTo>
                    <a:pt x="74" y="293"/>
                  </a:lnTo>
                  <a:lnTo>
                    <a:pt x="78" y="289"/>
                  </a:lnTo>
                  <a:lnTo>
                    <a:pt x="89" y="292"/>
                  </a:lnTo>
                  <a:lnTo>
                    <a:pt x="96" y="286"/>
                  </a:lnTo>
                  <a:lnTo>
                    <a:pt x="103" y="283"/>
                  </a:lnTo>
                  <a:lnTo>
                    <a:pt x="104" y="290"/>
                  </a:lnTo>
                  <a:lnTo>
                    <a:pt x="116" y="288"/>
                  </a:lnTo>
                  <a:lnTo>
                    <a:pt x="121" y="262"/>
                  </a:lnTo>
                  <a:lnTo>
                    <a:pt x="126" y="256"/>
                  </a:lnTo>
                  <a:lnTo>
                    <a:pt x="135" y="249"/>
                  </a:lnTo>
                  <a:lnTo>
                    <a:pt x="139" y="240"/>
                  </a:lnTo>
                  <a:lnTo>
                    <a:pt x="142" y="229"/>
                  </a:lnTo>
                  <a:lnTo>
                    <a:pt x="152" y="233"/>
                  </a:lnTo>
                  <a:lnTo>
                    <a:pt x="155" y="227"/>
                  </a:lnTo>
                  <a:lnTo>
                    <a:pt x="159" y="224"/>
                  </a:lnTo>
                  <a:lnTo>
                    <a:pt x="165" y="215"/>
                  </a:lnTo>
                  <a:lnTo>
                    <a:pt x="176" y="215"/>
                  </a:lnTo>
                  <a:lnTo>
                    <a:pt x="178" y="207"/>
                  </a:lnTo>
                  <a:lnTo>
                    <a:pt x="199" y="195"/>
                  </a:lnTo>
                  <a:lnTo>
                    <a:pt x="216" y="198"/>
                  </a:lnTo>
                  <a:lnTo>
                    <a:pt x="219" y="198"/>
                  </a:lnTo>
                  <a:lnTo>
                    <a:pt x="234" y="191"/>
                  </a:lnTo>
                  <a:lnTo>
                    <a:pt x="254" y="191"/>
                  </a:lnTo>
                  <a:lnTo>
                    <a:pt x="272" y="190"/>
                  </a:lnTo>
                  <a:lnTo>
                    <a:pt x="281" y="173"/>
                  </a:lnTo>
                  <a:lnTo>
                    <a:pt x="283" y="159"/>
                  </a:lnTo>
                  <a:lnTo>
                    <a:pt x="284" y="144"/>
                  </a:lnTo>
                  <a:lnTo>
                    <a:pt x="284" y="130"/>
                  </a:lnTo>
                  <a:lnTo>
                    <a:pt x="285" y="116"/>
                  </a:lnTo>
                  <a:lnTo>
                    <a:pt x="266" y="116"/>
                  </a:lnTo>
                  <a:lnTo>
                    <a:pt x="264" y="100"/>
                  </a:lnTo>
                  <a:lnTo>
                    <a:pt x="241" y="91"/>
                  </a:lnTo>
                  <a:lnTo>
                    <a:pt x="232" y="83"/>
                  </a:lnTo>
                  <a:lnTo>
                    <a:pt x="232" y="77"/>
                  </a:lnTo>
                  <a:lnTo>
                    <a:pt x="219" y="68"/>
                  </a:lnTo>
                  <a:lnTo>
                    <a:pt x="207" y="58"/>
                  </a:lnTo>
                  <a:lnTo>
                    <a:pt x="194" y="48"/>
                  </a:lnTo>
                  <a:lnTo>
                    <a:pt x="181" y="39"/>
                  </a:lnTo>
                  <a:lnTo>
                    <a:pt x="168" y="28"/>
                  </a:lnTo>
                  <a:lnTo>
                    <a:pt x="156" y="19"/>
                  </a:lnTo>
                  <a:lnTo>
                    <a:pt x="143" y="10"/>
                  </a:lnTo>
                  <a:lnTo>
                    <a:pt x="130" y="0"/>
                  </a:lnTo>
                  <a:lnTo>
                    <a:pt x="116" y="0"/>
                  </a:lnTo>
                  <a:lnTo>
                    <a:pt x="100" y="0"/>
                  </a:lnTo>
                  <a:lnTo>
                    <a:pt x="102" y="21"/>
                  </a:lnTo>
                  <a:lnTo>
                    <a:pt x="104" y="41"/>
                  </a:lnTo>
                  <a:lnTo>
                    <a:pt x="105" y="62"/>
                  </a:lnTo>
                  <a:lnTo>
                    <a:pt x="108" y="84"/>
                  </a:lnTo>
                  <a:lnTo>
                    <a:pt x="109" y="105"/>
                  </a:lnTo>
                  <a:lnTo>
                    <a:pt x="112" y="126"/>
                  </a:lnTo>
                  <a:lnTo>
                    <a:pt x="113" y="147"/>
                  </a:lnTo>
                  <a:lnTo>
                    <a:pt x="116" y="168"/>
                  </a:lnTo>
                  <a:lnTo>
                    <a:pt x="120" y="172"/>
                  </a:lnTo>
                  <a:lnTo>
                    <a:pt x="117" y="187"/>
                  </a:lnTo>
                  <a:lnTo>
                    <a:pt x="100" y="187"/>
                  </a:lnTo>
                  <a:lnTo>
                    <a:pt x="85" y="187"/>
                  </a:lnTo>
                  <a:lnTo>
                    <a:pt x="68" y="187"/>
                  </a:lnTo>
                  <a:lnTo>
                    <a:pt x="51" y="187"/>
                  </a:lnTo>
                  <a:lnTo>
                    <a:pt x="49" y="186"/>
                  </a:lnTo>
                  <a:lnTo>
                    <a:pt x="25" y="191"/>
                  </a:lnTo>
                  <a:lnTo>
                    <a:pt x="22" y="193"/>
                  </a:lnTo>
                  <a:lnTo>
                    <a:pt x="12" y="186"/>
                  </a:lnTo>
                  <a:lnTo>
                    <a:pt x="4" y="203"/>
                  </a:lnTo>
                  <a:lnTo>
                    <a:pt x="0" y="202"/>
                  </a:lnTo>
                  <a:lnTo>
                    <a:pt x="5" y="221"/>
                  </a:lnTo>
                  <a:lnTo>
                    <a:pt x="10" y="229"/>
                  </a:lnTo>
                  <a:lnTo>
                    <a:pt x="16" y="249"/>
                  </a:lnTo>
                  <a:lnTo>
                    <a:pt x="13" y="254"/>
                  </a:lnTo>
                  <a:lnTo>
                    <a:pt x="23" y="254"/>
                  </a:lnTo>
                  <a:lnTo>
                    <a:pt x="29" y="256"/>
                  </a:lnTo>
                  <a:lnTo>
                    <a:pt x="39" y="255"/>
                  </a:lnTo>
                  <a:lnTo>
                    <a:pt x="51" y="250"/>
                  </a:lnTo>
                  <a:lnTo>
                    <a:pt x="53" y="247"/>
                  </a:lnTo>
                  <a:lnTo>
                    <a:pt x="59" y="263"/>
                  </a:lnTo>
                  <a:lnTo>
                    <a:pt x="65" y="26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5" name="Freeform 2064"/>
            <p:cNvSpPr>
              <a:spLocks/>
            </p:cNvSpPr>
            <p:nvPr/>
          </p:nvSpPr>
          <p:spPr bwMode="auto">
            <a:xfrm>
              <a:off x="3953188" y="3222625"/>
              <a:ext cx="333375" cy="393700"/>
            </a:xfrm>
            <a:custGeom>
              <a:avLst/>
              <a:gdLst/>
              <a:ahLst/>
              <a:cxnLst>
                <a:cxn ang="0">
                  <a:pos x="11" y="214"/>
                </a:cxn>
                <a:cxn ang="0">
                  <a:pos x="7" y="222"/>
                </a:cxn>
                <a:cxn ang="0">
                  <a:pos x="12" y="199"/>
                </a:cxn>
                <a:cxn ang="0">
                  <a:pos x="16" y="175"/>
                </a:cxn>
                <a:cxn ang="0">
                  <a:pos x="11" y="156"/>
                </a:cxn>
                <a:cxn ang="0">
                  <a:pos x="12" y="135"/>
                </a:cxn>
                <a:cxn ang="0">
                  <a:pos x="2" y="124"/>
                </a:cxn>
                <a:cxn ang="0">
                  <a:pos x="0" y="128"/>
                </a:cxn>
                <a:cxn ang="0">
                  <a:pos x="3" y="118"/>
                </a:cxn>
                <a:cxn ang="0">
                  <a:pos x="19" y="118"/>
                </a:cxn>
                <a:cxn ang="0">
                  <a:pos x="36" y="118"/>
                </a:cxn>
                <a:cxn ang="0">
                  <a:pos x="53" y="118"/>
                </a:cxn>
                <a:cxn ang="0">
                  <a:pos x="70" y="118"/>
                </a:cxn>
                <a:cxn ang="0">
                  <a:pos x="71" y="101"/>
                </a:cxn>
                <a:cxn ang="0">
                  <a:pos x="71" y="84"/>
                </a:cxn>
                <a:cxn ang="0">
                  <a:pos x="88" y="76"/>
                </a:cxn>
                <a:cxn ang="0">
                  <a:pos x="88" y="50"/>
                </a:cxn>
                <a:cxn ang="0">
                  <a:pos x="89" y="25"/>
                </a:cxn>
                <a:cxn ang="0">
                  <a:pos x="103" y="25"/>
                </a:cxn>
                <a:cxn ang="0">
                  <a:pos x="118" y="25"/>
                </a:cxn>
                <a:cxn ang="0">
                  <a:pos x="131" y="25"/>
                </a:cxn>
                <a:cxn ang="0">
                  <a:pos x="145" y="25"/>
                </a:cxn>
                <a:cxn ang="0">
                  <a:pos x="146" y="0"/>
                </a:cxn>
                <a:cxn ang="0">
                  <a:pos x="162" y="11"/>
                </a:cxn>
                <a:cxn ang="0">
                  <a:pos x="178" y="23"/>
                </a:cxn>
                <a:cxn ang="0">
                  <a:pos x="195" y="34"/>
                </a:cxn>
                <a:cxn ang="0">
                  <a:pos x="210" y="45"/>
                </a:cxn>
                <a:cxn ang="0">
                  <a:pos x="196" y="45"/>
                </a:cxn>
                <a:cxn ang="0">
                  <a:pos x="180" y="45"/>
                </a:cxn>
                <a:cxn ang="0">
                  <a:pos x="182" y="66"/>
                </a:cxn>
                <a:cxn ang="0">
                  <a:pos x="184" y="86"/>
                </a:cxn>
                <a:cxn ang="0">
                  <a:pos x="185" y="107"/>
                </a:cxn>
                <a:cxn ang="0">
                  <a:pos x="188" y="129"/>
                </a:cxn>
                <a:cxn ang="0">
                  <a:pos x="189" y="150"/>
                </a:cxn>
                <a:cxn ang="0">
                  <a:pos x="192" y="171"/>
                </a:cxn>
                <a:cxn ang="0">
                  <a:pos x="193" y="192"/>
                </a:cxn>
                <a:cxn ang="0">
                  <a:pos x="196" y="213"/>
                </a:cxn>
                <a:cxn ang="0">
                  <a:pos x="200" y="217"/>
                </a:cxn>
                <a:cxn ang="0">
                  <a:pos x="197" y="232"/>
                </a:cxn>
                <a:cxn ang="0">
                  <a:pos x="180" y="232"/>
                </a:cxn>
                <a:cxn ang="0">
                  <a:pos x="165" y="232"/>
                </a:cxn>
                <a:cxn ang="0">
                  <a:pos x="148" y="232"/>
                </a:cxn>
                <a:cxn ang="0">
                  <a:pos x="131" y="232"/>
                </a:cxn>
                <a:cxn ang="0">
                  <a:pos x="129" y="231"/>
                </a:cxn>
                <a:cxn ang="0">
                  <a:pos x="105" y="236"/>
                </a:cxn>
                <a:cxn ang="0">
                  <a:pos x="102" y="238"/>
                </a:cxn>
                <a:cxn ang="0">
                  <a:pos x="92" y="231"/>
                </a:cxn>
                <a:cxn ang="0">
                  <a:pos x="84" y="248"/>
                </a:cxn>
                <a:cxn ang="0">
                  <a:pos x="80" y="247"/>
                </a:cxn>
                <a:cxn ang="0">
                  <a:pos x="68" y="234"/>
                </a:cxn>
                <a:cxn ang="0">
                  <a:pos x="55" y="219"/>
                </a:cxn>
                <a:cxn ang="0">
                  <a:pos x="38" y="210"/>
                </a:cxn>
                <a:cxn ang="0">
                  <a:pos x="25" y="212"/>
                </a:cxn>
                <a:cxn ang="0">
                  <a:pos x="11" y="214"/>
                </a:cxn>
              </a:cxnLst>
              <a:rect l="0" t="0" r="r" b="b"/>
              <a:pathLst>
                <a:path w="210" h="248">
                  <a:moveTo>
                    <a:pt x="11" y="214"/>
                  </a:moveTo>
                  <a:lnTo>
                    <a:pt x="7" y="222"/>
                  </a:lnTo>
                  <a:lnTo>
                    <a:pt x="12" y="199"/>
                  </a:lnTo>
                  <a:lnTo>
                    <a:pt x="16" y="175"/>
                  </a:lnTo>
                  <a:lnTo>
                    <a:pt x="11" y="156"/>
                  </a:lnTo>
                  <a:lnTo>
                    <a:pt x="12" y="135"/>
                  </a:lnTo>
                  <a:lnTo>
                    <a:pt x="2" y="124"/>
                  </a:lnTo>
                  <a:lnTo>
                    <a:pt x="0" y="128"/>
                  </a:lnTo>
                  <a:lnTo>
                    <a:pt x="3" y="118"/>
                  </a:lnTo>
                  <a:lnTo>
                    <a:pt x="19" y="118"/>
                  </a:lnTo>
                  <a:lnTo>
                    <a:pt x="36" y="118"/>
                  </a:lnTo>
                  <a:lnTo>
                    <a:pt x="53" y="118"/>
                  </a:lnTo>
                  <a:lnTo>
                    <a:pt x="70" y="118"/>
                  </a:lnTo>
                  <a:lnTo>
                    <a:pt x="71" y="101"/>
                  </a:lnTo>
                  <a:lnTo>
                    <a:pt x="71" y="84"/>
                  </a:lnTo>
                  <a:lnTo>
                    <a:pt x="88" y="76"/>
                  </a:lnTo>
                  <a:lnTo>
                    <a:pt x="88" y="50"/>
                  </a:lnTo>
                  <a:lnTo>
                    <a:pt x="89" y="25"/>
                  </a:lnTo>
                  <a:lnTo>
                    <a:pt x="103" y="25"/>
                  </a:lnTo>
                  <a:lnTo>
                    <a:pt x="118" y="25"/>
                  </a:lnTo>
                  <a:lnTo>
                    <a:pt x="131" y="25"/>
                  </a:lnTo>
                  <a:lnTo>
                    <a:pt x="145" y="25"/>
                  </a:lnTo>
                  <a:lnTo>
                    <a:pt x="146" y="0"/>
                  </a:lnTo>
                  <a:lnTo>
                    <a:pt x="162" y="11"/>
                  </a:lnTo>
                  <a:lnTo>
                    <a:pt x="178" y="23"/>
                  </a:lnTo>
                  <a:lnTo>
                    <a:pt x="195" y="34"/>
                  </a:lnTo>
                  <a:lnTo>
                    <a:pt x="210" y="45"/>
                  </a:lnTo>
                  <a:lnTo>
                    <a:pt x="196" y="45"/>
                  </a:lnTo>
                  <a:lnTo>
                    <a:pt x="180" y="45"/>
                  </a:lnTo>
                  <a:lnTo>
                    <a:pt x="182" y="66"/>
                  </a:lnTo>
                  <a:lnTo>
                    <a:pt x="184" y="86"/>
                  </a:lnTo>
                  <a:lnTo>
                    <a:pt x="185" y="107"/>
                  </a:lnTo>
                  <a:lnTo>
                    <a:pt x="188" y="129"/>
                  </a:lnTo>
                  <a:lnTo>
                    <a:pt x="189" y="150"/>
                  </a:lnTo>
                  <a:lnTo>
                    <a:pt x="192" y="171"/>
                  </a:lnTo>
                  <a:lnTo>
                    <a:pt x="193" y="192"/>
                  </a:lnTo>
                  <a:lnTo>
                    <a:pt x="196" y="213"/>
                  </a:lnTo>
                  <a:lnTo>
                    <a:pt x="200" y="217"/>
                  </a:lnTo>
                  <a:lnTo>
                    <a:pt x="197" y="232"/>
                  </a:lnTo>
                  <a:lnTo>
                    <a:pt x="180" y="232"/>
                  </a:lnTo>
                  <a:lnTo>
                    <a:pt x="165" y="232"/>
                  </a:lnTo>
                  <a:lnTo>
                    <a:pt x="148" y="232"/>
                  </a:lnTo>
                  <a:lnTo>
                    <a:pt x="131" y="232"/>
                  </a:lnTo>
                  <a:lnTo>
                    <a:pt x="129" y="231"/>
                  </a:lnTo>
                  <a:lnTo>
                    <a:pt x="105" y="236"/>
                  </a:lnTo>
                  <a:lnTo>
                    <a:pt x="102" y="238"/>
                  </a:lnTo>
                  <a:lnTo>
                    <a:pt x="92" y="231"/>
                  </a:lnTo>
                  <a:lnTo>
                    <a:pt x="84" y="248"/>
                  </a:lnTo>
                  <a:lnTo>
                    <a:pt x="80" y="247"/>
                  </a:lnTo>
                  <a:lnTo>
                    <a:pt x="68" y="234"/>
                  </a:lnTo>
                  <a:lnTo>
                    <a:pt x="55" y="219"/>
                  </a:lnTo>
                  <a:lnTo>
                    <a:pt x="38" y="210"/>
                  </a:lnTo>
                  <a:lnTo>
                    <a:pt x="25" y="212"/>
                  </a:lnTo>
                  <a:lnTo>
                    <a:pt x="11" y="21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6" name="Freeform 2065"/>
            <p:cNvSpPr>
              <a:spLocks/>
            </p:cNvSpPr>
            <p:nvPr/>
          </p:nvSpPr>
          <p:spPr bwMode="auto">
            <a:xfrm>
              <a:off x="4423088" y="3341688"/>
              <a:ext cx="428625" cy="369887"/>
            </a:xfrm>
            <a:custGeom>
              <a:avLst/>
              <a:gdLst/>
              <a:ahLst/>
              <a:cxnLst>
                <a:cxn ang="0">
                  <a:pos x="29" y="213"/>
                </a:cxn>
                <a:cxn ang="0">
                  <a:pos x="24" y="215"/>
                </a:cxn>
                <a:cxn ang="0">
                  <a:pos x="13" y="206"/>
                </a:cxn>
                <a:cxn ang="0">
                  <a:pos x="13" y="199"/>
                </a:cxn>
                <a:cxn ang="0">
                  <a:pos x="16" y="199"/>
                </a:cxn>
                <a:cxn ang="0">
                  <a:pos x="2" y="185"/>
                </a:cxn>
                <a:cxn ang="0">
                  <a:pos x="0" y="168"/>
                </a:cxn>
                <a:cxn ang="0">
                  <a:pos x="3" y="168"/>
                </a:cxn>
                <a:cxn ang="0">
                  <a:pos x="18" y="161"/>
                </a:cxn>
                <a:cxn ang="0">
                  <a:pos x="38" y="161"/>
                </a:cxn>
                <a:cxn ang="0">
                  <a:pos x="56" y="160"/>
                </a:cxn>
                <a:cxn ang="0">
                  <a:pos x="65" y="143"/>
                </a:cxn>
                <a:cxn ang="0">
                  <a:pos x="67" y="129"/>
                </a:cxn>
                <a:cxn ang="0">
                  <a:pos x="68" y="114"/>
                </a:cxn>
                <a:cxn ang="0">
                  <a:pos x="68" y="100"/>
                </a:cxn>
                <a:cxn ang="0">
                  <a:pos x="69" y="86"/>
                </a:cxn>
                <a:cxn ang="0">
                  <a:pos x="82" y="83"/>
                </a:cxn>
                <a:cxn ang="0">
                  <a:pos x="95" y="79"/>
                </a:cxn>
                <a:cxn ang="0">
                  <a:pos x="110" y="66"/>
                </a:cxn>
                <a:cxn ang="0">
                  <a:pos x="124" y="52"/>
                </a:cxn>
                <a:cxn ang="0">
                  <a:pos x="142" y="39"/>
                </a:cxn>
                <a:cxn ang="0">
                  <a:pos x="162" y="26"/>
                </a:cxn>
                <a:cxn ang="0">
                  <a:pos x="181" y="13"/>
                </a:cxn>
                <a:cxn ang="0">
                  <a:pos x="200" y="0"/>
                </a:cxn>
                <a:cxn ang="0">
                  <a:pos x="224" y="5"/>
                </a:cxn>
                <a:cxn ang="0">
                  <a:pos x="239" y="17"/>
                </a:cxn>
                <a:cxn ang="0">
                  <a:pos x="250" y="10"/>
                </a:cxn>
                <a:cxn ang="0">
                  <a:pos x="252" y="9"/>
                </a:cxn>
                <a:cxn ang="0">
                  <a:pos x="253" y="25"/>
                </a:cxn>
                <a:cxn ang="0">
                  <a:pos x="256" y="39"/>
                </a:cxn>
                <a:cxn ang="0">
                  <a:pos x="270" y="62"/>
                </a:cxn>
                <a:cxn ang="0">
                  <a:pos x="266" y="70"/>
                </a:cxn>
                <a:cxn ang="0">
                  <a:pos x="265" y="84"/>
                </a:cxn>
                <a:cxn ang="0">
                  <a:pos x="265" y="100"/>
                </a:cxn>
                <a:cxn ang="0">
                  <a:pos x="263" y="114"/>
                </a:cxn>
                <a:cxn ang="0">
                  <a:pos x="262" y="130"/>
                </a:cxn>
                <a:cxn ang="0">
                  <a:pos x="254" y="142"/>
                </a:cxn>
                <a:cxn ang="0">
                  <a:pos x="246" y="154"/>
                </a:cxn>
                <a:cxn ang="0">
                  <a:pos x="239" y="165"/>
                </a:cxn>
                <a:cxn ang="0">
                  <a:pos x="231" y="177"/>
                </a:cxn>
                <a:cxn ang="0">
                  <a:pos x="232" y="193"/>
                </a:cxn>
                <a:cxn ang="0">
                  <a:pos x="213" y="204"/>
                </a:cxn>
                <a:cxn ang="0">
                  <a:pos x="194" y="203"/>
                </a:cxn>
                <a:cxn ang="0">
                  <a:pos x="177" y="200"/>
                </a:cxn>
                <a:cxn ang="0">
                  <a:pos x="158" y="211"/>
                </a:cxn>
                <a:cxn ang="0">
                  <a:pos x="145" y="206"/>
                </a:cxn>
                <a:cxn ang="0">
                  <a:pos x="132" y="200"/>
                </a:cxn>
                <a:cxn ang="0">
                  <a:pos x="114" y="206"/>
                </a:cxn>
                <a:cxn ang="0">
                  <a:pos x="102" y="194"/>
                </a:cxn>
                <a:cxn ang="0">
                  <a:pos x="85" y="193"/>
                </a:cxn>
                <a:cxn ang="0">
                  <a:pos x="68" y="198"/>
                </a:cxn>
                <a:cxn ang="0">
                  <a:pos x="64" y="212"/>
                </a:cxn>
                <a:cxn ang="0">
                  <a:pos x="59" y="225"/>
                </a:cxn>
                <a:cxn ang="0">
                  <a:pos x="59" y="233"/>
                </a:cxn>
                <a:cxn ang="0">
                  <a:pos x="43" y="220"/>
                </a:cxn>
                <a:cxn ang="0">
                  <a:pos x="38" y="226"/>
                </a:cxn>
                <a:cxn ang="0">
                  <a:pos x="38" y="229"/>
                </a:cxn>
                <a:cxn ang="0">
                  <a:pos x="34" y="219"/>
                </a:cxn>
                <a:cxn ang="0">
                  <a:pos x="29" y="213"/>
                </a:cxn>
              </a:cxnLst>
              <a:rect l="0" t="0" r="r" b="b"/>
              <a:pathLst>
                <a:path w="270" h="233">
                  <a:moveTo>
                    <a:pt x="29" y="213"/>
                  </a:moveTo>
                  <a:lnTo>
                    <a:pt x="24" y="215"/>
                  </a:lnTo>
                  <a:lnTo>
                    <a:pt x="13" y="206"/>
                  </a:lnTo>
                  <a:lnTo>
                    <a:pt x="13" y="199"/>
                  </a:lnTo>
                  <a:lnTo>
                    <a:pt x="16" y="199"/>
                  </a:lnTo>
                  <a:lnTo>
                    <a:pt x="2" y="185"/>
                  </a:lnTo>
                  <a:lnTo>
                    <a:pt x="0" y="168"/>
                  </a:lnTo>
                  <a:lnTo>
                    <a:pt x="3" y="168"/>
                  </a:lnTo>
                  <a:lnTo>
                    <a:pt x="18" y="161"/>
                  </a:lnTo>
                  <a:lnTo>
                    <a:pt x="38" y="161"/>
                  </a:lnTo>
                  <a:lnTo>
                    <a:pt x="56" y="160"/>
                  </a:lnTo>
                  <a:lnTo>
                    <a:pt x="65" y="143"/>
                  </a:lnTo>
                  <a:lnTo>
                    <a:pt x="67" y="129"/>
                  </a:lnTo>
                  <a:lnTo>
                    <a:pt x="68" y="114"/>
                  </a:lnTo>
                  <a:lnTo>
                    <a:pt x="68" y="100"/>
                  </a:lnTo>
                  <a:lnTo>
                    <a:pt x="69" y="86"/>
                  </a:lnTo>
                  <a:lnTo>
                    <a:pt x="82" y="83"/>
                  </a:lnTo>
                  <a:lnTo>
                    <a:pt x="95" y="79"/>
                  </a:lnTo>
                  <a:lnTo>
                    <a:pt x="110" y="66"/>
                  </a:lnTo>
                  <a:lnTo>
                    <a:pt x="124" y="52"/>
                  </a:lnTo>
                  <a:lnTo>
                    <a:pt x="142" y="39"/>
                  </a:lnTo>
                  <a:lnTo>
                    <a:pt x="162" y="26"/>
                  </a:lnTo>
                  <a:lnTo>
                    <a:pt x="181" y="13"/>
                  </a:lnTo>
                  <a:lnTo>
                    <a:pt x="200" y="0"/>
                  </a:lnTo>
                  <a:lnTo>
                    <a:pt x="224" y="5"/>
                  </a:lnTo>
                  <a:lnTo>
                    <a:pt x="239" y="17"/>
                  </a:lnTo>
                  <a:lnTo>
                    <a:pt x="250" y="10"/>
                  </a:lnTo>
                  <a:lnTo>
                    <a:pt x="252" y="9"/>
                  </a:lnTo>
                  <a:lnTo>
                    <a:pt x="253" y="25"/>
                  </a:lnTo>
                  <a:lnTo>
                    <a:pt x="256" y="39"/>
                  </a:lnTo>
                  <a:lnTo>
                    <a:pt x="270" y="62"/>
                  </a:lnTo>
                  <a:lnTo>
                    <a:pt x="266" y="70"/>
                  </a:lnTo>
                  <a:lnTo>
                    <a:pt x="265" y="84"/>
                  </a:lnTo>
                  <a:lnTo>
                    <a:pt x="265" y="100"/>
                  </a:lnTo>
                  <a:lnTo>
                    <a:pt x="263" y="114"/>
                  </a:lnTo>
                  <a:lnTo>
                    <a:pt x="262" y="130"/>
                  </a:lnTo>
                  <a:lnTo>
                    <a:pt x="254" y="142"/>
                  </a:lnTo>
                  <a:lnTo>
                    <a:pt x="246" y="154"/>
                  </a:lnTo>
                  <a:lnTo>
                    <a:pt x="239" y="165"/>
                  </a:lnTo>
                  <a:lnTo>
                    <a:pt x="231" y="177"/>
                  </a:lnTo>
                  <a:lnTo>
                    <a:pt x="232" y="193"/>
                  </a:lnTo>
                  <a:lnTo>
                    <a:pt x="213" y="204"/>
                  </a:lnTo>
                  <a:lnTo>
                    <a:pt x="194" y="203"/>
                  </a:lnTo>
                  <a:lnTo>
                    <a:pt x="177" y="200"/>
                  </a:lnTo>
                  <a:lnTo>
                    <a:pt x="158" y="211"/>
                  </a:lnTo>
                  <a:lnTo>
                    <a:pt x="145" y="206"/>
                  </a:lnTo>
                  <a:lnTo>
                    <a:pt x="132" y="200"/>
                  </a:lnTo>
                  <a:lnTo>
                    <a:pt x="114" y="206"/>
                  </a:lnTo>
                  <a:lnTo>
                    <a:pt x="102" y="194"/>
                  </a:lnTo>
                  <a:lnTo>
                    <a:pt x="85" y="193"/>
                  </a:lnTo>
                  <a:lnTo>
                    <a:pt x="68" y="198"/>
                  </a:lnTo>
                  <a:lnTo>
                    <a:pt x="64" y="212"/>
                  </a:lnTo>
                  <a:lnTo>
                    <a:pt x="59" y="225"/>
                  </a:lnTo>
                  <a:lnTo>
                    <a:pt x="59" y="233"/>
                  </a:lnTo>
                  <a:lnTo>
                    <a:pt x="43" y="220"/>
                  </a:lnTo>
                  <a:lnTo>
                    <a:pt x="38" y="226"/>
                  </a:lnTo>
                  <a:lnTo>
                    <a:pt x="38" y="229"/>
                  </a:lnTo>
                  <a:lnTo>
                    <a:pt x="34" y="219"/>
                  </a:lnTo>
                  <a:lnTo>
                    <a:pt x="29" y="21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7" name="Freeform 2066"/>
            <p:cNvSpPr>
              <a:spLocks/>
            </p:cNvSpPr>
            <p:nvPr/>
          </p:nvSpPr>
          <p:spPr bwMode="auto">
            <a:xfrm>
              <a:off x="3937313" y="3556000"/>
              <a:ext cx="168275" cy="134938"/>
            </a:xfrm>
            <a:custGeom>
              <a:avLst/>
              <a:gdLst/>
              <a:ahLst/>
              <a:cxnLst>
                <a:cxn ang="0">
                  <a:pos x="21" y="4"/>
                </a:cxn>
                <a:cxn ang="0">
                  <a:pos x="17" y="12"/>
                </a:cxn>
                <a:cxn ang="0">
                  <a:pos x="9" y="25"/>
                </a:cxn>
                <a:cxn ang="0">
                  <a:pos x="0" y="39"/>
                </a:cxn>
                <a:cxn ang="0">
                  <a:pos x="12" y="52"/>
                </a:cxn>
                <a:cxn ang="0">
                  <a:pos x="17" y="50"/>
                </a:cxn>
                <a:cxn ang="0">
                  <a:pos x="13" y="54"/>
                </a:cxn>
                <a:cxn ang="0">
                  <a:pos x="14" y="56"/>
                </a:cxn>
                <a:cxn ang="0">
                  <a:pos x="16" y="60"/>
                </a:cxn>
                <a:cxn ang="0">
                  <a:pos x="34" y="60"/>
                </a:cxn>
                <a:cxn ang="0">
                  <a:pos x="37" y="56"/>
                </a:cxn>
                <a:cxn ang="0">
                  <a:pos x="57" y="62"/>
                </a:cxn>
                <a:cxn ang="0">
                  <a:pos x="63" y="65"/>
                </a:cxn>
                <a:cxn ang="0">
                  <a:pos x="39" y="62"/>
                </a:cxn>
                <a:cxn ang="0">
                  <a:pos x="26" y="65"/>
                </a:cxn>
                <a:cxn ang="0">
                  <a:pos x="12" y="71"/>
                </a:cxn>
                <a:cxn ang="0">
                  <a:pos x="14" y="80"/>
                </a:cxn>
                <a:cxn ang="0">
                  <a:pos x="26" y="77"/>
                </a:cxn>
                <a:cxn ang="0">
                  <a:pos x="33" y="76"/>
                </a:cxn>
                <a:cxn ang="0">
                  <a:pos x="33" y="77"/>
                </a:cxn>
                <a:cxn ang="0">
                  <a:pos x="17" y="80"/>
                </a:cxn>
                <a:cxn ang="0">
                  <a:pos x="13" y="85"/>
                </a:cxn>
                <a:cxn ang="0">
                  <a:pos x="35" y="81"/>
                </a:cxn>
                <a:cxn ang="0">
                  <a:pos x="50" y="80"/>
                </a:cxn>
                <a:cxn ang="0">
                  <a:pos x="65" y="78"/>
                </a:cxn>
                <a:cxn ang="0">
                  <a:pos x="80" y="82"/>
                </a:cxn>
                <a:cxn ang="0">
                  <a:pos x="106" y="84"/>
                </a:cxn>
                <a:cxn ang="0">
                  <a:pos x="100" y="64"/>
                </a:cxn>
                <a:cxn ang="0">
                  <a:pos x="95" y="56"/>
                </a:cxn>
                <a:cxn ang="0">
                  <a:pos x="90" y="37"/>
                </a:cxn>
                <a:cxn ang="0">
                  <a:pos x="78" y="24"/>
                </a:cxn>
                <a:cxn ang="0">
                  <a:pos x="65" y="9"/>
                </a:cxn>
                <a:cxn ang="0">
                  <a:pos x="48" y="0"/>
                </a:cxn>
                <a:cxn ang="0">
                  <a:pos x="35" y="2"/>
                </a:cxn>
                <a:cxn ang="0">
                  <a:pos x="21" y="4"/>
                </a:cxn>
              </a:cxnLst>
              <a:rect l="0" t="0" r="r" b="b"/>
              <a:pathLst>
                <a:path w="106" h="85">
                  <a:moveTo>
                    <a:pt x="21" y="4"/>
                  </a:moveTo>
                  <a:lnTo>
                    <a:pt x="17" y="12"/>
                  </a:lnTo>
                  <a:lnTo>
                    <a:pt x="9" y="25"/>
                  </a:lnTo>
                  <a:lnTo>
                    <a:pt x="0" y="39"/>
                  </a:lnTo>
                  <a:lnTo>
                    <a:pt x="12" y="52"/>
                  </a:lnTo>
                  <a:lnTo>
                    <a:pt x="17" y="50"/>
                  </a:lnTo>
                  <a:lnTo>
                    <a:pt x="13" y="54"/>
                  </a:lnTo>
                  <a:lnTo>
                    <a:pt x="14" y="56"/>
                  </a:lnTo>
                  <a:lnTo>
                    <a:pt x="16" y="60"/>
                  </a:lnTo>
                  <a:lnTo>
                    <a:pt x="34" y="60"/>
                  </a:lnTo>
                  <a:lnTo>
                    <a:pt x="37" y="56"/>
                  </a:lnTo>
                  <a:lnTo>
                    <a:pt x="57" y="62"/>
                  </a:lnTo>
                  <a:lnTo>
                    <a:pt x="63" y="65"/>
                  </a:lnTo>
                  <a:lnTo>
                    <a:pt x="39" y="62"/>
                  </a:lnTo>
                  <a:lnTo>
                    <a:pt x="26" y="65"/>
                  </a:lnTo>
                  <a:lnTo>
                    <a:pt x="12" y="71"/>
                  </a:lnTo>
                  <a:lnTo>
                    <a:pt x="14" y="80"/>
                  </a:lnTo>
                  <a:lnTo>
                    <a:pt x="26" y="77"/>
                  </a:lnTo>
                  <a:lnTo>
                    <a:pt x="33" y="76"/>
                  </a:lnTo>
                  <a:lnTo>
                    <a:pt x="33" y="77"/>
                  </a:lnTo>
                  <a:lnTo>
                    <a:pt x="17" y="80"/>
                  </a:lnTo>
                  <a:lnTo>
                    <a:pt x="13" y="85"/>
                  </a:lnTo>
                  <a:lnTo>
                    <a:pt x="35" y="81"/>
                  </a:lnTo>
                  <a:lnTo>
                    <a:pt x="50" y="80"/>
                  </a:lnTo>
                  <a:lnTo>
                    <a:pt x="65" y="78"/>
                  </a:lnTo>
                  <a:lnTo>
                    <a:pt x="80" y="82"/>
                  </a:lnTo>
                  <a:lnTo>
                    <a:pt x="106" y="84"/>
                  </a:lnTo>
                  <a:lnTo>
                    <a:pt x="100" y="64"/>
                  </a:lnTo>
                  <a:lnTo>
                    <a:pt x="95" y="56"/>
                  </a:lnTo>
                  <a:lnTo>
                    <a:pt x="90" y="37"/>
                  </a:lnTo>
                  <a:lnTo>
                    <a:pt x="78" y="24"/>
                  </a:lnTo>
                  <a:lnTo>
                    <a:pt x="65" y="9"/>
                  </a:lnTo>
                  <a:lnTo>
                    <a:pt x="48" y="0"/>
                  </a:lnTo>
                  <a:lnTo>
                    <a:pt x="35" y="2"/>
                  </a:lnTo>
                  <a:lnTo>
                    <a:pt x="21"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8" name="Freeform 2067"/>
            <p:cNvSpPr>
              <a:spLocks/>
            </p:cNvSpPr>
            <p:nvPr/>
          </p:nvSpPr>
          <p:spPr bwMode="auto">
            <a:xfrm>
              <a:off x="3956363" y="3644900"/>
              <a:ext cx="80962" cy="23813"/>
            </a:xfrm>
            <a:custGeom>
              <a:avLst/>
              <a:gdLst/>
              <a:ahLst/>
              <a:cxnLst>
                <a:cxn ang="0">
                  <a:pos x="2" y="7"/>
                </a:cxn>
                <a:cxn ang="0">
                  <a:pos x="0" y="15"/>
                </a:cxn>
                <a:cxn ang="0">
                  <a:pos x="14" y="9"/>
                </a:cxn>
                <a:cxn ang="0">
                  <a:pos x="27" y="6"/>
                </a:cxn>
                <a:cxn ang="0">
                  <a:pos x="51" y="9"/>
                </a:cxn>
                <a:cxn ang="0">
                  <a:pos x="45" y="6"/>
                </a:cxn>
                <a:cxn ang="0">
                  <a:pos x="25" y="0"/>
                </a:cxn>
                <a:cxn ang="0">
                  <a:pos x="22" y="4"/>
                </a:cxn>
                <a:cxn ang="0">
                  <a:pos x="4" y="4"/>
                </a:cxn>
                <a:cxn ang="0">
                  <a:pos x="4" y="7"/>
                </a:cxn>
                <a:cxn ang="0">
                  <a:pos x="21" y="7"/>
                </a:cxn>
                <a:cxn ang="0">
                  <a:pos x="10" y="11"/>
                </a:cxn>
                <a:cxn ang="0">
                  <a:pos x="2" y="7"/>
                </a:cxn>
              </a:cxnLst>
              <a:rect l="0" t="0" r="r" b="b"/>
              <a:pathLst>
                <a:path w="51" h="15">
                  <a:moveTo>
                    <a:pt x="2" y="7"/>
                  </a:moveTo>
                  <a:lnTo>
                    <a:pt x="0" y="15"/>
                  </a:lnTo>
                  <a:lnTo>
                    <a:pt x="14" y="9"/>
                  </a:lnTo>
                  <a:lnTo>
                    <a:pt x="27" y="6"/>
                  </a:lnTo>
                  <a:lnTo>
                    <a:pt x="51" y="9"/>
                  </a:lnTo>
                  <a:lnTo>
                    <a:pt x="45" y="6"/>
                  </a:lnTo>
                  <a:lnTo>
                    <a:pt x="25" y="0"/>
                  </a:lnTo>
                  <a:lnTo>
                    <a:pt x="22" y="4"/>
                  </a:lnTo>
                  <a:lnTo>
                    <a:pt x="4" y="4"/>
                  </a:lnTo>
                  <a:lnTo>
                    <a:pt x="4" y="7"/>
                  </a:lnTo>
                  <a:lnTo>
                    <a:pt x="21" y="7"/>
                  </a:lnTo>
                  <a:lnTo>
                    <a:pt x="10" y="11"/>
                  </a:lnTo>
                  <a:lnTo>
                    <a:pt x="2"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69" name="Freeform 2068"/>
            <p:cNvSpPr>
              <a:spLocks/>
            </p:cNvSpPr>
            <p:nvPr/>
          </p:nvSpPr>
          <p:spPr bwMode="auto">
            <a:xfrm>
              <a:off x="4264338" y="3603625"/>
              <a:ext cx="219075" cy="176213"/>
            </a:xfrm>
            <a:custGeom>
              <a:avLst/>
              <a:gdLst/>
              <a:ahLst/>
              <a:cxnLst>
                <a:cxn ang="0">
                  <a:pos x="113" y="81"/>
                </a:cxn>
                <a:cxn ang="0">
                  <a:pos x="108" y="81"/>
                </a:cxn>
                <a:cxn ang="0">
                  <a:pos x="94" y="78"/>
                </a:cxn>
                <a:cxn ang="0">
                  <a:pos x="88" y="80"/>
                </a:cxn>
                <a:cxn ang="0">
                  <a:pos x="68" y="81"/>
                </a:cxn>
                <a:cxn ang="0">
                  <a:pos x="47" y="81"/>
                </a:cxn>
                <a:cxn ang="0">
                  <a:pos x="48" y="97"/>
                </a:cxn>
                <a:cxn ang="0">
                  <a:pos x="49" y="111"/>
                </a:cxn>
                <a:cxn ang="0">
                  <a:pos x="34" y="102"/>
                </a:cxn>
                <a:cxn ang="0">
                  <a:pos x="18" y="107"/>
                </a:cxn>
                <a:cxn ang="0">
                  <a:pos x="8" y="95"/>
                </a:cxn>
                <a:cxn ang="0">
                  <a:pos x="0" y="93"/>
                </a:cxn>
                <a:cxn ang="0">
                  <a:pos x="5" y="67"/>
                </a:cxn>
                <a:cxn ang="0">
                  <a:pos x="10" y="61"/>
                </a:cxn>
                <a:cxn ang="0">
                  <a:pos x="19" y="54"/>
                </a:cxn>
                <a:cxn ang="0">
                  <a:pos x="23" y="45"/>
                </a:cxn>
                <a:cxn ang="0">
                  <a:pos x="26" y="34"/>
                </a:cxn>
                <a:cxn ang="0">
                  <a:pos x="36" y="38"/>
                </a:cxn>
                <a:cxn ang="0">
                  <a:pos x="39" y="32"/>
                </a:cxn>
                <a:cxn ang="0">
                  <a:pos x="43" y="29"/>
                </a:cxn>
                <a:cxn ang="0">
                  <a:pos x="49" y="20"/>
                </a:cxn>
                <a:cxn ang="0">
                  <a:pos x="60" y="20"/>
                </a:cxn>
                <a:cxn ang="0">
                  <a:pos x="62" y="12"/>
                </a:cxn>
                <a:cxn ang="0">
                  <a:pos x="83" y="0"/>
                </a:cxn>
                <a:cxn ang="0">
                  <a:pos x="100" y="3"/>
                </a:cxn>
                <a:cxn ang="0">
                  <a:pos x="102" y="20"/>
                </a:cxn>
                <a:cxn ang="0">
                  <a:pos x="116" y="34"/>
                </a:cxn>
                <a:cxn ang="0">
                  <a:pos x="113" y="34"/>
                </a:cxn>
                <a:cxn ang="0">
                  <a:pos x="113" y="41"/>
                </a:cxn>
                <a:cxn ang="0">
                  <a:pos x="124" y="50"/>
                </a:cxn>
                <a:cxn ang="0">
                  <a:pos x="129" y="48"/>
                </a:cxn>
                <a:cxn ang="0">
                  <a:pos x="134" y="54"/>
                </a:cxn>
                <a:cxn ang="0">
                  <a:pos x="138" y="64"/>
                </a:cxn>
                <a:cxn ang="0">
                  <a:pos x="137" y="65"/>
                </a:cxn>
                <a:cxn ang="0">
                  <a:pos x="124" y="75"/>
                </a:cxn>
                <a:cxn ang="0">
                  <a:pos x="113" y="81"/>
                </a:cxn>
              </a:cxnLst>
              <a:rect l="0" t="0" r="r" b="b"/>
              <a:pathLst>
                <a:path w="138" h="111">
                  <a:moveTo>
                    <a:pt x="113" y="81"/>
                  </a:moveTo>
                  <a:lnTo>
                    <a:pt x="108" y="81"/>
                  </a:lnTo>
                  <a:lnTo>
                    <a:pt x="94" y="78"/>
                  </a:lnTo>
                  <a:lnTo>
                    <a:pt x="88" y="80"/>
                  </a:lnTo>
                  <a:lnTo>
                    <a:pt x="68" y="81"/>
                  </a:lnTo>
                  <a:lnTo>
                    <a:pt x="47" y="81"/>
                  </a:lnTo>
                  <a:lnTo>
                    <a:pt x="48" y="97"/>
                  </a:lnTo>
                  <a:lnTo>
                    <a:pt x="49" y="111"/>
                  </a:lnTo>
                  <a:lnTo>
                    <a:pt x="34" y="102"/>
                  </a:lnTo>
                  <a:lnTo>
                    <a:pt x="18" y="107"/>
                  </a:lnTo>
                  <a:lnTo>
                    <a:pt x="8" y="95"/>
                  </a:lnTo>
                  <a:lnTo>
                    <a:pt x="0" y="93"/>
                  </a:lnTo>
                  <a:lnTo>
                    <a:pt x="5" y="67"/>
                  </a:lnTo>
                  <a:lnTo>
                    <a:pt x="10" y="61"/>
                  </a:lnTo>
                  <a:lnTo>
                    <a:pt x="19" y="54"/>
                  </a:lnTo>
                  <a:lnTo>
                    <a:pt x="23" y="45"/>
                  </a:lnTo>
                  <a:lnTo>
                    <a:pt x="26" y="34"/>
                  </a:lnTo>
                  <a:lnTo>
                    <a:pt x="36" y="38"/>
                  </a:lnTo>
                  <a:lnTo>
                    <a:pt x="39" y="32"/>
                  </a:lnTo>
                  <a:lnTo>
                    <a:pt x="43" y="29"/>
                  </a:lnTo>
                  <a:lnTo>
                    <a:pt x="49" y="20"/>
                  </a:lnTo>
                  <a:lnTo>
                    <a:pt x="60" y="20"/>
                  </a:lnTo>
                  <a:lnTo>
                    <a:pt x="62" y="12"/>
                  </a:lnTo>
                  <a:lnTo>
                    <a:pt x="83" y="0"/>
                  </a:lnTo>
                  <a:lnTo>
                    <a:pt x="100" y="3"/>
                  </a:lnTo>
                  <a:lnTo>
                    <a:pt x="102" y="20"/>
                  </a:lnTo>
                  <a:lnTo>
                    <a:pt x="116" y="34"/>
                  </a:lnTo>
                  <a:lnTo>
                    <a:pt x="113" y="34"/>
                  </a:lnTo>
                  <a:lnTo>
                    <a:pt x="113" y="41"/>
                  </a:lnTo>
                  <a:lnTo>
                    <a:pt x="124" y="50"/>
                  </a:lnTo>
                  <a:lnTo>
                    <a:pt x="129" y="48"/>
                  </a:lnTo>
                  <a:lnTo>
                    <a:pt x="134" y="54"/>
                  </a:lnTo>
                  <a:lnTo>
                    <a:pt x="138" y="64"/>
                  </a:lnTo>
                  <a:lnTo>
                    <a:pt x="137" y="65"/>
                  </a:lnTo>
                  <a:lnTo>
                    <a:pt x="124" y="75"/>
                  </a:lnTo>
                  <a:lnTo>
                    <a:pt x="113" y="8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0" name="Freeform 2069"/>
            <p:cNvSpPr>
              <a:spLocks/>
            </p:cNvSpPr>
            <p:nvPr/>
          </p:nvSpPr>
          <p:spPr bwMode="auto">
            <a:xfrm>
              <a:off x="4003988" y="3679825"/>
              <a:ext cx="200025" cy="169863"/>
            </a:xfrm>
            <a:custGeom>
              <a:avLst/>
              <a:gdLst/>
              <a:ahLst/>
              <a:cxnLst>
                <a:cxn ang="0">
                  <a:pos x="113" y="25"/>
                </a:cxn>
                <a:cxn ang="0">
                  <a:pos x="110" y="32"/>
                </a:cxn>
                <a:cxn ang="0">
                  <a:pos x="113" y="32"/>
                </a:cxn>
                <a:cxn ang="0">
                  <a:pos x="122" y="50"/>
                </a:cxn>
                <a:cxn ang="0">
                  <a:pos x="121" y="66"/>
                </a:cxn>
                <a:cxn ang="0">
                  <a:pos x="122" y="68"/>
                </a:cxn>
                <a:cxn ang="0">
                  <a:pos x="124" y="72"/>
                </a:cxn>
                <a:cxn ang="0">
                  <a:pos x="126" y="80"/>
                </a:cxn>
                <a:cxn ang="0">
                  <a:pos x="125" y="84"/>
                </a:cxn>
                <a:cxn ang="0">
                  <a:pos x="117" y="85"/>
                </a:cxn>
                <a:cxn ang="0">
                  <a:pos x="120" y="93"/>
                </a:cxn>
                <a:cxn ang="0">
                  <a:pos x="114" y="101"/>
                </a:cxn>
                <a:cxn ang="0">
                  <a:pos x="113" y="101"/>
                </a:cxn>
                <a:cxn ang="0">
                  <a:pos x="108" y="102"/>
                </a:cxn>
                <a:cxn ang="0">
                  <a:pos x="100" y="107"/>
                </a:cxn>
                <a:cxn ang="0">
                  <a:pos x="96" y="103"/>
                </a:cxn>
                <a:cxn ang="0">
                  <a:pos x="91" y="83"/>
                </a:cxn>
                <a:cxn ang="0">
                  <a:pos x="82" y="83"/>
                </a:cxn>
                <a:cxn ang="0">
                  <a:pos x="75" y="85"/>
                </a:cxn>
                <a:cxn ang="0">
                  <a:pos x="77" y="72"/>
                </a:cxn>
                <a:cxn ang="0">
                  <a:pos x="65" y="53"/>
                </a:cxn>
                <a:cxn ang="0">
                  <a:pos x="41" y="59"/>
                </a:cxn>
                <a:cxn ang="0">
                  <a:pos x="28" y="72"/>
                </a:cxn>
                <a:cxn ang="0">
                  <a:pos x="26" y="67"/>
                </a:cxn>
                <a:cxn ang="0">
                  <a:pos x="22" y="60"/>
                </a:cxn>
                <a:cxn ang="0">
                  <a:pos x="19" y="56"/>
                </a:cxn>
                <a:cxn ang="0">
                  <a:pos x="15" y="51"/>
                </a:cxn>
                <a:cxn ang="0">
                  <a:pos x="6" y="41"/>
                </a:cxn>
                <a:cxn ang="0">
                  <a:pos x="8" y="37"/>
                </a:cxn>
                <a:cxn ang="0">
                  <a:pos x="5" y="38"/>
                </a:cxn>
                <a:cxn ang="0">
                  <a:pos x="4" y="33"/>
                </a:cxn>
                <a:cxn ang="0">
                  <a:pos x="0" y="36"/>
                </a:cxn>
                <a:cxn ang="0">
                  <a:pos x="0" y="34"/>
                </a:cxn>
                <a:cxn ang="0">
                  <a:pos x="4" y="27"/>
                </a:cxn>
                <a:cxn ang="0">
                  <a:pos x="19" y="20"/>
                </a:cxn>
                <a:cxn ang="0">
                  <a:pos x="21" y="8"/>
                </a:cxn>
                <a:cxn ang="0">
                  <a:pos x="23" y="0"/>
                </a:cxn>
                <a:cxn ang="0">
                  <a:pos x="38" y="4"/>
                </a:cxn>
                <a:cxn ang="0">
                  <a:pos x="64" y="6"/>
                </a:cxn>
                <a:cxn ang="0">
                  <a:pos x="61" y="11"/>
                </a:cxn>
                <a:cxn ang="0">
                  <a:pos x="71" y="11"/>
                </a:cxn>
                <a:cxn ang="0">
                  <a:pos x="77" y="13"/>
                </a:cxn>
                <a:cxn ang="0">
                  <a:pos x="87" y="12"/>
                </a:cxn>
                <a:cxn ang="0">
                  <a:pos x="99" y="7"/>
                </a:cxn>
                <a:cxn ang="0">
                  <a:pos x="101" y="4"/>
                </a:cxn>
                <a:cxn ang="0">
                  <a:pos x="107" y="20"/>
                </a:cxn>
                <a:cxn ang="0">
                  <a:pos x="113" y="25"/>
                </a:cxn>
              </a:cxnLst>
              <a:rect l="0" t="0" r="r" b="b"/>
              <a:pathLst>
                <a:path w="126" h="107">
                  <a:moveTo>
                    <a:pt x="113" y="25"/>
                  </a:moveTo>
                  <a:lnTo>
                    <a:pt x="110" y="32"/>
                  </a:lnTo>
                  <a:lnTo>
                    <a:pt x="113" y="32"/>
                  </a:lnTo>
                  <a:lnTo>
                    <a:pt x="122" y="50"/>
                  </a:lnTo>
                  <a:lnTo>
                    <a:pt x="121" y="66"/>
                  </a:lnTo>
                  <a:lnTo>
                    <a:pt x="122" y="68"/>
                  </a:lnTo>
                  <a:lnTo>
                    <a:pt x="124" y="72"/>
                  </a:lnTo>
                  <a:lnTo>
                    <a:pt x="126" y="80"/>
                  </a:lnTo>
                  <a:lnTo>
                    <a:pt x="125" y="84"/>
                  </a:lnTo>
                  <a:lnTo>
                    <a:pt x="117" y="85"/>
                  </a:lnTo>
                  <a:lnTo>
                    <a:pt x="120" y="93"/>
                  </a:lnTo>
                  <a:lnTo>
                    <a:pt x="114" y="101"/>
                  </a:lnTo>
                  <a:lnTo>
                    <a:pt x="113" y="101"/>
                  </a:lnTo>
                  <a:lnTo>
                    <a:pt x="108" y="102"/>
                  </a:lnTo>
                  <a:lnTo>
                    <a:pt x="100" y="107"/>
                  </a:lnTo>
                  <a:lnTo>
                    <a:pt x="96" y="103"/>
                  </a:lnTo>
                  <a:lnTo>
                    <a:pt x="91" y="83"/>
                  </a:lnTo>
                  <a:lnTo>
                    <a:pt x="82" y="83"/>
                  </a:lnTo>
                  <a:lnTo>
                    <a:pt x="75" y="85"/>
                  </a:lnTo>
                  <a:lnTo>
                    <a:pt x="77" y="72"/>
                  </a:lnTo>
                  <a:lnTo>
                    <a:pt x="65" y="53"/>
                  </a:lnTo>
                  <a:lnTo>
                    <a:pt x="41" y="59"/>
                  </a:lnTo>
                  <a:lnTo>
                    <a:pt x="28" y="72"/>
                  </a:lnTo>
                  <a:lnTo>
                    <a:pt x="26" y="67"/>
                  </a:lnTo>
                  <a:lnTo>
                    <a:pt x="22" y="60"/>
                  </a:lnTo>
                  <a:lnTo>
                    <a:pt x="19" y="56"/>
                  </a:lnTo>
                  <a:lnTo>
                    <a:pt x="15" y="51"/>
                  </a:lnTo>
                  <a:lnTo>
                    <a:pt x="6" y="41"/>
                  </a:lnTo>
                  <a:lnTo>
                    <a:pt x="8" y="37"/>
                  </a:lnTo>
                  <a:lnTo>
                    <a:pt x="5" y="38"/>
                  </a:lnTo>
                  <a:lnTo>
                    <a:pt x="4" y="33"/>
                  </a:lnTo>
                  <a:lnTo>
                    <a:pt x="0" y="36"/>
                  </a:lnTo>
                  <a:lnTo>
                    <a:pt x="0" y="34"/>
                  </a:lnTo>
                  <a:lnTo>
                    <a:pt x="4" y="27"/>
                  </a:lnTo>
                  <a:lnTo>
                    <a:pt x="19" y="20"/>
                  </a:lnTo>
                  <a:lnTo>
                    <a:pt x="21" y="8"/>
                  </a:lnTo>
                  <a:lnTo>
                    <a:pt x="23" y="0"/>
                  </a:lnTo>
                  <a:lnTo>
                    <a:pt x="38" y="4"/>
                  </a:lnTo>
                  <a:lnTo>
                    <a:pt x="64" y="6"/>
                  </a:lnTo>
                  <a:lnTo>
                    <a:pt x="61" y="11"/>
                  </a:lnTo>
                  <a:lnTo>
                    <a:pt x="71" y="11"/>
                  </a:lnTo>
                  <a:lnTo>
                    <a:pt x="77" y="13"/>
                  </a:lnTo>
                  <a:lnTo>
                    <a:pt x="87" y="12"/>
                  </a:lnTo>
                  <a:lnTo>
                    <a:pt x="99" y="7"/>
                  </a:lnTo>
                  <a:lnTo>
                    <a:pt x="101" y="4"/>
                  </a:lnTo>
                  <a:lnTo>
                    <a:pt x="107" y="20"/>
                  </a:lnTo>
                  <a:lnTo>
                    <a:pt x="113" y="2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1" name="Freeform 2070"/>
            <p:cNvSpPr>
              <a:spLocks/>
            </p:cNvSpPr>
            <p:nvPr/>
          </p:nvSpPr>
          <p:spPr bwMode="auto">
            <a:xfrm>
              <a:off x="3957950" y="3679825"/>
              <a:ext cx="82550" cy="53975"/>
            </a:xfrm>
            <a:custGeom>
              <a:avLst/>
              <a:gdLst/>
              <a:ahLst/>
              <a:cxnLst>
                <a:cxn ang="0">
                  <a:pos x="26" y="21"/>
                </a:cxn>
                <a:cxn ang="0">
                  <a:pos x="24" y="27"/>
                </a:cxn>
                <a:cxn ang="0">
                  <a:pos x="27" y="32"/>
                </a:cxn>
                <a:cxn ang="0">
                  <a:pos x="29" y="34"/>
                </a:cxn>
                <a:cxn ang="0">
                  <a:pos x="33" y="27"/>
                </a:cxn>
                <a:cxn ang="0">
                  <a:pos x="48" y="20"/>
                </a:cxn>
                <a:cxn ang="0">
                  <a:pos x="50" y="8"/>
                </a:cxn>
                <a:cxn ang="0">
                  <a:pos x="52" y="0"/>
                </a:cxn>
                <a:cxn ang="0">
                  <a:pos x="37" y="2"/>
                </a:cxn>
                <a:cxn ang="0">
                  <a:pos x="22" y="3"/>
                </a:cxn>
                <a:cxn ang="0">
                  <a:pos x="0" y="7"/>
                </a:cxn>
                <a:cxn ang="0">
                  <a:pos x="8" y="8"/>
                </a:cxn>
                <a:cxn ang="0">
                  <a:pos x="5" y="12"/>
                </a:cxn>
                <a:cxn ang="0">
                  <a:pos x="14" y="13"/>
                </a:cxn>
                <a:cxn ang="0">
                  <a:pos x="13" y="16"/>
                </a:cxn>
                <a:cxn ang="0">
                  <a:pos x="17" y="17"/>
                </a:cxn>
                <a:cxn ang="0">
                  <a:pos x="26" y="16"/>
                </a:cxn>
                <a:cxn ang="0">
                  <a:pos x="29" y="17"/>
                </a:cxn>
                <a:cxn ang="0">
                  <a:pos x="20" y="19"/>
                </a:cxn>
                <a:cxn ang="0">
                  <a:pos x="18" y="23"/>
                </a:cxn>
                <a:cxn ang="0">
                  <a:pos x="26" y="21"/>
                </a:cxn>
              </a:cxnLst>
              <a:rect l="0" t="0" r="r" b="b"/>
              <a:pathLst>
                <a:path w="52" h="34">
                  <a:moveTo>
                    <a:pt x="26" y="21"/>
                  </a:moveTo>
                  <a:lnTo>
                    <a:pt x="24" y="27"/>
                  </a:lnTo>
                  <a:lnTo>
                    <a:pt x="27" y="32"/>
                  </a:lnTo>
                  <a:lnTo>
                    <a:pt x="29" y="34"/>
                  </a:lnTo>
                  <a:lnTo>
                    <a:pt x="33" y="27"/>
                  </a:lnTo>
                  <a:lnTo>
                    <a:pt x="48" y="20"/>
                  </a:lnTo>
                  <a:lnTo>
                    <a:pt x="50" y="8"/>
                  </a:lnTo>
                  <a:lnTo>
                    <a:pt x="52" y="0"/>
                  </a:lnTo>
                  <a:lnTo>
                    <a:pt x="37" y="2"/>
                  </a:lnTo>
                  <a:lnTo>
                    <a:pt x="22" y="3"/>
                  </a:lnTo>
                  <a:lnTo>
                    <a:pt x="0" y="7"/>
                  </a:lnTo>
                  <a:lnTo>
                    <a:pt x="8" y="8"/>
                  </a:lnTo>
                  <a:lnTo>
                    <a:pt x="5" y="12"/>
                  </a:lnTo>
                  <a:lnTo>
                    <a:pt x="14" y="13"/>
                  </a:lnTo>
                  <a:lnTo>
                    <a:pt x="13" y="16"/>
                  </a:lnTo>
                  <a:lnTo>
                    <a:pt x="17" y="17"/>
                  </a:lnTo>
                  <a:lnTo>
                    <a:pt x="26" y="16"/>
                  </a:lnTo>
                  <a:lnTo>
                    <a:pt x="29" y="17"/>
                  </a:lnTo>
                  <a:lnTo>
                    <a:pt x="20" y="19"/>
                  </a:lnTo>
                  <a:lnTo>
                    <a:pt x="18" y="23"/>
                  </a:lnTo>
                  <a:lnTo>
                    <a:pt x="26" y="2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2" name="Freeform 2071"/>
            <p:cNvSpPr>
              <a:spLocks/>
            </p:cNvSpPr>
            <p:nvPr/>
          </p:nvSpPr>
          <p:spPr bwMode="auto">
            <a:xfrm>
              <a:off x="4491350" y="3648075"/>
              <a:ext cx="328613" cy="293688"/>
            </a:xfrm>
            <a:custGeom>
              <a:avLst/>
              <a:gdLst/>
              <a:ahLst/>
              <a:cxnLst>
                <a:cxn ang="0">
                  <a:pos x="137" y="133"/>
                </a:cxn>
                <a:cxn ang="0">
                  <a:pos x="124" y="136"/>
                </a:cxn>
                <a:cxn ang="0">
                  <a:pos x="116" y="148"/>
                </a:cxn>
                <a:cxn ang="0">
                  <a:pos x="108" y="160"/>
                </a:cxn>
                <a:cxn ang="0">
                  <a:pos x="103" y="176"/>
                </a:cxn>
                <a:cxn ang="0">
                  <a:pos x="97" y="176"/>
                </a:cxn>
                <a:cxn ang="0">
                  <a:pos x="98" y="181"/>
                </a:cxn>
                <a:cxn ang="0">
                  <a:pos x="81" y="181"/>
                </a:cxn>
                <a:cxn ang="0">
                  <a:pos x="77" y="179"/>
                </a:cxn>
                <a:cxn ang="0">
                  <a:pos x="76" y="181"/>
                </a:cxn>
                <a:cxn ang="0">
                  <a:pos x="72" y="183"/>
                </a:cxn>
                <a:cxn ang="0">
                  <a:pos x="71" y="177"/>
                </a:cxn>
                <a:cxn ang="0">
                  <a:pos x="71" y="185"/>
                </a:cxn>
                <a:cxn ang="0">
                  <a:pos x="69" y="182"/>
                </a:cxn>
                <a:cxn ang="0">
                  <a:pos x="68" y="182"/>
                </a:cxn>
                <a:cxn ang="0">
                  <a:pos x="63" y="183"/>
                </a:cxn>
                <a:cxn ang="0">
                  <a:pos x="55" y="183"/>
                </a:cxn>
                <a:cxn ang="0">
                  <a:pos x="47" y="165"/>
                </a:cxn>
                <a:cxn ang="0">
                  <a:pos x="48" y="164"/>
                </a:cxn>
                <a:cxn ang="0">
                  <a:pos x="46" y="160"/>
                </a:cxn>
                <a:cxn ang="0">
                  <a:pos x="47" y="160"/>
                </a:cxn>
                <a:cxn ang="0">
                  <a:pos x="43" y="156"/>
                </a:cxn>
                <a:cxn ang="0">
                  <a:pos x="24" y="144"/>
                </a:cxn>
                <a:cxn ang="0">
                  <a:pos x="15" y="143"/>
                </a:cxn>
                <a:cxn ang="0">
                  <a:pos x="12" y="144"/>
                </a:cxn>
                <a:cxn ang="0">
                  <a:pos x="4" y="144"/>
                </a:cxn>
                <a:cxn ang="0">
                  <a:pos x="0" y="144"/>
                </a:cxn>
                <a:cxn ang="0">
                  <a:pos x="1" y="118"/>
                </a:cxn>
                <a:cxn ang="0">
                  <a:pos x="3" y="91"/>
                </a:cxn>
                <a:cxn ang="0">
                  <a:pos x="16" y="69"/>
                </a:cxn>
                <a:cxn ang="0">
                  <a:pos x="17" y="52"/>
                </a:cxn>
                <a:cxn ang="0">
                  <a:pos x="15" y="40"/>
                </a:cxn>
                <a:cxn ang="0">
                  <a:pos x="16" y="40"/>
                </a:cxn>
                <a:cxn ang="0">
                  <a:pos x="16" y="32"/>
                </a:cxn>
                <a:cxn ang="0">
                  <a:pos x="21" y="19"/>
                </a:cxn>
                <a:cxn ang="0">
                  <a:pos x="25" y="5"/>
                </a:cxn>
                <a:cxn ang="0">
                  <a:pos x="42" y="0"/>
                </a:cxn>
                <a:cxn ang="0">
                  <a:pos x="59" y="1"/>
                </a:cxn>
                <a:cxn ang="0">
                  <a:pos x="71" y="13"/>
                </a:cxn>
                <a:cxn ang="0">
                  <a:pos x="89" y="7"/>
                </a:cxn>
                <a:cxn ang="0">
                  <a:pos x="102" y="13"/>
                </a:cxn>
                <a:cxn ang="0">
                  <a:pos x="115" y="18"/>
                </a:cxn>
                <a:cxn ang="0">
                  <a:pos x="134" y="7"/>
                </a:cxn>
                <a:cxn ang="0">
                  <a:pos x="151" y="10"/>
                </a:cxn>
                <a:cxn ang="0">
                  <a:pos x="170" y="11"/>
                </a:cxn>
                <a:cxn ang="0">
                  <a:pos x="189" y="0"/>
                </a:cxn>
                <a:cxn ang="0">
                  <a:pos x="197" y="13"/>
                </a:cxn>
                <a:cxn ang="0">
                  <a:pos x="200" y="27"/>
                </a:cxn>
                <a:cxn ang="0">
                  <a:pos x="207" y="35"/>
                </a:cxn>
                <a:cxn ang="0">
                  <a:pos x="202" y="45"/>
                </a:cxn>
                <a:cxn ang="0">
                  <a:pos x="190" y="57"/>
                </a:cxn>
                <a:cxn ang="0">
                  <a:pos x="184" y="70"/>
                </a:cxn>
                <a:cxn ang="0">
                  <a:pos x="177" y="84"/>
                </a:cxn>
                <a:cxn ang="0">
                  <a:pos x="171" y="101"/>
                </a:cxn>
                <a:cxn ang="0">
                  <a:pos x="166" y="110"/>
                </a:cxn>
                <a:cxn ang="0">
                  <a:pos x="159" y="129"/>
                </a:cxn>
                <a:cxn ang="0">
                  <a:pos x="147" y="144"/>
                </a:cxn>
                <a:cxn ang="0">
                  <a:pos x="137" y="133"/>
                </a:cxn>
              </a:cxnLst>
              <a:rect l="0" t="0" r="r" b="b"/>
              <a:pathLst>
                <a:path w="207" h="185">
                  <a:moveTo>
                    <a:pt x="137" y="133"/>
                  </a:moveTo>
                  <a:lnTo>
                    <a:pt x="124" y="136"/>
                  </a:lnTo>
                  <a:lnTo>
                    <a:pt x="116" y="148"/>
                  </a:lnTo>
                  <a:lnTo>
                    <a:pt x="108" y="160"/>
                  </a:lnTo>
                  <a:lnTo>
                    <a:pt x="103" y="176"/>
                  </a:lnTo>
                  <a:lnTo>
                    <a:pt x="97" y="176"/>
                  </a:lnTo>
                  <a:lnTo>
                    <a:pt x="98" y="181"/>
                  </a:lnTo>
                  <a:lnTo>
                    <a:pt x="81" y="181"/>
                  </a:lnTo>
                  <a:lnTo>
                    <a:pt x="77" y="179"/>
                  </a:lnTo>
                  <a:lnTo>
                    <a:pt x="76" y="181"/>
                  </a:lnTo>
                  <a:lnTo>
                    <a:pt x="72" y="183"/>
                  </a:lnTo>
                  <a:lnTo>
                    <a:pt x="71" y="177"/>
                  </a:lnTo>
                  <a:lnTo>
                    <a:pt x="71" y="185"/>
                  </a:lnTo>
                  <a:lnTo>
                    <a:pt x="69" y="182"/>
                  </a:lnTo>
                  <a:lnTo>
                    <a:pt x="68" y="182"/>
                  </a:lnTo>
                  <a:lnTo>
                    <a:pt x="63" y="183"/>
                  </a:lnTo>
                  <a:lnTo>
                    <a:pt x="55" y="183"/>
                  </a:lnTo>
                  <a:lnTo>
                    <a:pt x="47" y="165"/>
                  </a:lnTo>
                  <a:lnTo>
                    <a:pt x="48" y="164"/>
                  </a:lnTo>
                  <a:lnTo>
                    <a:pt x="46" y="160"/>
                  </a:lnTo>
                  <a:lnTo>
                    <a:pt x="47" y="160"/>
                  </a:lnTo>
                  <a:lnTo>
                    <a:pt x="43" y="156"/>
                  </a:lnTo>
                  <a:lnTo>
                    <a:pt x="24" y="144"/>
                  </a:lnTo>
                  <a:lnTo>
                    <a:pt x="15" y="143"/>
                  </a:lnTo>
                  <a:lnTo>
                    <a:pt x="12" y="144"/>
                  </a:lnTo>
                  <a:lnTo>
                    <a:pt x="4" y="144"/>
                  </a:lnTo>
                  <a:lnTo>
                    <a:pt x="0" y="144"/>
                  </a:lnTo>
                  <a:lnTo>
                    <a:pt x="1" y="118"/>
                  </a:lnTo>
                  <a:lnTo>
                    <a:pt x="3" y="91"/>
                  </a:lnTo>
                  <a:lnTo>
                    <a:pt x="16" y="69"/>
                  </a:lnTo>
                  <a:lnTo>
                    <a:pt x="17" y="52"/>
                  </a:lnTo>
                  <a:lnTo>
                    <a:pt x="15" y="40"/>
                  </a:lnTo>
                  <a:lnTo>
                    <a:pt x="16" y="40"/>
                  </a:lnTo>
                  <a:lnTo>
                    <a:pt x="16" y="32"/>
                  </a:lnTo>
                  <a:lnTo>
                    <a:pt x="21" y="19"/>
                  </a:lnTo>
                  <a:lnTo>
                    <a:pt x="25" y="5"/>
                  </a:lnTo>
                  <a:lnTo>
                    <a:pt x="42" y="0"/>
                  </a:lnTo>
                  <a:lnTo>
                    <a:pt x="59" y="1"/>
                  </a:lnTo>
                  <a:lnTo>
                    <a:pt x="71" y="13"/>
                  </a:lnTo>
                  <a:lnTo>
                    <a:pt x="89" y="7"/>
                  </a:lnTo>
                  <a:lnTo>
                    <a:pt x="102" y="13"/>
                  </a:lnTo>
                  <a:lnTo>
                    <a:pt x="115" y="18"/>
                  </a:lnTo>
                  <a:lnTo>
                    <a:pt x="134" y="7"/>
                  </a:lnTo>
                  <a:lnTo>
                    <a:pt x="151" y="10"/>
                  </a:lnTo>
                  <a:lnTo>
                    <a:pt x="170" y="11"/>
                  </a:lnTo>
                  <a:lnTo>
                    <a:pt x="189" y="0"/>
                  </a:lnTo>
                  <a:lnTo>
                    <a:pt x="197" y="13"/>
                  </a:lnTo>
                  <a:lnTo>
                    <a:pt x="200" y="27"/>
                  </a:lnTo>
                  <a:lnTo>
                    <a:pt x="207" y="35"/>
                  </a:lnTo>
                  <a:lnTo>
                    <a:pt x="202" y="45"/>
                  </a:lnTo>
                  <a:lnTo>
                    <a:pt x="190" y="57"/>
                  </a:lnTo>
                  <a:lnTo>
                    <a:pt x="184" y="70"/>
                  </a:lnTo>
                  <a:lnTo>
                    <a:pt x="177" y="84"/>
                  </a:lnTo>
                  <a:lnTo>
                    <a:pt x="171" y="101"/>
                  </a:lnTo>
                  <a:lnTo>
                    <a:pt x="166" y="110"/>
                  </a:lnTo>
                  <a:lnTo>
                    <a:pt x="159" y="129"/>
                  </a:lnTo>
                  <a:lnTo>
                    <a:pt x="147" y="144"/>
                  </a:lnTo>
                  <a:lnTo>
                    <a:pt x="137" y="13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3" name="Freeform 2072"/>
            <p:cNvSpPr>
              <a:spLocks/>
            </p:cNvSpPr>
            <p:nvPr/>
          </p:nvSpPr>
          <p:spPr bwMode="auto">
            <a:xfrm>
              <a:off x="4048438" y="3763963"/>
              <a:ext cx="85725" cy="96837"/>
            </a:xfrm>
            <a:custGeom>
              <a:avLst/>
              <a:gdLst/>
              <a:ahLst/>
              <a:cxnLst>
                <a:cxn ang="0">
                  <a:pos x="54" y="30"/>
                </a:cxn>
                <a:cxn ang="0">
                  <a:pos x="46" y="43"/>
                </a:cxn>
                <a:cxn ang="0">
                  <a:pos x="38" y="54"/>
                </a:cxn>
                <a:cxn ang="0">
                  <a:pos x="32" y="61"/>
                </a:cxn>
                <a:cxn ang="0">
                  <a:pos x="15" y="52"/>
                </a:cxn>
                <a:cxn ang="0">
                  <a:pos x="17" y="49"/>
                </a:cxn>
                <a:cxn ang="0">
                  <a:pos x="13" y="45"/>
                </a:cxn>
                <a:cxn ang="0">
                  <a:pos x="2" y="33"/>
                </a:cxn>
                <a:cxn ang="0">
                  <a:pos x="2" y="30"/>
                </a:cxn>
                <a:cxn ang="0">
                  <a:pos x="8" y="28"/>
                </a:cxn>
                <a:cxn ang="0">
                  <a:pos x="0" y="27"/>
                </a:cxn>
                <a:cxn ang="0">
                  <a:pos x="7" y="23"/>
                </a:cxn>
                <a:cxn ang="0">
                  <a:pos x="0" y="19"/>
                </a:cxn>
                <a:cxn ang="0">
                  <a:pos x="13" y="6"/>
                </a:cxn>
                <a:cxn ang="0">
                  <a:pos x="37" y="0"/>
                </a:cxn>
                <a:cxn ang="0">
                  <a:pos x="49" y="19"/>
                </a:cxn>
                <a:cxn ang="0">
                  <a:pos x="47" y="32"/>
                </a:cxn>
                <a:cxn ang="0">
                  <a:pos x="54" y="30"/>
                </a:cxn>
              </a:cxnLst>
              <a:rect l="0" t="0" r="r" b="b"/>
              <a:pathLst>
                <a:path w="54" h="61">
                  <a:moveTo>
                    <a:pt x="54" y="30"/>
                  </a:moveTo>
                  <a:lnTo>
                    <a:pt x="46" y="43"/>
                  </a:lnTo>
                  <a:lnTo>
                    <a:pt x="38" y="54"/>
                  </a:lnTo>
                  <a:lnTo>
                    <a:pt x="32" y="61"/>
                  </a:lnTo>
                  <a:lnTo>
                    <a:pt x="15" y="52"/>
                  </a:lnTo>
                  <a:lnTo>
                    <a:pt x="17" y="49"/>
                  </a:lnTo>
                  <a:lnTo>
                    <a:pt x="13" y="45"/>
                  </a:lnTo>
                  <a:lnTo>
                    <a:pt x="2" y="33"/>
                  </a:lnTo>
                  <a:lnTo>
                    <a:pt x="2" y="30"/>
                  </a:lnTo>
                  <a:lnTo>
                    <a:pt x="8" y="28"/>
                  </a:lnTo>
                  <a:lnTo>
                    <a:pt x="0" y="27"/>
                  </a:lnTo>
                  <a:lnTo>
                    <a:pt x="7" y="23"/>
                  </a:lnTo>
                  <a:lnTo>
                    <a:pt x="0" y="19"/>
                  </a:lnTo>
                  <a:lnTo>
                    <a:pt x="13" y="6"/>
                  </a:lnTo>
                  <a:lnTo>
                    <a:pt x="37" y="0"/>
                  </a:lnTo>
                  <a:lnTo>
                    <a:pt x="49" y="19"/>
                  </a:lnTo>
                  <a:lnTo>
                    <a:pt x="47" y="32"/>
                  </a:lnTo>
                  <a:lnTo>
                    <a:pt x="54" y="3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4" name="Freeform 2073"/>
            <p:cNvSpPr>
              <a:spLocks/>
            </p:cNvSpPr>
            <p:nvPr/>
          </p:nvSpPr>
          <p:spPr bwMode="auto">
            <a:xfrm>
              <a:off x="4184963" y="2921000"/>
              <a:ext cx="555625" cy="557213"/>
            </a:xfrm>
            <a:custGeom>
              <a:avLst/>
              <a:gdLst/>
              <a:ahLst/>
              <a:cxnLst>
                <a:cxn ang="0">
                  <a:pos x="0" y="183"/>
                </a:cxn>
                <a:cxn ang="0">
                  <a:pos x="16" y="201"/>
                </a:cxn>
                <a:cxn ang="0">
                  <a:pos x="49" y="224"/>
                </a:cxn>
                <a:cxn ang="0">
                  <a:pos x="77" y="245"/>
                </a:cxn>
                <a:cxn ang="0">
                  <a:pos x="102" y="263"/>
                </a:cxn>
                <a:cxn ang="0">
                  <a:pos x="128" y="283"/>
                </a:cxn>
                <a:cxn ang="0">
                  <a:pos x="153" y="303"/>
                </a:cxn>
                <a:cxn ang="0">
                  <a:pos x="166" y="318"/>
                </a:cxn>
                <a:cxn ang="0">
                  <a:pos x="198" y="335"/>
                </a:cxn>
                <a:cxn ang="0">
                  <a:pos x="219" y="351"/>
                </a:cxn>
                <a:cxn ang="0">
                  <a:pos x="245" y="344"/>
                </a:cxn>
                <a:cxn ang="0">
                  <a:pos x="274" y="317"/>
                </a:cxn>
                <a:cxn ang="0">
                  <a:pos x="312" y="291"/>
                </a:cxn>
                <a:cxn ang="0">
                  <a:pos x="350" y="265"/>
                </a:cxn>
                <a:cxn ang="0">
                  <a:pos x="323" y="245"/>
                </a:cxn>
                <a:cxn ang="0">
                  <a:pos x="305" y="213"/>
                </a:cxn>
                <a:cxn ang="0">
                  <a:pos x="312" y="183"/>
                </a:cxn>
                <a:cxn ang="0">
                  <a:pos x="304" y="137"/>
                </a:cxn>
                <a:cxn ang="0">
                  <a:pos x="301" y="114"/>
                </a:cxn>
                <a:cxn ang="0">
                  <a:pos x="283" y="80"/>
                </a:cxn>
                <a:cxn ang="0">
                  <a:pos x="278" y="47"/>
                </a:cxn>
                <a:cxn ang="0">
                  <a:pos x="283" y="5"/>
                </a:cxn>
                <a:cxn ang="0">
                  <a:pos x="261" y="0"/>
                </a:cxn>
                <a:cxn ang="0">
                  <a:pos x="230" y="3"/>
                </a:cxn>
                <a:cxn ang="0">
                  <a:pos x="196" y="2"/>
                </a:cxn>
                <a:cxn ang="0">
                  <a:pos x="171" y="9"/>
                </a:cxn>
                <a:cxn ang="0">
                  <a:pos x="141" y="21"/>
                </a:cxn>
                <a:cxn ang="0">
                  <a:pos x="110" y="35"/>
                </a:cxn>
                <a:cxn ang="0">
                  <a:pos x="116" y="55"/>
                </a:cxn>
                <a:cxn ang="0">
                  <a:pos x="129" y="88"/>
                </a:cxn>
                <a:cxn ang="0">
                  <a:pos x="107" y="94"/>
                </a:cxn>
                <a:cxn ang="0">
                  <a:pos x="85" y="114"/>
                </a:cxn>
                <a:cxn ang="0">
                  <a:pos x="62" y="132"/>
                </a:cxn>
                <a:cxn ang="0">
                  <a:pos x="32" y="144"/>
                </a:cxn>
                <a:cxn ang="0">
                  <a:pos x="4" y="159"/>
                </a:cxn>
              </a:cxnLst>
              <a:rect l="0" t="0" r="r" b="b"/>
              <a:pathLst>
                <a:path w="350" h="351">
                  <a:moveTo>
                    <a:pt x="4" y="159"/>
                  </a:moveTo>
                  <a:lnTo>
                    <a:pt x="0" y="183"/>
                  </a:lnTo>
                  <a:lnTo>
                    <a:pt x="0" y="190"/>
                  </a:lnTo>
                  <a:lnTo>
                    <a:pt x="16" y="201"/>
                  </a:lnTo>
                  <a:lnTo>
                    <a:pt x="32" y="213"/>
                  </a:lnTo>
                  <a:lnTo>
                    <a:pt x="49" y="224"/>
                  </a:lnTo>
                  <a:lnTo>
                    <a:pt x="64" y="235"/>
                  </a:lnTo>
                  <a:lnTo>
                    <a:pt x="77" y="245"/>
                  </a:lnTo>
                  <a:lnTo>
                    <a:pt x="90" y="254"/>
                  </a:lnTo>
                  <a:lnTo>
                    <a:pt x="102" y="263"/>
                  </a:lnTo>
                  <a:lnTo>
                    <a:pt x="115" y="274"/>
                  </a:lnTo>
                  <a:lnTo>
                    <a:pt x="128" y="283"/>
                  </a:lnTo>
                  <a:lnTo>
                    <a:pt x="141" y="293"/>
                  </a:lnTo>
                  <a:lnTo>
                    <a:pt x="153" y="303"/>
                  </a:lnTo>
                  <a:lnTo>
                    <a:pt x="166" y="312"/>
                  </a:lnTo>
                  <a:lnTo>
                    <a:pt x="166" y="318"/>
                  </a:lnTo>
                  <a:lnTo>
                    <a:pt x="175" y="326"/>
                  </a:lnTo>
                  <a:lnTo>
                    <a:pt x="198" y="335"/>
                  </a:lnTo>
                  <a:lnTo>
                    <a:pt x="200" y="351"/>
                  </a:lnTo>
                  <a:lnTo>
                    <a:pt x="219" y="351"/>
                  </a:lnTo>
                  <a:lnTo>
                    <a:pt x="232" y="348"/>
                  </a:lnTo>
                  <a:lnTo>
                    <a:pt x="245" y="344"/>
                  </a:lnTo>
                  <a:lnTo>
                    <a:pt x="260" y="331"/>
                  </a:lnTo>
                  <a:lnTo>
                    <a:pt x="274" y="317"/>
                  </a:lnTo>
                  <a:lnTo>
                    <a:pt x="292" y="304"/>
                  </a:lnTo>
                  <a:lnTo>
                    <a:pt x="312" y="291"/>
                  </a:lnTo>
                  <a:lnTo>
                    <a:pt x="331" y="278"/>
                  </a:lnTo>
                  <a:lnTo>
                    <a:pt x="350" y="265"/>
                  </a:lnTo>
                  <a:lnTo>
                    <a:pt x="343" y="249"/>
                  </a:lnTo>
                  <a:lnTo>
                    <a:pt x="323" y="245"/>
                  </a:lnTo>
                  <a:lnTo>
                    <a:pt x="316" y="228"/>
                  </a:lnTo>
                  <a:lnTo>
                    <a:pt x="305" y="213"/>
                  </a:lnTo>
                  <a:lnTo>
                    <a:pt x="313" y="205"/>
                  </a:lnTo>
                  <a:lnTo>
                    <a:pt x="312" y="183"/>
                  </a:lnTo>
                  <a:lnTo>
                    <a:pt x="312" y="160"/>
                  </a:lnTo>
                  <a:lnTo>
                    <a:pt x="304" y="137"/>
                  </a:lnTo>
                  <a:lnTo>
                    <a:pt x="305" y="132"/>
                  </a:lnTo>
                  <a:lnTo>
                    <a:pt x="301" y="114"/>
                  </a:lnTo>
                  <a:lnTo>
                    <a:pt x="296" y="95"/>
                  </a:lnTo>
                  <a:lnTo>
                    <a:pt x="283" y="80"/>
                  </a:lnTo>
                  <a:lnTo>
                    <a:pt x="270" y="61"/>
                  </a:lnTo>
                  <a:lnTo>
                    <a:pt x="278" y="47"/>
                  </a:lnTo>
                  <a:lnTo>
                    <a:pt x="284" y="33"/>
                  </a:lnTo>
                  <a:lnTo>
                    <a:pt x="283" y="5"/>
                  </a:lnTo>
                  <a:lnTo>
                    <a:pt x="287" y="0"/>
                  </a:lnTo>
                  <a:lnTo>
                    <a:pt x="261" y="0"/>
                  </a:lnTo>
                  <a:lnTo>
                    <a:pt x="248" y="0"/>
                  </a:lnTo>
                  <a:lnTo>
                    <a:pt x="230" y="3"/>
                  </a:lnTo>
                  <a:lnTo>
                    <a:pt x="211" y="3"/>
                  </a:lnTo>
                  <a:lnTo>
                    <a:pt x="196" y="2"/>
                  </a:lnTo>
                  <a:lnTo>
                    <a:pt x="192" y="3"/>
                  </a:lnTo>
                  <a:lnTo>
                    <a:pt x="171" y="9"/>
                  </a:lnTo>
                  <a:lnTo>
                    <a:pt x="150" y="16"/>
                  </a:lnTo>
                  <a:lnTo>
                    <a:pt x="141" y="21"/>
                  </a:lnTo>
                  <a:lnTo>
                    <a:pt x="125" y="28"/>
                  </a:lnTo>
                  <a:lnTo>
                    <a:pt x="110" y="35"/>
                  </a:lnTo>
                  <a:lnTo>
                    <a:pt x="114" y="41"/>
                  </a:lnTo>
                  <a:lnTo>
                    <a:pt x="116" y="55"/>
                  </a:lnTo>
                  <a:lnTo>
                    <a:pt x="119" y="69"/>
                  </a:lnTo>
                  <a:lnTo>
                    <a:pt x="129" y="88"/>
                  </a:lnTo>
                  <a:lnTo>
                    <a:pt x="125" y="93"/>
                  </a:lnTo>
                  <a:lnTo>
                    <a:pt x="107" y="94"/>
                  </a:lnTo>
                  <a:lnTo>
                    <a:pt x="85" y="102"/>
                  </a:lnTo>
                  <a:lnTo>
                    <a:pt x="85" y="114"/>
                  </a:lnTo>
                  <a:lnTo>
                    <a:pt x="73" y="123"/>
                  </a:lnTo>
                  <a:lnTo>
                    <a:pt x="62" y="132"/>
                  </a:lnTo>
                  <a:lnTo>
                    <a:pt x="46" y="137"/>
                  </a:lnTo>
                  <a:lnTo>
                    <a:pt x="32" y="144"/>
                  </a:lnTo>
                  <a:lnTo>
                    <a:pt x="17" y="151"/>
                  </a:lnTo>
                  <a:lnTo>
                    <a:pt x="4" y="15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5" name="Freeform 2074"/>
            <p:cNvSpPr>
              <a:spLocks/>
            </p:cNvSpPr>
            <p:nvPr/>
          </p:nvSpPr>
          <p:spPr bwMode="auto">
            <a:xfrm>
              <a:off x="4613588" y="2906713"/>
              <a:ext cx="104775" cy="223837"/>
            </a:xfrm>
            <a:custGeom>
              <a:avLst/>
              <a:gdLst/>
              <a:ahLst/>
              <a:cxnLst>
                <a:cxn ang="0">
                  <a:pos x="44" y="134"/>
                </a:cxn>
                <a:cxn ang="0">
                  <a:pos x="35" y="141"/>
                </a:cxn>
                <a:cxn ang="0">
                  <a:pos x="31" y="123"/>
                </a:cxn>
                <a:cxn ang="0">
                  <a:pos x="26" y="104"/>
                </a:cxn>
                <a:cxn ang="0">
                  <a:pos x="13" y="89"/>
                </a:cxn>
                <a:cxn ang="0">
                  <a:pos x="0" y="70"/>
                </a:cxn>
                <a:cxn ang="0">
                  <a:pos x="8" y="56"/>
                </a:cxn>
                <a:cxn ang="0">
                  <a:pos x="14" y="42"/>
                </a:cxn>
                <a:cxn ang="0">
                  <a:pos x="13" y="14"/>
                </a:cxn>
                <a:cxn ang="0">
                  <a:pos x="17" y="9"/>
                </a:cxn>
                <a:cxn ang="0">
                  <a:pos x="31" y="4"/>
                </a:cxn>
                <a:cxn ang="0">
                  <a:pos x="37" y="0"/>
                </a:cxn>
                <a:cxn ang="0">
                  <a:pos x="42" y="7"/>
                </a:cxn>
                <a:cxn ang="0">
                  <a:pos x="46" y="13"/>
                </a:cxn>
                <a:cxn ang="0">
                  <a:pos x="56" y="7"/>
                </a:cxn>
                <a:cxn ang="0">
                  <a:pos x="56" y="12"/>
                </a:cxn>
                <a:cxn ang="0">
                  <a:pos x="50" y="22"/>
                </a:cxn>
                <a:cxn ang="0">
                  <a:pos x="48" y="27"/>
                </a:cxn>
                <a:cxn ang="0">
                  <a:pos x="51" y="30"/>
                </a:cxn>
                <a:cxn ang="0">
                  <a:pos x="55" y="34"/>
                </a:cxn>
                <a:cxn ang="0">
                  <a:pos x="57" y="35"/>
                </a:cxn>
                <a:cxn ang="0">
                  <a:pos x="60" y="38"/>
                </a:cxn>
                <a:cxn ang="0">
                  <a:pos x="60" y="40"/>
                </a:cxn>
                <a:cxn ang="0">
                  <a:pos x="59" y="43"/>
                </a:cxn>
                <a:cxn ang="0">
                  <a:pos x="56" y="48"/>
                </a:cxn>
                <a:cxn ang="0">
                  <a:pos x="53" y="52"/>
                </a:cxn>
                <a:cxn ang="0">
                  <a:pos x="50" y="54"/>
                </a:cxn>
                <a:cxn ang="0">
                  <a:pos x="44" y="56"/>
                </a:cxn>
                <a:cxn ang="0">
                  <a:pos x="40" y="61"/>
                </a:cxn>
                <a:cxn ang="0">
                  <a:pos x="42" y="67"/>
                </a:cxn>
                <a:cxn ang="0">
                  <a:pos x="56" y="76"/>
                </a:cxn>
                <a:cxn ang="0">
                  <a:pos x="66" y="82"/>
                </a:cxn>
                <a:cxn ang="0">
                  <a:pos x="66" y="99"/>
                </a:cxn>
                <a:cxn ang="0">
                  <a:pos x="55" y="108"/>
                </a:cxn>
                <a:cxn ang="0">
                  <a:pos x="44" y="117"/>
                </a:cxn>
                <a:cxn ang="0">
                  <a:pos x="44" y="134"/>
                </a:cxn>
              </a:cxnLst>
              <a:rect l="0" t="0" r="r" b="b"/>
              <a:pathLst>
                <a:path w="66" h="141">
                  <a:moveTo>
                    <a:pt x="44" y="134"/>
                  </a:moveTo>
                  <a:lnTo>
                    <a:pt x="35" y="141"/>
                  </a:lnTo>
                  <a:lnTo>
                    <a:pt x="31" y="123"/>
                  </a:lnTo>
                  <a:lnTo>
                    <a:pt x="26" y="104"/>
                  </a:lnTo>
                  <a:lnTo>
                    <a:pt x="13" y="89"/>
                  </a:lnTo>
                  <a:lnTo>
                    <a:pt x="0" y="70"/>
                  </a:lnTo>
                  <a:lnTo>
                    <a:pt x="8" y="56"/>
                  </a:lnTo>
                  <a:lnTo>
                    <a:pt x="14" y="42"/>
                  </a:lnTo>
                  <a:lnTo>
                    <a:pt x="13" y="14"/>
                  </a:lnTo>
                  <a:lnTo>
                    <a:pt x="17" y="9"/>
                  </a:lnTo>
                  <a:lnTo>
                    <a:pt x="31" y="4"/>
                  </a:lnTo>
                  <a:lnTo>
                    <a:pt x="37" y="0"/>
                  </a:lnTo>
                  <a:lnTo>
                    <a:pt x="42" y="7"/>
                  </a:lnTo>
                  <a:lnTo>
                    <a:pt x="46" y="13"/>
                  </a:lnTo>
                  <a:lnTo>
                    <a:pt x="56" y="7"/>
                  </a:lnTo>
                  <a:lnTo>
                    <a:pt x="56" y="12"/>
                  </a:lnTo>
                  <a:lnTo>
                    <a:pt x="50" y="22"/>
                  </a:lnTo>
                  <a:lnTo>
                    <a:pt x="48" y="27"/>
                  </a:lnTo>
                  <a:lnTo>
                    <a:pt x="51" y="30"/>
                  </a:lnTo>
                  <a:lnTo>
                    <a:pt x="55" y="34"/>
                  </a:lnTo>
                  <a:lnTo>
                    <a:pt x="57" y="35"/>
                  </a:lnTo>
                  <a:lnTo>
                    <a:pt x="60" y="38"/>
                  </a:lnTo>
                  <a:lnTo>
                    <a:pt x="60" y="40"/>
                  </a:lnTo>
                  <a:lnTo>
                    <a:pt x="59" y="43"/>
                  </a:lnTo>
                  <a:lnTo>
                    <a:pt x="56" y="48"/>
                  </a:lnTo>
                  <a:lnTo>
                    <a:pt x="53" y="52"/>
                  </a:lnTo>
                  <a:lnTo>
                    <a:pt x="50" y="54"/>
                  </a:lnTo>
                  <a:lnTo>
                    <a:pt x="44" y="56"/>
                  </a:lnTo>
                  <a:lnTo>
                    <a:pt x="40" y="61"/>
                  </a:lnTo>
                  <a:lnTo>
                    <a:pt x="42" y="67"/>
                  </a:lnTo>
                  <a:lnTo>
                    <a:pt x="56" y="76"/>
                  </a:lnTo>
                  <a:lnTo>
                    <a:pt x="66" y="82"/>
                  </a:lnTo>
                  <a:lnTo>
                    <a:pt x="66" y="99"/>
                  </a:lnTo>
                  <a:lnTo>
                    <a:pt x="55" y="108"/>
                  </a:lnTo>
                  <a:lnTo>
                    <a:pt x="44" y="117"/>
                  </a:lnTo>
                  <a:lnTo>
                    <a:pt x="44" y="13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6" name="Freeform 2075"/>
            <p:cNvSpPr>
              <a:spLocks/>
            </p:cNvSpPr>
            <p:nvPr/>
          </p:nvSpPr>
          <p:spPr bwMode="auto">
            <a:xfrm>
              <a:off x="3937313" y="3173413"/>
              <a:ext cx="6350" cy="12700"/>
            </a:xfrm>
            <a:custGeom>
              <a:avLst/>
              <a:gdLst/>
              <a:ahLst/>
              <a:cxnLst>
                <a:cxn ang="0">
                  <a:pos x="0" y="1"/>
                </a:cxn>
                <a:cxn ang="0">
                  <a:pos x="1" y="0"/>
                </a:cxn>
                <a:cxn ang="0">
                  <a:pos x="3" y="0"/>
                </a:cxn>
                <a:cxn ang="0">
                  <a:pos x="4" y="1"/>
                </a:cxn>
                <a:cxn ang="0">
                  <a:pos x="4" y="3"/>
                </a:cxn>
                <a:cxn ang="0">
                  <a:pos x="4" y="5"/>
                </a:cxn>
                <a:cxn ang="0">
                  <a:pos x="3" y="8"/>
                </a:cxn>
                <a:cxn ang="0">
                  <a:pos x="1" y="7"/>
                </a:cxn>
                <a:cxn ang="0">
                  <a:pos x="1" y="5"/>
                </a:cxn>
                <a:cxn ang="0">
                  <a:pos x="0" y="4"/>
                </a:cxn>
                <a:cxn ang="0">
                  <a:pos x="0" y="1"/>
                </a:cxn>
              </a:cxnLst>
              <a:rect l="0" t="0" r="r" b="b"/>
              <a:pathLst>
                <a:path w="4" h="8">
                  <a:moveTo>
                    <a:pt x="0" y="1"/>
                  </a:moveTo>
                  <a:lnTo>
                    <a:pt x="1" y="0"/>
                  </a:lnTo>
                  <a:lnTo>
                    <a:pt x="3" y="0"/>
                  </a:lnTo>
                  <a:lnTo>
                    <a:pt x="4" y="1"/>
                  </a:lnTo>
                  <a:lnTo>
                    <a:pt x="4" y="3"/>
                  </a:lnTo>
                  <a:lnTo>
                    <a:pt x="4" y="5"/>
                  </a:lnTo>
                  <a:lnTo>
                    <a:pt x="3" y="8"/>
                  </a:lnTo>
                  <a:lnTo>
                    <a:pt x="1" y="7"/>
                  </a:lnTo>
                  <a:lnTo>
                    <a:pt x="1" y="5"/>
                  </a:lnTo>
                  <a:lnTo>
                    <a:pt x="0" y="4"/>
                  </a:lnTo>
                  <a:lnTo>
                    <a:pt x="0"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7" name="Freeform 2076"/>
            <p:cNvSpPr>
              <a:spLocks/>
            </p:cNvSpPr>
            <p:nvPr/>
          </p:nvSpPr>
          <p:spPr bwMode="auto">
            <a:xfrm>
              <a:off x="3953188" y="3194050"/>
              <a:ext cx="6350" cy="4763"/>
            </a:xfrm>
            <a:custGeom>
              <a:avLst/>
              <a:gdLst/>
              <a:ahLst/>
              <a:cxnLst>
                <a:cxn ang="0">
                  <a:pos x="0" y="2"/>
                </a:cxn>
                <a:cxn ang="0">
                  <a:pos x="0" y="0"/>
                </a:cxn>
                <a:cxn ang="0">
                  <a:pos x="2" y="0"/>
                </a:cxn>
                <a:cxn ang="0">
                  <a:pos x="4" y="2"/>
                </a:cxn>
                <a:cxn ang="0">
                  <a:pos x="4" y="3"/>
                </a:cxn>
                <a:cxn ang="0">
                  <a:pos x="3" y="3"/>
                </a:cxn>
                <a:cxn ang="0">
                  <a:pos x="2" y="3"/>
                </a:cxn>
                <a:cxn ang="0">
                  <a:pos x="0" y="3"/>
                </a:cxn>
                <a:cxn ang="0">
                  <a:pos x="0" y="2"/>
                </a:cxn>
              </a:cxnLst>
              <a:rect l="0" t="0" r="r" b="b"/>
              <a:pathLst>
                <a:path w="4" h="3">
                  <a:moveTo>
                    <a:pt x="0" y="2"/>
                  </a:moveTo>
                  <a:lnTo>
                    <a:pt x="0" y="0"/>
                  </a:lnTo>
                  <a:lnTo>
                    <a:pt x="2" y="0"/>
                  </a:lnTo>
                  <a:lnTo>
                    <a:pt x="4" y="2"/>
                  </a:lnTo>
                  <a:lnTo>
                    <a:pt x="4" y="3"/>
                  </a:lnTo>
                  <a:lnTo>
                    <a:pt x="3" y="3"/>
                  </a:lnTo>
                  <a:lnTo>
                    <a:pt x="2" y="3"/>
                  </a:lnTo>
                  <a:lnTo>
                    <a:pt x="0" y="3"/>
                  </a:lnTo>
                  <a:lnTo>
                    <a:pt x="0"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8" name="Freeform 2077"/>
            <p:cNvSpPr>
              <a:spLocks/>
            </p:cNvSpPr>
            <p:nvPr/>
          </p:nvSpPr>
          <p:spPr bwMode="auto">
            <a:xfrm>
              <a:off x="3965888" y="3179763"/>
              <a:ext cx="20637" cy="19050"/>
            </a:xfrm>
            <a:custGeom>
              <a:avLst/>
              <a:gdLst/>
              <a:ahLst/>
              <a:cxnLst>
                <a:cxn ang="0">
                  <a:pos x="0" y="5"/>
                </a:cxn>
                <a:cxn ang="0">
                  <a:pos x="0" y="4"/>
                </a:cxn>
                <a:cxn ang="0">
                  <a:pos x="2" y="4"/>
                </a:cxn>
                <a:cxn ang="0">
                  <a:pos x="3" y="4"/>
                </a:cxn>
                <a:cxn ang="0">
                  <a:pos x="4" y="4"/>
                </a:cxn>
                <a:cxn ang="0">
                  <a:pos x="7" y="4"/>
                </a:cxn>
                <a:cxn ang="0">
                  <a:pos x="8" y="3"/>
                </a:cxn>
                <a:cxn ang="0">
                  <a:pos x="8" y="1"/>
                </a:cxn>
                <a:cxn ang="0">
                  <a:pos x="11" y="1"/>
                </a:cxn>
                <a:cxn ang="0">
                  <a:pos x="12" y="1"/>
                </a:cxn>
                <a:cxn ang="0">
                  <a:pos x="13" y="0"/>
                </a:cxn>
                <a:cxn ang="0">
                  <a:pos x="13" y="1"/>
                </a:cxn>
                <a:cxn ang="0">
                  <a:pos x="12" y="4"/>
                </a:cxn>
                <a:cxn ang="0">
                  <a:pos x="9" y="5"/>
                </a:cxn>
                <a:cxn ang="0">
                  <a:pos x="9" y="7"/>
                </a:cxn>
                <a:cxn ang="0">
                  <a:pos x="8" y="8"/>
                </a:cxn>
                <a:cxn ang="0">
                  <a:pos x="8" y="9"/>
                </a:cxn>
                <a:cxn ang="0">
                  <a:pos x="6" y="11"/>
                </a:cxn>
                <a:cxn ang="0">
                  <a:pos x="4" y="12"/>
                </a:cxn>
                <a:cxn ang="0">
                  <a:pos x="3" y="11"/>
                </a:cxn>
                <a:cxn ang="0">
                  <a:pos x="2" y="8"/>
                </a:cxn>
                <a:cxn ang="0">
                  <a:pos x="2" y="7"/>
                </a:cxn>
                <a:cxn ang="0">
                  <a:pos x="0" y="5"/>
                </a:cxn>
              </a:cxnLst>
              <a:rect l="0" t="0" r="r" b="b"/>
              <a:pathLst>
                <a:path w="13" h="12">
                  <a:moveTo>
                    <a:pt x="0" y="5"/>
                  </a:moveTo>
                  <a:lnTo>
                    <a:pt x="0" y="4"/>
                  </a:lnTo>
                  <a:lnTo>
                    <a:pt x="2" y="4"/>
                  </a:lnTo>
                  <a:lnTo>
                    <a:pt x="3" y="4"/>
                  </a:lnTo>
                  <a:lnTo>
                    <a:pt x="4" y="4"/>
                  </a:lnTo>
                  <a:lnTo>
                    <a:pt x="7" y="4"/>
                  </a:lnTo>
                  <a:lnTo>
                    <a:pt x="8" y="3"/>
                  </a:lnTo>
                  <a:lnTo>
                    <a:pt x="8" y="1"/>
                  </a:lnTo>
                  <a:lnTo>
                    <a:pt x="11" y="1"/>
                  </a:lnTo>
                  <a:lnTo>
                    <a:pt x="12" y="1"/>
                  </a:lnTo>
                  <a:lnTo>
                    <a:pt x="13" y="0"/>
                  </a:lnTo>
                  <a:lnTo>
                    <a:pt x="13" y="1"/>
                  </a:lnTo>
                  <a:lnTo>
                    <a:pt x="12" y="4"/>
                  </a:lnTo>
                  <a:lnTo>
                    <a:pt x="9" y="5"/>
                  </a:lnTo>
                  <a:lnTo>
                    <a:pt x="9" y="7"/>
                  </a:lnTo>
                  <a:lnTo>
                    <a:pt x="8" y="8"/>
                  </a:lnTo>
                  <a:lnTo>
                    <a:pt x="8" y="9"/>
                  </a:lnTo>
                  <a:lnTo>
                    <a:pt x="6" y="11"/>
                  </a:lnTo>
                  <a:lnTo>
                    <a:pt x="4" y="12"/>
                  </a:lnTo>
                  <a:lnTo>
                    <a:pt x="3" y="11"/>
                  </a:lnTo>
                  <a:lnTo>
                    <a:pt x="2" y="8"/>
                  </a:lnTo>
                  <a:lnTo>
                    <a:pt x="2" y="7"/>
                  </a:lnTo>
                  <a:lnTo>
                    <a:pt x="0"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79" name="Freeform 2078"/>
            <p:cNvSpPr>
              <a:spLocks/>
            </p:cNvSpPr>
            <p:nvPr/>
          </p:nvSpPr>
          <p:spPr bwMode="auto">
            <a:xfrm>
              <a:off x="3996050" y="3194050"/>
              <a:ext cx="9525" cy="14288"/>
            </a:xfrm>
            <a:custGeom>
              <a:avLst/>
              <a:gdLst/>
              <a:ahLst/>
              <a:cxnLst>
                <a:cxn ang="0">
                  <a:pos x="0" y="5"/>
                </a:cxn>
                <a:cxn ang="0">
                  <a:pos x="0" y="4"/>
                </a:cxn>
                <a:cxn ang="0">
                  <a:pos x="0" y="3"/>
                </a:cxn>
                <a:cxn ang="0">
                  <a:pos x="1" y="2"/>
                </a:cxn>
                <a:cxn ang="0">
                  <a:pos x="1" y="0"/>
                </a:cxn>
                <a:cxn ang="0">
                  <a:pos x="2" y="0"/>
                </a:cxn>
                <a:cxn ang="0">
                  <a:pos x="5" y="2"/>
                </a:cxn>
                <a:cxn ang="0">
                  <a:pos x="5" y="0"/>
                </a:cxn>
                <a:cxn ang="0">
                  <a:pos x="6" y="0"/>
                </a:cxn>
                <a:cxn ang="0">
                  <a:pos x="5" y="3"/>
                </a:cxn>
                <a:cxn ang="0">
                  <a:pos x="6" y="4"/>
                </a:cxn>
                <a:cxn ang="0">
                  <a:pos x="6" y="5"/>
                </a:cxn>
                <a:cxn ang="0">
                  <a:pos x="6" y="7"/>
                </a:cxn>
                <a:cxn ang="0">
                  <a:pos x="5" y="8"/>
                </a:cxn>
                <a:cxn ang="0">
                  <a:pos x="3" y="8"/>
                </a:cxn>
                <a:cxn ang="0">
                  <a:pos x="2" y="9"/>
                </a:cxn>
                <a:cxn ang="0">
                  <a:pos x="1" y="8"/>
                </a:cxn>
                <a:cxn ang="0">
                  <a:pos x="0" y="5"/>
                </a:cxn>
              </a:cxnLst>
              <a:rect l="0" t="0" r="r" b="b"/>
              <a:pathLst>
                <a:path w="6" h="9">
                  <a:moveTo>
                    <a:pt x="0" y="5"/>
                  </a:moveTo>
                  <a:lnTo>
                    <a:pt x="0" y="4"/>
                  </a:lnTo>
                  <a:lnTo>
                    <a:pt x="0" y="3"/>
                  </a:lnTo>
                  <a:lnTo>
                    <a:pt x="1" y="2"/>
                  </a:lnTo>
                  <a:lnTo>
                    <a:pt x="1" y="0"/>
                  </a:lnTo>
                  <a:lnTo>
                    <a:pt x="2" y="0"/>
                  </a:lnTo>
                  <a:lnTo>
                    <a:pt x="5" y="2"/>
                  </a:lnTo>
                  <a:lnTo>
                    <a:pt x="5" y="0"/>
                  </a:lnTo>
                  <a:lnTo>
                    <a:pt x="6" y="0"/>
                  </a:lnTo>
                  <a:lnTo>
                    <a:pt x="5" y="3"/>
                  </a:lnTo>
                  <a:lnTo>
                    <a:pt x="6" y="4"/>
                  </a:lnTo>
                  <a:lnTo>
                    <a:pt x="6" y="5"/>
                  </a:lnTo>
                  <a:lnTo>
                    <a:pt x="6" y="7"/>
                  </a:lnTo>
                  <a:lnTo>
                    <a:pt x="5" y="8"/>
                  </a:lnTo>
                  <a:lnTo>
                    <a:pt x="3" y="8"/>
                  </a:lnTo>
                  <a:lnTo>
                    <a:pt x="2" y="9"/>
                  </a:lnTo>
                  <a:lnTo>
                    <a:pt x="1" y="8"/>
                  </a:lnTo>
                  <a:lnTo>
                    <a:pt x="0"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0" name="Freeform 2079"/>
            <p:cNvSpPr>
              <a:spLocks/>
            </p:cNvSpPr>
            <p:nvPr/>
          </p:nvSpPr>
          <p:spPr bwMode="auto">
            <a:xfrm>
              <a:off x="4032563" y="3173413"/>
              <a:ext cx="19050" cy="20637"/>
            </a:xfrm>
            <a:custGeom>
              <a:avLst/>
              <a:gdLst/>
              <a:ahLst/>
              <a:cxnLst>
                <a:cxn ang="0">
                  <a:pos x="0" y="12"/>
                </a:cxn>
                <a:cxn ang="0">
                  <a:pos x="1" y="12"/>
                </a:cxn>
                <a:cxn ang="0">
                  <a:pos x="4" y="11"/>
                </a:cxn>
                <a:cxn ang="0">
                  <a:pos x="5" y="11"/>
                </a:cxn>
                <a:cxn ang="0">
                  <a:pos x="5" y="8"/>
                </a:cxn>
                <a:cxn ang="0">
                  <a:pos x="8" y="5"/>
                </a:cxn>
                <a:cxn ang="0">
                  <a:pos x="9" y="1"/>
                </a:cxn>
                <a:cxn ang="0">
                  <a:pos x="9" y="0"/>
                </a:cxn>
                <a:cxn ang="0">
                  <a:pos x="10" y="0"/>
                </a:cxn>
                <a:cxn ang="0">
                  <a:pos x="12" y="0"/>
                </a:cxn>
                <a:cxn ang="0">
                  <a:pos x="12" y="4"/>
                </a:cxn>
                <a:cxn ang="0">
                  <a:pos x="10" y="5"/>
                </a:cxn>
                <a:cxn ang="0">
                  <a:pos x="10" y="7"/>
                </a:cxn>
                <a:cxn ang="0">
                  <a:pos x="10" y="9"/>
                </a:cxn>
                <a:cxn ang="0">
                  <a:pos x="9" y="11"/>
                </a:cxn>
                <a:cxn ang="0">
                  <a:pos x="5" y="12"/>
                </a:cxn>
                <a:cxn ang="0">
                  <a:pos x="3" y="13"/>
                </a:cxn>
                <a:cxn ang="0">
                  <a:pos x="1" y="13"/>
                </a:cxn>
                <a:cxn ang="0">
                  <a:pos x="0" y="13"/>
                </a:cxn>
                <a:cxn ang="0">
                  <a:pos x="0" y="12"/>
                </a:cxn>
              </a:cxnLst>
              <a:rect l="0" t="0" r="r" b="b"/>
              <a:pathLst>
                <a:path w="12" h="13">
                  <a:moveTo>
                    <a:pt x="0" y="12"/>
                  </a:moveTo>
                  <a:lnTo>
                    <a:pt x="1" y="12"/>
                  </a:lnTo>
                  <a:lnTo>
                    <a:pt x="4" y="11"/>
                  </a:lnTo>
                  <a:lnTo>
                    <a:pt x="5" y="11"/>
                  </a:lnTo>
                  <a:lnTo>
                    <a:pt x="5" y="8"/>
                  </a:lnTo>
                  <a:lnTo>
                    <a:pt x="8" y="5"/>
                  </a:lnTo>
                  <a:lnTo>
                    <a:pt x="9" y="1"/>
                  </a:lnTo>
                  <a:lnTo>
                    <a:pt x="9" y="0"/>
                  </a:lnTo>
                  <a:lnTo>
                    <a:pt x="10" y="0"/>
                  </a:lnTo>
                  <a:lnTo>
                    <a:pt x="12" y="0"/>
                  </a:lnTo>
                  <a:lnTo>
                    <a:pt x="12" y="4"/>
                  </a:lnTo>
                  <a:lnTo>
                    <a:pt x="10" y="5"/>
                  </a:lnTo>
                  <a:lnTo>
                    <a:pt x="10" y="7"/>
                  </a:lnTo>
                  <a:lnTo>
                    <a:pt x="10" y="9"/>
                  </a:lnTo>
                  <a:lnTo>
                    <a:pt x="9" y="11"/>
                  </a:lnTo>
                  <a:lnTo>
                    <a:pt x="5" y="12"/>
                  </a:lnTo>
                  <a:lnTo>
                    <a:pt x="3" y="13"/>
                  </a:lnTo>
                  <a:lnTo>
                    <a:pt x="1" y="13"/>
                  </a:lnTo>
                  <a:lnTo>
                    <a:pt x="0" y="13"/>
                  </a:lnTo>
                  <a:lnTo>
                    <a:pt x="0" y="1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1" name="Freeform 2080"/>
            <p:cNvSpPr>
              <a:spLocks/>
            </p:cNvSpPr>
            <p:nvPr/>
          </p:nvSpPr>
          <p:spPr bwMode="auto">
            <a:xfrm>
              <a:off x="4048438" y="3159125"/>
              <a:ext cx="12700" cy="12700"/>
            </a:xfrm>
            <a:custGeom>
              <a:avLst/>
              <a:gdLst/>
              <a:ahLst/>
              <a:cxnLst>
                <a:cxn ang="0">
                  <a:pos x="0" y="7"/>
                </a:cxn>
                <a:cxn ang="0">
                  <a:pos x="2" y="5"/>
                </a:cxn>
                <a:cxn ang="0">
                  <a:pos x="2" y="4"/>
                </a:cxn>
                <a:cxn ang="0">
                  <a:pos x="3" y="3"/>
                </a:cxn>
                <a:cxn ang="0">
                  <a:pos x="6" y="1"/>
                </a:cxn>
                <a:cxn ang="0">
                  <a:pos x="6" y="3"/>
                </a:cxn>
                <a:cxn ang="0">
                  <a:pos x="7" y="1"/>
                </a:cxn>
                <a:cxn ang="0">
                  <a:pos x="8" y="0"/>
                </a:cxn>
                <a:cxn ang="0">
                  <a:pos x="8" y="1"/>
                </a:cxn>
                <a:cxn ang="0">
                  <a:pos x="7" y="3"/>
                </a:cxn>
                <a:cxn ang="0">
                  <a:pos x="8" y="3"/>
                </a:cxn>
                <a:cxn ang="0">
                  <a:pos x="7" y="4"/>
                </a:cxn>
                <a:cxn ang="0">
                  <a:pos x="6" y="5"/>
                </a:cxn>
                <a:cxn ang="0">
                  <a:pos x="6" y="7"/>
                </a:cxn>
                <a:cxn ang="0">
                  <a:pos x="6" y="8"/>
                </a:cxn>
                <a:cxn ang="0">
                  <a:pos x="2" y="8"/>
                </a:cxn>
                <a:cxn ang="0">
                  <a:pos x="0" y="8"/>
                </a:cxn>
                <a:cxn ang="0">
                  <a:pos x="0" y="7"/>
                </a:cxn>
              </a:cxnLst>
              <a:rect l="0" t="0" r="r" b="b"/>
              <a:pathLst>
                <a:path w="8" h="8">
                  <a:moveTo>
                    <a:pt x="0" y="7"/>
                  </a:moveTo>
                  <a:lnTo>
                    <a:pt x="2" y="5"/>
                  </a:lnTo>
                  <a:lnTo>
                    <a:pt x="2" y="4"/>
                  </a:lnTo>
                  <a:lnTo>
                    <a:pt x="3" y="3"/>
                  </a:lnTo>
                  <a:lnTo>
                    <a:pt x="6" y="1"/>
                  </a:lnTo>
                  <a:lnTo>
                    <a:pt x="6" y="3"/>
                  </a:lnTo>
                  <a:lnTo>
                    <a:pt x="7" y="1"/>
                  </a:lnTo>
                  <a:lnTo>
                    <a:pt x="8" y="0"/>
                  </a:lnTo>
                  <a:lnTo>
                    <a:pt x="8" y="1"/>
                  </a:lnTo>
                  <a:lnTo>
                    <a:pt x="7" y="3"/>
                  </a:lnTo>
                  <a:lnTo>
                    <a:pt x="8" y="3"/>
                  </a:lnTo>
                  <a:lnTo>
                    <a:pt x="7" y="4"/>
                  </a:lnTo>
                  <a:lnTo>
                    <a:pt x="6" y="5"/>
                  </a:lnTo>
                  <a:lnTo>
                    <a:pt x="6" y="7"/>
                  </a:lnTo>
                  <a:lnTo>
                    <a:pt x="6" y="8"/>
                  </a:lnTo>
                  <a:lnTo>
                    <a:pt x="2" y="8"/>
                  </a:lnTo>
                  <a:lnTo>
                    <a:pt x="0" y="8"/>
                  </a:lnTo>
                  <a:lnTo>
                    <a:pt x="0"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2082" name="Freeform 2081"/>
          <p:cNvSpPr>
            <a:spLocks/>
          </p:cNvSpPr>
          <p:nvPr/>
        </p:nvSpPr>
        <p:spPr bwMode="auto">
          <a:xfrm>
            <a:off x="4594538" y="4065588"/>
            <a:ext cx="9525" cy="12700"/>
          </a:xfrm>
          <a:custGeom>
            <a:avLst/>
            <a:gdLst/>
            <a:ahLst/>
            <a:cxnLst>
              <a:cxn ang="0">
                <a:pos x="6" y="2"/>
              </a:cxn>
              <a:cxn ang="0">
                <a:pos x="3" y="8"/>
              </a:cxn>
              <a:cxn ang="0">
                <a:pos x="0" y="4"/>
              </a:cxn>
              <a:cxn ang="0">
                <a:pos x="3" y="0"/>
              </a:cxn>
              <a:cxn ang="0">
                <a:pos x="4" y="0"/>
              </a:cxn>
              <a:cxn ang="0">
                <a:pos x="6" y="1"/>
              </a:cxn>
              <a:cxn ang="0">
                <a:pos x="6" y="2"/>
              </a:cxn>
            </a:cxnLst>
            <a:rect l="0" t="0" r="r" b="b"/>
            <a:pathLst>
              <a:path w="6" h="8">
                <a:moveTo>
                  <a:pt x="6" y="2"/>
                </a:moveTo>
                <a:lnTo>
                  <a:pt x="3" y="8"/>
                </a:lnTo>
                <a:lnTo>
                  <a:pt x="0" y="4"/>
                </a:lnTo>
                <a:lnTo>
                  <a:pt x="3" y="0"/>
                </a:lnTo>
                <a:lnTo>
                  <a:pt x="4" y="0"/>
                </a:lnTo>
                <a:lnTo>
                  <a:pt x="6" y="1"/>
                </a:lnTo>
                <a:lnTo>
                  <a:pt x="6" y="2"/>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3" name="Freeform 2082"/>
          <p:cNvSpPr>
            <a:spLocks/>
          </p:cNvSpPr>
          <p:nvPr/>
        </p:nvSpPr>
        <p:spPr bwMode="auto">
          <a:xfrm>
            <a:off x="4619938" y="4025900"/>
            <a:ext cx="4762" cy="4763"/>
          </a:xfrm>
          <a:custGeom>
            <a:avLst/>
            <a:gdLst/>
            <a:ahLst/>
            <a:cxnLst>
              <a:cxn ang="0">
                <a:pos x="0" y="3"/>
              </a:cxn>
              <a:cxn ang="0">
                <a:pos x="0" y="0"/>
              </a:cxn>
              <a:cxn ang="0">
                <a:pos x="3" y="0"/>
              </a:cxn>
              <a:cxn ang="0">
                <a:pos x="0" y="3"/>
              </a:cxn>
            </a:cxnLst>
            <a:rect l="0" t="0" r="r" b="b"/>
            <a:pathLst>
              <a:path w="3" h="3">
                <a:moveTo>
                  <a:pt x="0" y="3"/>
                </a:moveTo>
                <a:lnTo>
                  <a:pt x="0" y="0"/>
                </a:lnTo>
                <a:lnTo>
                  <a:pt x="3" y="0"/>
                </a:lnTo>
                <a:lnTo>
                  <a:pt x="0" y="3"/>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4" name="Freeform 2083"/>
          <p:cNvSpPr>
            <a:spLocks/>
          </p:cNvSpPr>
          <p:nvPr/>
        </p:nvSpPr>
        <p:spPr bwMode="auto">
          <a:xfrm>
            <a:off x="3676963" y="2865438"/>
            <a:ext cx="19050" cy="7937"/>
          </a:xfrm>
          <a:custGeom>
            <a:avLst/>
            <a:gdLst/>
            <a:ahLst/>
            <a:cxnLst>
              <a:cxn ang="0">
                <a:pos x="1" y="0"/>
              </a:cxn>
              <a:cxn ang="0">
                <a:pos x="0" y="5"/>
              </a:cxn>
              <a:cxn ang="0">
                <a:pos x="12" y="5"/>
              </a:cxn>
              <a:cxn ang="0">
                <a:pos x="1" y="0"/>
              </a:cxn>
            </a:cxnLst>
            <a:rect l="0" t="0" r="r" b="b"/>
            <a:pathLst>
              <a:path w="12" h="5">
                <a:moveTo>
                  <a:pt x="1" y="0"/>
                </a:moveTo>
                <a:lnTo>
                  <a:pt x="0" y="5"/>
                </a:lnTo>
                <a:lnTo>
                  <a:pt x="12" y="5"/>
                </a:lnTo>
                <a:lnTo>
                  <a:pt x="1"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5" name="Freeform 2084"/>
          <p:cNvSpPr>
            <a:spLocks/>
          </p:cNvSpPr>
          <p:nvPr/>
        </p:nvSpPr>
        <p:spPr bwMode="auto">
          <a:xfrm>
            <a:off x="3751575" y="2890838"/>
            <a:ext cx="19050" cy="6350"/>
          </a:xfrm>
          <a:custGeom>
            <a:avLst/>
            <a:gdLst/>
            <a:ahLst/>
            <a:cxnLst>
              <a:cxn ang="0">
                <a:pos x="4" y="4"/>
              </a:cxn>
              <a:cxn ang="0">
                <a:pos x="0" y="0"/>
              </a:cxn>
              <a:cxn ang="0">
                <a:pos x="12" y="1"/>
              </a:cxn>
              <a:cxn ang="0">
                <a:pos x="4" y="4"/>
              </a:cxn>
            </a:cxnLst>
            <a:rect l="0" t="0" r="r" b="b"/>
            <a:pathLst>
              <a:path w="12" h="4">
                <a:moveTo>
                  <a:pt x="4" y="4"/>
                </a:moveTo>
                <a:lnTo>
                  <a:pt x="0" y="0"/>
                </a:lnTo>
                <a:lnTo>
                  <a:pt x="12" y="1"/>
                </a:lnTo>
                <a:lnTo>
                  <a:pt x="4" y="4"/>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6" name="Freeform 2085"/>
          <p:cNvSpPr>
            <a:spLocks/>
          </p:cNvSpPr>
          <p:nvPr/>
        </p:nvSpPr>
        <p:spPr bwMode="auto">
          <a:xfrm>
            <a:off x="3684900" y="2863850"/>
            <a:ext cx="12700" cy="6350"/>
          </a:xfrm>
          <a:custGeom>
            <a:avLst/>
            <a:gdLst/>
            <a:ahLst/>
            <a:cxnLst>
              <a:cxn ang="0">
                <a:pos x="0" y="0"/>
              </a:cxn>
              <a:cxn ang="0">
                <a:pos x="3" y="1"/>
              </a:cxn>
              <a:cxn ang="0">
                <a:pos x="5" y="2"/>
              </a:cxn>
              <a:cxn ang="0">
                <a:pos x="8" y="4"/>
              </a:cxn>
              <a:cxn ang="0">
                <a:pos x="8" y="2"/>
              </a:cxn>
              <a:cxn ang="0">
                <a:pos x="5" y="1"/>
              </a:cxn>
              <a:cxn ang="0">
                <a:pos x="3" y="0"/>
              </a:cxn>
              <a:cxn ang="0">
                <a:pos x="0" y="0"/>
              </a:cxn>
            </a:cxnLst>
            <a:rect l="0" t="0" r="r" b="b"/>
            <a:pathLst>
              <a:path w="8" h="4">
                <a:moveTo>
                  <a:pt x="0" y="0"/>
                </a:moveTo>
                <a:lnTo>
                  <a:pt x="3" y="1"/>
                </a:lnTo>
                <a:lnTo>
                  <a:pt x="5" y="2"/>
                </a:lnTo>
                <a:lnTo>
                  <a:pt x="8" y="4"/>
                </a:lnTo>
                <a:lnTo>
                  <a:pt x="8" y="2"/>
                </a:lnTo>
                <a:lnTo>
                  <a:pt x="5" y="1"/>
                </a:lnTo>
                <a:lnTo>
                  <a:pt x="3" y="0"/>
                </a:lnTo>
                <a:lnTo>
                  <a:pt x="0"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7" name="Freeform 2086"/>
          <p:cNvSpPr>
            <a:spLocks/>
          </p:cNvSpPr>
          <p:nvPr/>
        </p:nvSpPr>
        <p:spPr bwMode="auto">
          <a:xfrm>
            <a:off x="3716650" y="2860675"/>
            <a:ext cx="7938" cy="9525"/>
          </a:xfrm>
          <a:custGeom>
            <a:avLst/>
            <a:gdLst/>
            <a:ahLst/>
            <a:cxnLst>
              <a:cxn ang="0">
                <a:pos x="5" y="3"/>
              </a:cxn>
              <a:cxn ang="0">
                <a:pos x="0" y="6"/>
              </a:cxn>
              <a:cxn ang="0">
                <a:pos x="0" y="0"/>
              </a:cxn>
              <a:cxn ang="0">
                <a:pos x="5" y="3"/>
              </a:cxn>
            </a:cxnLst>
            <a:rect l="0" t="0" r="r" b="b"/>
            <a:pathLst>
              <a:path w="5" h="6">
                <a:moveTo>
                  <a:pt x="5" y="3"/>
                </a:moveTo>
                <a:lnTo>
                  <a:pt x="0" y="6"/>
                </a:lnTo>
                <a:lnTo>
                  <a:pt x="0" y="0"/>
                </a:lnTo>
                <a:lnTo>
                  <a:pt x="5" y="3"/>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8" name="Freeform 2087"/>
          <p:cNvSpPr>
            <a:spLocks/>
          </p:cNvSpPr>
          <p:nvPr/>
        </p:nvSpPr>
        <p:spPr bwMode="auto">
          <a:xfrm>
            <a:off x="3616638" y="2840038"/>
            <a:ext cx="6350" cy="4762"/>
          </a:xfrm>
          <a:custGeom>
            <a:avLst/>
            <a:gdLst/>
            <a:ahLst/>
            <a:cxnLst>
              <a:cxn ang="0">
                <a:pos x="4" y="1"/>
              </a:cxn>
              <a:cxn ang="0">
                <a:pos x="1" y="0"/>
              </a:cxn>
              <a:cxn ang="0">
                <a:pos x="0" y="0"/>
              </a:cxn>
              <a:cxn ang="0">
                <a:pos x="0" y="1"/>
              </a:cxn>
              <a:cxn ang="0">
                <a:pos x="0" y="3"/>
              </a:cxn>
              <a:cxn ang="0">
                <a:pos x="4" y="4"/>
              </a:cxn>
              <a:cxn ang="0">
                <a:pos x="4" y="1"/>
              </a:cxn>
            </a:cxnLst>
            <a:rect l="0" t="0" r="r" b="b"/>
            <a:pathLst>
              <a:path w="4" h="4">
                <a:moveTo>
                  <a:pt x="4" y="1"/>
                </a:moveTo>
                <a:lnTo>
                  <a:pt x="1" y="0"/>
                </a:lnTo>
                <a:lnTo>
                  <a:pt x="0" y="0"/>
                </a:lnTo>
                <a:lnTo>
                  <a:pt x="0" y="1"/>
                </a:lnTo>
                <a:lnTo>
                  <a:pt x="0" y="3"/>
                </a:lnTo>
                <a:lnTo>
                  <a:pt x="4" y="4"/>
                </a:lnTo>
                <a:lnTo>
                  <a:pt x="4" y="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89" name="Freeform 2088"/>
          <p:cNvSpPr>
            <a:spLocks/>
          </p:cNvSpPr>
          <p:nvPr/>
        </p:nvSpPr>
        <p:spPr bwMode="auto">
          <a:xfrm>
            <a:off x="3764275" y="2919413"/>
            <a:ext cx="6350" cy="1587"/>
          </a:xfrm>
          <a:custGeom>
            <a:avLst/>
            <a:gdLst/>
            <a:ahLst/>
            <a:cxnLst>
              <a:cxn ang="0">
                <a:pos x="4" y="0"/>
              </a:cxn>
              <a:cxn ang="0">
                <a:pos x="1" y="0"/>
              </a:cxn>
              <a:cxn ang="0">
                <a:pos x="0" y="0"/>
              </a:cxn>
              <a:cxn ang="0">
                <a:pos x="0" y="1"/>
              </a:cxn>
              <a:cxn ang="0">
                <a:pos x="2" y="1"/>
              </a:cxn>
              <a:cxn ang="0">
                <a:pos x="4" y="1"/>
              </a:cxn>
              <a:cxn ang="0">
                <a:pos x="4" y="0"/>
              </a:cxn>
            </a:cxnLst>
            <a:rect l="0" t="0" r="r" b="b"/>
            <a:pathLst>
              <a:path w="4" h="1">
                <a:moveTo>
                  <a:pt x="4" y="0"/>
                </a:moveTo>
                <a:lnTo>
                  <a:pt x="1" y="0"/>
                </a:lnTo>
                <a:lnTo>
                  <a:pt x="0" y="0"/>
                </a:lnTo>
                <a:lnTo>
                  <a:pt x="0" y="1"/>
                </a:lnTo>
                <a:lnTo>
                  <a:pt x="2" y="1"/>
                </a:lnTo>
                <a:lnTo>
                  <a:pt x="4" y="1"/>
                </a:lnTo>
                <a:lnTo>
                  <a:pt x="4"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0" name="Freeform 2089"/>
          <p:cNvSpPr>
            <a:spLocks/>
          </p:cNvSpPr>
          <p:nvPr/>
        </p:nvSpPr>
        <p:spPr bwMode="auto">
          <a:xfrm>
            <a:off x="3697600" y="2851150"/>
            <a:ext cx="6350" cy="4763"/>
          </a:xfrm>
          <a:custGeom>
            <a:avLst/>
            <a:gdLst/>
            <a:ahLst/>
            <a:cxnLst>
              <a:cxn ang="0">
                <a:pos x="0" y="0"/>
              </a:cxn>
              <a:cxn ang="0">
                <a:pos x="0" y="1"/>
              </a:cxn>
              <a:cxn ang="0">
                <a:pos x="1" y="3"/>
              </a:cxn>
              <a:cxn ang="0">
                <a:pos x="4" y="1"/>
              </a:cxn>
              <a:cxn ang="0">
                <a:pos x="3" y="1"/>
              </a:cxn>
              <a:cxn ang="0">
                <a:pos x="0" y="0"/>
              </a:cxn>
            </a:cxnLst>
            <a:rect l="0" t="0" r="r" b="b"/>
            <a:pathLst>
              <a:path w="4" h="3">
                <a:moveTo>
                  <a:pt x="0" y="0"/>
                </a:moveTo>
                <a:lnTo>
                  <a:pt x="0" y="1"/>
                </a:lnTo>
                <a:lnTo>
                  <a:pt x="1" y="3"/>
                </a:lnTo>
                <a:lnTo>
                  <a:pt x="4" y="1"/>
                </a:lnTo>
                <a:lnTo>
                  <a:pt x="3" y="1"/>
                </a:lnTo>
                <a:lnTo>
                  <a:pt x="0"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1" name="Freeform 2090"/>
          <p:cNvSpPr>
            <a:spLocks/>
          </p:cNvSpPr>
          <p:nvPr/>
        </p:nvSpPr>
        <p:spPr bwMode="auto">
          <a:xfrm>
            <a:off x="2489513" y="2419350"/>
            <a:ext cx="28575" cy="15875"/>
          </a:xfrm>
          <a:custGeom>
            <a:avLst/>
            <a:gdLst/>
            <a:ahLst/>
            <a:cxnLst>
              <a:cxn ang="0">
                <a:pos x="17" y="1"/>
              </a:cxn>
              <a:cxn ang="0">
                <a:pos x="18" y="5"/>
              </a:cxn>
              <a:cxn ang="0">
                <a:pos x="17" y="10"/>
              </a:cxn>
              <a:cxn ang="0">
                <a:pos x="0" y="5"/>
              </a:cxn>
              <a:cxn ang="0">
                <a:pos x="3" y="2"/>
              </a:cxn>
              <a:cxn ang="0">
                <a:pos x="11" y="0"/>
              </a:cxn>
              <a:cxn ang="0">
                <a:pos x="17" y="1"/>
              </a:cxn>
            </a:cxnLst>
            <a:rect l="0" t="0" r="r" b="b"/>
            <a:pathLst>
              <a:path w="18" h="10">
                <a:moveTo>
                  <a:pt x="17" y="1"/>
                </a:moveTo>
                <a:lnTo>
                  <a:pt x="18" y="5"/>
                </a:lnTo>
                <a:lnTo>
                  <a:pt x="17" y="10"/>
                </a:lnTo>
                <a:lnTo>
                  <a:pt x="0" y="5"/>
                </a:lnTo>
                <a:lnTo>
                  <a:pt x="3" y="2"/>
                </a:lnTo>
                <a:lnTo>
                  <a:pt x="11" y="0"/>
                </a:lnTo>
                <a:lnTo>
                  <a:pt x="17" y="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2" name="Freeform 2091"/>
          <p:cNvSpPr>
            <a:spLocks/>
          </p:cNvSpPr>
          <p:nvPr/>
        </p:nvSpPr>
        <p:spPr bwMode="auto">
          <a:xfrm>
            <a:off x="2754625" y="2674938"/>
            <a:ext cx="3175" cy="6350"/>
          </a:xfrm>
          <a:custGeom>
            <a:avLst/>
            <a:gdLst/>
            <a:ahLst/>
            <a:cxnLst>
              <a:cxn ang="0">
                <a:pos x="0" y="4"/>
              </a:cxn>
              <a:cxn ang="0">
                <a:pos x="2" y="0"/>
              </a:cxn>
              <a:cxn ang="0">
                <a:pos x="2" y="3"/>
              </a:cxn>
              <a:cxn ang="0">
                <a:pos x="0" y="4"/>
              </a:cxn>
            </a:cxnLst>
            <a:rect l="0" t="0" r="r" b="b"/>
            <a:pathLst>
              <a:path w="2" h="4">
                <a:moveTo>
                  <a:pt x="0" y="4"/>
                </a:moveTo>
                <a:lnTo>
                  <a:pt x="2" y="0"/>
                </a:lnTo>
                <a:lnTo>
                  <a:pt x="2" y="3"/>
                </a:lnTo>
                <a:lnTo>
                  <a:pt x="0" y="4"/>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3" name="Freeform 2092"/>
          <p:cNvSpPr>
            <a:spLocks/>
          </p:cNvSpPr>
          <p:nvPr/>
        </p:nvSpPr>
        <p:spPr bwMode="auto">
          <a:xfrm>
            <a:off x="2838763" y="2582863"/>
            <a:ext cx="4762" cy="3175"/>
          </a:xfrm>
          <a:custGeom>
            <a:avLst/>
            <a:gdLst/>
            <a:ahLst/>
            <a:cxnLst>
              <a:cxn ang="0">
                <a:pos x="0" y="2"/>
              </a:cxn>
              <a:cxn ang="0">
                <a:pos x="2" y="0"/>
              </a:cxn>
              <a:cxn ang="0">
                <a:pos x="3" y="0"/>
              </a:cxn>
              <a:cxn ang="0">
                <a:pos x="0" y="2"/>
              </a:cxn>
            </a:cxnLst>
            <a:rect l="0" t="0" r="r" b="b"/>
            <a:pathLst>
              <a:path w="3" h="2">
                <a:moveTo>
                  <a:pt x="0" y="2"/>
                </a:moveTo>
                <a:lnTo>
                  <a:pt x="2" y="0"/>
                </a:lnTo>
                <a:lnTo>
                  <a:pt x="3" y="0"/>
                </a:lnTo>
                <a:lnTo>
                  <a:pt x="0"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4" name="Freeform 2093"/>
          <p:cNvSpPr>
            <a:spLocks/>
          </p:cNvSpPr>
          <p:nvPr/>
        </p:nvSpPr>
        <p:spPr bwMode="auto">
          <a:xfrm>
            <a:off x="2865750" y="2519363"/>
            <a:ext cx="60325" cy="25400"/>
          </a:xfrm>
          <a:custGeom>
            <a:avLst/>
            <a:gdLst/>
            <a:ahLst/>
            <a:cxnLst>
              <a:cxn ang="0">
                <a:pos x="13" y="11"/>
              </a:cxn>
              <a:cxn ang="0">
                <a:pos x="11" y="10"/>
              </a:cxn>
              <a:cxn ang="0">
                <a:pos x="9" y="6"/>
              </a:cxn>
              <a:cxn ang="0">
                <a:pos x="0" y="0"/>
              </a:cxn>
              <a:cxn ang="0">
                <a:pos x="8" y="0"/>
              </a:cxn>
              <a:cxn ang="0">
                <a:pos x="29" y="7"/>
              </a:cxn>
              <a:cxn ang="0">
                <a:pos x="37" y="12"/>
              </a:cxn>
              <a:cxn ang="0">
                <a:pos x="38" y="16"/>
              </a:cxn>
              <a:cxn ang="0">
                <a:pos x="29" y="16"/>
              </a:cxn>
              <a:cxn ang="0">
                <a:pos x="16" y="12"/>
              </a:cxn>
              <a:cxn ang="0">
                <a:pos x="13" y="11"/>
              </a:cxn>
            </a:cxnLst>
            <a:rect l="0" t="0" r="r" b="b"/>
            <a:pathLst>
              <a:path w="38" h="16">
                <a:moveTo>
                  <a:pt x="13" y="11"/>
                </a:moveTo>
                <a:lnTo>
                  <a:pt x="11" y="10"/>
                </a:lnTo>
                <a:lnTo>
                  <a:pt x="9" y="6"/>
                </a:lnTo>
                <a:lnTo>
                  <a:pt x="0" y="0"/>
                </a:lnTo>
                <a:lnTo>
                  <a:pt x="8" y="0"/>
                </a:lnTo>
                <a:lnTo>
                  <a:pt x="29" y="7"/>
                </a:lnTo>
                <a:lnTo>
                  <a:pt x="37" y="12"/>
                </a:lnTo>
                <a:lnTo>
                  <a:pt x="38" y="16"/>
                </a:lnTo>
                <a:lnTo>
                  <a:pt x="29" y="16"/>
                </a:lnTo>
                <a:lnTo>
                  <a:pt x="16" y="12"/>
                </a:lnTo>
                <a:lnTo>
                  <a:pt x="13" y="1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5" name="Freeform 2094"/>
          <p:cNvSpPr>
            <a:spLocks/>
          </p:cNvSpPr>
          <p:nvPr/>
        </p:nvSpPr>
        <p:spPr bwMode="auto">
          <a:xfrm>
            <a:off x="2899088" y="2606675"/>
            <a:ext cx="42862" cy="46038"/>
          </a:xfrm>
          <a:custGeom>
            <a:avLst/>
            <a:gdLst/>
            <a:ahLst/>
            <a:cxnLst>
              <a:cxn ang="0">
                <a:pos x="22" y="16"/>
              </a:cxn>
              <a:cxn ang="0">
                <a:pos x="24" y="14"/>
              </a:cxn>
              <a:cxn ang="0">
                <a:pos x="27" y="17"/>
              </a:cxn>
              <a:cxn ang="0">
                <a:pos x="25" y="20"/>
              </a:cxn>
              <a:cxn ang="0">
                <a:pos x="26" y="21"/>
              </a:cxn>
              <a:cxn ang="0">
                <a:pos x="21" y="22"/>
              </a:cxn>
              <a:cxn ang="0">
                <a:pos x="21" y="24"/>
              </a:cxn>
              <a:cxn ang="0">
                <a:pos x="11" y="29"/>
              </a:cxn>
              <a:cxn ang="0">
                <a:pos x="7" y="28"/>
              </a:cxn>
              <a:cxn ang="0">
                <a:pos x="1" y="28"/>
              </a:cxn>
              <a:cxn ang="0">
                <a:pos x="0" y="20"/>
              </a:cxn>
              <a:cxn ang="0">
                <a:pos x="12" y="9"/>
              </a:cxn>
              <a:cxn ang="0">
                <a:pos x="21" y="0"/>
              </a:cxn>
              <a:cxn ang="0">
                <a:pos x="24" y="0"/>
              </a:cxn>
              <a:cxn ang="0">
                <a:pos x="24" y="3"/>
              </a:cxn>
              <a:cxn ang="0">
                <a:pos x="24" y="4"/>
              </a:cxn>
              <a:cxn ang="0">
                <a:pos x="20" y="12"/>
              </a:cxn>
              <a:cxn ang="0">
                <a:pos x="20" y="14"/>
              </a:cxn>
              <a:cxn ang="0">
                <a:pos x="22" y="16"/>
              </a:cxn>
            </a:cxnLst>
            <a:rect l="0" t="0" r="r" b="b"/>
            <a:pathLst>
              <a:path w="27" h="29">
                <a:moveTo>
                  <a:pt x="22" y="16"/>
                </a:moveTo>
                <a:lnTo>
                  <a:pt x="24" y="14"/>
                </a:lnTo>
                <a:lnTo>
                  <a:pt x="27" y="17"/>
                </a:lnTo>
                <a:lnTo>
                  <a:pt x="25" y="20"/>
                </a:lnTo>
                <a:lnTo>
                  <a:pt x="26" y="21"/>
                </a:lnTo>
                <a:lnTo>
                  <a:pt x="21" y="22"/>
                </a:lnTo>
                <a:lnTo>
                  <a:pt x="21" y="24"/>
                </a:lnTo>
                <a:lnTo>
                  <a:pt x="11" y="29"/>
                </a:lnTo>
                <a:lnTo>
                  <a:pt x="7" y="28"/>
                </a:lnTo>
                <a:lnTo>
                  <a:pt x="1" y="28"/>
                </a:lnTo>
                <a:lnTo>
                  <a:pt x="0" y="20"/>
                </a:lnTo>
                <a:lnTo>
                  <a:pt x="12" y="9"/>
                </a:lnTo>
                <a:lnTo>
                  <a:pt x="21" y="0"/>
                </a:lnTo>
                <a:lnTo>
                  <a:pt x="24" y="0"/>
                </a:lnTo>
                <a:lnTo>
                  <a:pt x="24" y="3"/>
                </a:lnTo>
                <a:lnTo>
                  <a:pt x="24" y="4"/>
                </a:lnTo>
                <a:lnTo>
                  <a:pt x="20" y="12"/>
                </a:lnTo>
                <a:lnTo>
                  <a:pt x="20" y="14"/>
                </a:lnTo>
                <a:lnTo>
                  <a:pt x="22" y="16"/>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6" name="Freeform 2095"/>
          <p:cNvSpPr>
            <a:spLocks/>
          </p:cNvSpPr>
          <p:nvPr/>
        </p:nvSpPr>
        <p:spPr bwMode="auto">
          <a:xfrm>
            <a:off x="2905438" y="2652713"/>
            <a:ext cx="6350" cy="1587"/>
          </a:xfrm>
          <a:custGeom>
            <a:avLst/>
            <a:gdLst/>
            <a:ahLst/>
            <a:cxnLst>
              <a:cxn ang="0">
                <a:pos x="3" y="1"/>
              </a:cxn>
              <a:cxn ang="0">
                <a:pos x="1" y="1"/>
              </a:cxn>
              <a:cxn ang="0">
                <a:pos x="0" y="0"/>
              </a:cxn>
              <a:cxn ang="0">
                <a:pos x="4" y="0"/>
              </a:cxn>
              <a:cxn ang="0">
                <a:pos x="3" y="1"/>
              </a:cxn>
            </a:cxnLst>
            <a:rect l="0" t="0" r="r" b="b"/>
            <a:pathLst>
              <a:path w="4" h="1">
                <a:moveTo>
                  <a:pt x="3" y="1"/>
                </a:moveTo>
                <a:lnTo>
                  <a:pt x="1" y="1"/>
                </a:lnTo>
                <a:lnTo>
                  <a:pt x="0" y="0"/>
                </a:lnTo>
                <a:lnTo>
                  <a:pt x="4" y="0"/>
                </a:lnTo>
                <a:lnTo>
                  <a:pt x="3"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7" name="Freeform 2096"/>
          <p:cNvSpPr>
            <a:spLocks/>
          </p:cNvSpPr>
          <p:nvPr/>
        </p:nvSpPr>
        <p:spPr bwMode="auto">
          <a:xfrm>
            <a:off x="4178613" y="2395538"/>
            <a:ext cx="6350" cy="4762"/>
          </a:xfrm>
          <a:custGeom>
            <a:avLst/>
            <a:gdLst/>
            <a:ahLst/>
            <a:cxnLst>
              <a:cxn ang="0">
                <a:pos x="0" y="0"/>
              </a:cxn>
              <a:cxn ang="0">
                <a:pos x="2" y="2"/>
              </a:cxn>
              <a:cxn ang="0">
                <a:pos x="3" y="2"/>
              </a:cxn>
              <a:cxn ang="0">
                <a:pos x="4" y="3"/>
              </a:cxn>
              <a:cxn ang="0">
                <a:pos x="4" y="2"/>
              </a:cxn>
              <a:cxn ang="0">
                <a:pos x="4" y="0"/>
              </a:cxn>
              <a:cxn ang="0">
                <a:pos x="0" y="0"/>
              </a:cxn>
            </a:cxnLst>
            <a:rect l="0" t="0" r="r" b="b"/>
            <a:pathLst>
              <a:path w="4" h="3">
                <a:moveTo>
                  <a:pt x="0" y="0"/>
                </a:moveTo>
                <a:lnTo>
                  <a:pt x="2" y="2"/>
                </a:lnTo>
                <a:lnTo>
                  <a:pt x="3" y="2"/>
                </a:lnTo>
                <a:lnTo>
                  <a:pt x="4" y="3"/>
                </a:lnTo>
                <a:lnTo>
                  <a:pt x="4" y="2"/>
                </a:lnTo>
                <a:lnTo>
                  <a:pt x="4"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8" name="Freeform 2097"/>
          <p:cNvSpPr>
            <a:spLocks/>
          </p:cNvSpPr>
          <p:nvPr/>
        </p:nvSpPr>
        <p:spPr bwMode="auto">
          <a:xfrm>
            <a:off x="4218300" y="2460625"/>
            <a:ext cx="4763" cy="1588"/>
          </a:xfrm>
          <a:custGeom>
            <a:avLst/>
            <a:gdLst/>
            <a:ahLst/>
            <a:cxnLst>
              <a:cxn ang="0">
                <a:pos x="0" y="0"/>
              </a:cxn>
              <a:cxn ang="0">
                <a:pos x="3" y="0"/>
              </a:cxn>
              <a:cxn ang="0">
                <a:pos x="0" y="0"/>
              </a:cxn>
            </a:cxnLst>
            <a:rect l="0" t="0" r="r" b="b"/>
            <a:pathLst>
              <a:path w="3">
                <a:moveTo>
                  <a:pt x="0" y="0"/>
                </a:moveTo>
                <a:lnTo>
                  <a:pt x="3"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099" name="Freeform 2098"/>
          <p:cNvSpPr>
            <a:spLocks/>
          </p:cNvSpPr>
          <p:nvPr/>
        </p:nvSpPr>
        <p:spPr bwMode="auto">
          <a:xfrm>
            <a:off x="4184963" y="2422525"/>
            <a:ext cx="4762" cy="1588"/>
          </a:xfrm>
          <a:custGeom>
            <a:avLst/>
            <a:gdLst/>
            <a:ahLst/>
            <a:cxnLst>
              <a:cxn ang="0">
                <a:pos x="0" y="0"/>
              </a:cxn>
              <a:cxn ang="0">
                <a:pos x="3" y="0"/>
              </a:cxn>
              <a:cxn ang="0">
                <a:pos x="0" y="0"/>
              </a:cxn>
            </a:cxnLst>
            <a:rect l="0" t="0" r="r" b="b"/>
            <a:pathLst>
              <a:path w="3">
                <a:moveTo>
                  <a:pt x="0" y="0"/>
                </a:moveTo>
                <a:lnTo>
                  <a:pt x="3"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0" name="Freeform 2099"/>
          <p:cNvSpPr>
            <a:spLocks/>
          </p:cNvSpPr>
          <p:nvPr/>
        </p:nvSpPr>
        <p:spPr bwMode="auto">
          <a:xfrm>
            <a:off x="4181788" y="2401888"/>
            <a:ext cx="3175" cy="1587"/>
          </a:xfrm>
          <a:custGeom>
            <a:avLst/>
            <a:gdLst/>
            <a:ahLst/>
            <a:cxnLst>
              <a:cxn ang="0">
                <a:pos x="0" y="0"/>
              </a:cxn>
              <a:cxn ang="0">
                <a:pos x="1" y="0"/>
              </a:cxn>
              <a:cxn ang="0">
                <a:pos x="2" y="0"/>
              </a:cxn>
              <a:cxn ang="0">
                <a:pos x="0" y="0"/>
              </a:cxn>
            </a:cxnLst>
            <a:rect l="0" t="0" r="r" b="b"/>
            <a:pathLst>
              <a:path w="2">
                <a:moveTo>
                  <a:pt x="0" y="0"/>
                </a:moveTo>
                <a:lnTo>
                  <a:pt x="1" y="0"/>
                </a:lnTo>
                <a:lnTo>
                  <a:pt x="2"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1" name="Freeform 2100"/>
          <p:cNvSpPr>
            <a:spLocks/>
          </p:cNvSpPr>
          <p:nvPr/>
        </p:nvSpPr>
        <p:spPr bwMode="auto">
          <a:xfrm>
            <a:off x="4181788" y="2466975"/>
            <a:ext cx="1587" cy="1588"/>
          </a:xfrm>
          <a:custGeom>
            <a:avLst/>
            <a:gdLst/>
            <a:ahLst/>
            <a:cxnLst>
              <a:cxn ang="0">
                <a:pos x="0" y="0"/>
              </a:cxn>
              <a:cxn ang="0">
                <a:pos x="1" y="0"/>
              </a:cxn>
              <a:cxn ang="0">
                <a:pos x="0" y="1"/>
              </a:cxn>
              <a:cxn ang="0">
                <a:pos x="0" y="0"/>
              </a:cxn>
            </a:cxnLst>
            <a:rect l="0" t="0" r="r" b="b"/>
            <a:pathLst>
              <a:path w="1" h="1">
                <a:moveTo>
                  <a:pt x="0" y="0"/>
                </a:moveTo>
                <a:lnTo>
                  <a:pt x="1" y="0"/>
                </a:lnTo>
                <a:lnTo>
                  <a:pt x="0" y="1"/>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2" name="Freeform 2101"/>
          <p:cNvSpPr>
            <a:spLocks/>
          </p:cNvSpPr>
          <p:nvPr/>
        </p:nvSpPr>
        <p:spPr bwMode="auto">
          <a:xfrm>
            <a:off x="4218300" y="2365375"/>
            <a:ext cx="3175" cy="1588"/>
          </a:xfrm>
          <a:custGeom>
            <a:avLst/>
            <a:gdLst/>
            <a:ahLst/>
            <a:cxnLst>
              <a:cxn ang="0">
                <a:pos x="0" y="1"/>
              </a:cxn>
              <a:cxn ang="0">
                <a:pos x="0" y="0"/>
              </a:cxn>
              <a:cxn ang="0">
                <a:pos x="2" y="1"/>
              </a:cxn>
              <a:cxn ang="0">
                <a:pos x="0" y="1"/>
              </a:cxn>
            </a:cxnLst>
            <a:rect l="0" t="0" r="r" b="b"/>
            <a:pathLst>
              <a:path w="2" h="1">
                <a:moveTo>
                  <a:pt x="0" y="1"/>
                </a:moveTo>
                <a:lnTo>
                  <a:pt x="0" y="0"/>
                </a:lnTo>
                <a:lnTo>
                  <a:pt x="2" y="1"/>
                </a:lnTo>
                <a:lnTo>
                  <a:pt x="0"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3" name="Freeform 2102"/>
          <p:cNvSpPr>
            <a:spLocks/>
          </p:cNvSpPr>
          <p:nvPr/>
        </p:nvSpPr>
        <p:spPr bwMode="auto">
          <a:xfrm>
            <a:off x="4170675" y="2457450"/>
            <a:ext cx="3175" cy="3175"/>
          </a:xfrm>
          <a:custGeom>
            <a:avLst/>
            <a:gdLst/>
            <a:ahLst/>
            <a:cxnLst>
              <a:cxn ang="0">
                <a:pos x="0" y="2"/>
              </a:cxn>
              <a:cxn ang="0">
                <a:pos x="2" y="0"/>
              </a:cxn>
              <a:cxn ang="0">
                <a:pos x="0" y="0"/>
              </a:cxn>
              <a:cxn ang="0">
                <a:pos x="0" y="2"/>
              </a:cxn>
            </a:cxnLst>
            <a:rect l="0" t="0" r="r" b="b"/>
            <a:pathLst>
              <a:path w="2" h="2">
                <a:moveTo>
                  <a:pt x="0" y="2"/>
                </a:moveTo>
                <a:lnTo>
                  <a:pt x="2" y="0"/>
                </a:lnTo>
                <a:lnTo>
                  <a:pt x="0" y="0"/>
                </a:lnTo>
                <a:lnTo>
                  <a:pt x="0"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4" name="Freeform 2103"/>
          <p:cNvSpPr>
            <a:spLocks/>
          </p:cNvSpPr>
          <p:nvPr/>
        </p:nvSpPr>
        <p:spPr bwMode="auto">
          <a:xfrm>
            <a:off x="4167500" y="2454275"/>
            <a:ext cx="1588" cy="1588"/>
          </a:xfrm>
          <a:custGeom>
            <a:avLst/>
            <a:gdLst/>
            <a:ahLst/>
            <a:cxnLst>
              <a:cxn ang="0">
                <a:pos x="0" y="0"/>
              </a:cxn>
              <a:cxn ang="0">
                <a:pos x="1" y="0"/>
              </a:cxn>
              <a:cxn ang="0">
                <a:pos x="0" y="0"/>
              </a:cxn>
            </a:cxnLst>
            <a:rect l="0" t="0" r="r" b="b"/>
            <a:pathLst>
              <a:path w="1">
                <a:moveTo>
                  <a:pt x="0" y="0"/>
                </a:moveTo>
                <a:lnTo>
                  <a:pt x="1"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5" name="Freeform 2104"/>
          <p:cNvSpPr>
            <a:spLocks/>
          </p:cNvSpPr>
          <p:nvPr/>
        </p:nvSpPr>
        <p:spPr bwMode="auto">
          <a:xfrm>
            <a:off x="4191313" y="2422525"/>
            <a:ext cx="1587" cy="1588"/>
          </a:xfrm>
          <a:custGeom>
            <a:avLst/>
            <a:gdLst/>
            <a:ahLst/>
            <a:cxnLst>
              <a:cxn ang="0">
                <a:pos x="0" y="1"/>
              </a:cxn>
              <a:cxn ang="0">
                <a:pos x="0" y="0"/>
              </a:cxn>
              <a:cxn ang="0">
                <a:pos x="0" y="1"/>
              </a:cxn>
            </a:cxnLst>
            <a:rect l="0" t="0" r="r" b="b"/>
            <a:pathLst>
              <a:path h="1">
                <a:moveTo>
                  <a:pt x="0" y="1"/>
                </a:moveTo>
                <a:lnTo>
                  <a:pt x="0" y="0"/>
                </a:lnTo>
                <a:lnTo>
                  <a:pt x="0"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6" name="Freeform 2105"/>
          <p:cNvSpPr>
            <a:spLocks/>
          </p:cNvSpPr>
          <p:nvPr/>
        </p:nvSpPr>
        <p:spPr bwMode="auto">
          <a:xfrm>
            <a:off x="4173850" y="2468563"/>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7" name="Freeform 2106"/>
          <p:cNvSpPr>
            <a:spLocks/>
          </p:cNvSpPr>
          <p:nvPr/>
        </p:nvSpPr>
        <p:spPr bwMode="auto">
          <a:xfrm>
            <a:off x="4189725" y="2416175"/>
            <a:ext cx="1588" cy="1588"/>
          </a:xfrm>
          <a:custGeom>
            <a:avLst/>
            <a:gdLst/>
            <a:ahLst/>
            <a:cxnLst>
              <a:cxn ang="0">
                <a:pos x="0" y="0"/>
              </a:cxn>
              <a:cxn ang="0">
                <a:pos x="1" y="0"/>
              </a:cxn>
              <a:cxn ang="0">
                <a:pos x="0" y="0"/>
              </a:cxn>
            </a:cxnLst>
            <a:rect l="0" t="0" r="r" b="b"/>
            <a:pathLst>
              <a:path w="1">
                <a:moveTo>
                  <a:pt x="0" y="0"/>
                </a:moveTo>
                <a:lnTo>
                  <a:pt x="1"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8" name="Freeform 2107"/>
          <p:cNvSpPr>
            <a:spLocks/>
          </p:cNvSpPr>
          <p:nvPr/>
        </p:nvSpPr>
        <p:spPr bwMode="auto">
          <a:xfrm>
            <a:off x="4178613" y="2403475"/>
            <a:ext cx="3175" cy="3175"/>
          </a:xfrm>
          <a:custGeom>
            <a:avLst/>
            <a:gdLst/>
            <a:ahLst/>
            <a:cxnLst>
              <a:cxn ang="0">
                <a:pos x="0" y="2"/>
              </a:cxn>
              <a:cxn ang="0">
                <a:pos x="2" y="0"/>
              </a:cxn>
              <a:cxn ang="0">
                <a:pos x="0" y="2"/>
              </a:cxn>
            </a:cxnLst>
            <a:rect l="0" t="0" r="r" b="b"/>
            <a:pathLst>
              <a:path w="2" h="2">
                <a:moveTo>
                  <a:pt x="0" y="2"/>
                </a:moveTo>
                <a:lnTo>
                  <a:pt x="2" y="0"/>
                </a:lnTo>
                <a:lnTo>
                  <a:pt x="0" y="2"/>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09" name="Freeform 2108"/>
          <p:cNvSpPr>
            <a:spLocks/>
          </p:cNvSpPr>
          <p:nvPr/>
        </p:nvSpPr>
        <p:spPr bwMode="auto">
          <a:xfrm>
            <a:off x="4189725" y="247173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0" name="Freeform 2109"/>
          <p:cNvSpPr>
            <a:spLocks/>
          </p:cNvSpPr>
          <p:nvPr/>
        </p:nvSpPr>
        <p:spPr bwMode="auto">
          <a:xfrm>
            <a:off x="4177025" y="2408238"/>
            <a:ext cx="1588" cy="1587"/>
          </a:xfrm>
          <a:custGeom>
            <a:avLst/>
            <a:gdLst/>
            <a:ahLst/>
            <a:cxnLst>
              <a:cxn ang="0">
                <a:pos x="0" y="0"/>
              </a:cxn>
              <a:cxn ang="0">
                <a:pos x="1" y="0"/>
              </a:cxn>
              <a:cxn ang="0">
                <a:pos x="0" y="0"/>
              </a:cxn>
            </a:cxnLst>
            <a:rect l="0" t="0" r="r" b="b"/>
            <a:pathLst>
              <a:path w="1">
                <a:moveTo>
                  <a:pt x="0" y="0"/>
                </a:moveTo>
                <a:lnTo>
                  <a:pt x="1"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1" name="Freeform 2110"/>
          <p:cNvSpPr>
            <a:spLocks/>
          </p:cNvSpPr>
          <p:nvPr/>
        </p:nvSpPr>
        <p:spPr bwMode="auto">
          <a:xfrm>
            <a:off x="4191313" y="2424113"/>
            <a:ext cx="3175" cy="1587"/>
          </a:xfrm>
          <a:custGeom>
            <a:avLst/>
            <a:gdLst/>
            <a:ahLst/>
            <a:cxnLst>
              <a:cxn ang="0">
                <a:pos x="0" y="0"/>
              </a:cxn>
              <a:cxn ang="0">
                <a:pos x="2" y="0"/>
              </a:cxn>
              <a:cxn ang="0">
                <a:pos x="0" y="0"/>
              </a:cxn>
            </a:cxnLst>
            <a:rect l="0" t="0" r="r" b="b"/>
            <a:pathLst>
              <a:path w="2">
                <a:moveTo>
                  <a:pt x="0" y="0"/>
                </a:moveTo>
                <a:lnTo>
                  <a:pt x="2" y="0"/>
                </a:lnTo>
                <a:lnTo>
                  <a:pt x="0" y="0"/>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2" name="Freeform 2111"/>
          <p:cNvSpPr>
            <a:spLocks/>
          </p:cNvSpPr>
          <p:nvPr/>
        </p:nvSpPr>
        <p:spPr bwMode="auto">
          <a:xfrm>
            <a:off x="2200588" y="3470275"/>
            <a:ext cx="9525" cy="3175"/>
          </a:xfrm>
          <a:custGeom>
            <a:avLst/>
            <a:gdLst/>
            <a:ahLst/>
            <a:cxnLst>
              <a:cxn ang="0">
                <a:pos x="6" y="1"/>
              </a:cxn>
              <a:cxn ang="0">
                <a:pos x="5" y="1"/>
              </a:cxn>
              <a:cxn ang="0">
                <a:pos x="4" y="1"/>
              </a:cxn>
              <a:cxn ang="0">
                <a:pos x="2" y="1"/>
              </a:cxn>
              <a:cxn ang="0">
                <a:pos x="1" y="1"/>
              </a:cxn>
              <a:cxn ang="0">
                <a:pos x="1" y="2"/>
              </a:cxn>
              <a:cxn ang="0">
                <a:pos x="1" y="1"/>
              </a:cxn>
              <a:cxn ang="0">
                <a:pos x="1" y="0"/>
              </a:cxn>
              <a:cxn ang="0">
                <a:pos x="0" y="0"/>
              </a:cxn>
              <a:cxn ang="0">
                <a:pos x="0" y="1"/>
              </a:cxn>
              <a:cxn ang="0">
                <a:pos x="1" y="1"/>
              </a:cxn>
              <a:cxn ang="0">
                <a:pos x="0" y="1"/>
              </a:cxn>
              <a:cxn ang="0">
                <a:pos x="0" y="2"/>
              </a:cxn>
              <a:cxn ang="0">
                <a:pos x="1" y="2"/>
              </a:cxn>
              <a:cxn ang="0">
                <a:pos x="2" y="2"/>
              </a:cxn>
              <a:cxn ang="0">
                <a:pos x="4" y="2"/>
              </a:cxn>
              <a:cxn ang="0">
                <a:pos x="4" y="1"/>
              </a:cxn>
              <a:cxn ang="0">
                <a:pos x="5" y="1"/>
              </a:cxn>
              <a:cxn ang="0">
                <a:pos x="5" y="2"/>
              </a:cxn>
              <a:cxn ang="0">
                <a:pos x="5" y="1"/>
              </a:cxn>
              <a:cxn ang="0">
                <a:pos x="6" y="1"/>
              </a:cxn>
            </a:cxnLst>
            <a:rect l="0" t="0" r="r" b="b"/>
            <a:pathLst>
              <a:path w="6" h="2">
                <a:moveTo>
                  <a:pt x="6" y="1"/>
                </a:moveTo>
                <a:lnTo>
                  <a:pt x="5" y="1"/>
                </a:lnTo>
                <a:lnTo>
                  <a:pt x="4" y="1"/>
                </a:lnTo>
                <a:lnTo>
                  <a:pt x="2" y="1"/>
                </a:lnTo>
                <a:lnTo>
                  <a:pt x="1" y="1"/>
                </a:lnTo>
                <a:lnTo>
                  <a:pt x="1" y="2"/>
                </a:lnTo>
                <a:lnTo>
                  <a:pt x="1" y="1"/>
                </a:lnTo>
                <a:lnTo>
                  <a:pt x="1" y="0"/>
                </a:lnTo>
                <a:lnTo>
                  <a:pt x="0" y="0"/>
                </a:lnTo>
                <a:lnTo>
                  <a:pt x="0" y="1"/>
                </a:lnTo>
                <a:lnTo>
                  <a:pt x="1" y="1"/>
                </a:lnTo>
                <a:lnTo>
                  <a:pt x="0" y="1"/>
                </a:lnTo>
                <a:lnTo>
                  <a:pt x="0" y="2"/>
                </a:lnTo>
                <a:lnTo>
                  <a:pt x="1" y="2"/>
                </a:lnTo>
                <a:lnTo>
                  <a:pt x="2" y="2"/>
                </a:lnTo>
                <a:lnTo>
                  <a:pt x="4" y="2"/>
                </a:lnTo>
                <a:lnTo>
                  <a:pt x="4" y="1"/>
                </a:lnTo>
                <a:lnTo>
                  <a:pt x="5" y="1"/>
                </a:lnTo>
                <a:lnTo>
                  <a:pt x="5" y="2"/>
                </a:lnTo>
                <a:lnTo>
                  <a:pt x="5" y="1"/>
                </a:lnTo>
                <a:lnTo>
                  <a:pt x="6" y="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3" name="Freeform 2112"/>
          <p:cNvSpPr>
            <a:spLocks/>
          </p:cNvSpPr>
          <p:nvPr/>
        </p:nvSpPr>
        <p:spPr bwMode="auto">
          <a:xfrm>
            <a:off x="2243450" y="3459163"/>
            <a:ext cx="4763" cy="1587"/>
          </a:xfrm>
          <a:custGeom>
            <a:avLst/>
            <a:gdLst/>
            <a:ahLst/>
            <a:cxnLst>
              <a:cxn ang="0">
                <a:pos x="3" y="0"/>
              </a:cxn>
              <a:cxn ang="0">
                <a:pos x="1" y="0"/>
              </a:cxn>
              <a:cxn ang="0">
                <a:pos x="0" y="0"/>
              </a:cxn>
              <a:cxn ang="0">
                <a:pos x="0" y="1"/>
              </a:cxn>
              <a:cxn ang="0">
                <a:pos x="1" y="1"/>
              </a:cxn>
              <a:cxn ang="0">
                <a:pos x="1" y="0"/>
              </a:cxn>
              <a:cxn ang="0">
                <a:pos x="3" y="0"/>
              </a:cxn>
            </a:cxnLst>
            <a:rect l="0" t="0" r="r" b="b"/>
            <a:pathLst>
              <a:path w="3" h="1">
                <a:moveTo>
                  <a:pt x="3" y="0"/>
                </a:moveTo>
                <a:lnTo>
                  <a:pt x="1" y="0"/>
                </a:lnTo>
                <a:lnTo>
                  <a:pt x="0" y="0"/>
                </a:lnTo>
                <a:lnTo>
                  <a:pt x="0" y="1"/>
                </a:lnTo>
                <a:lnTo>
                  <a:pt x="1" y="1"/>
                </a:lnTo>
                <a:lnTo>
                  <a:pt x="1" y="0"/>
                </a:lnTo>
                <a:lnTo>
                  <a:pt x="3"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4" name="Freeform 2113"/>
          <p:cNvSpPr>
            <a:spLocks/>
          </p:cNvSpPr>
          <p:nvPr/>
        </p:nvSpPr>
        <p:spPr bwMode="auto">
          <a:xfrm>
            <a:off x="2237100" y="3459163"/>
            <a:ext cx="4763" cy="1587"/>
          </a:xfrm>
          <a:custGeom>
            <a:avLst/>
            <a:gdLst/>
            <a:ahLst/>
            <a:cxnLst>
              <a:cxn ang="0">
                <a:pos x="3" y="0"/>
              </a:cxn>
              <a:cxn ang="0">
                <a:pos x="2" y="0"/>
              </a:cxn>
              <a:cxn ang="0">
                <a:pos x="2" y="1"/>
              </a:cxn>
              <a:cxn ang="0">
                <a:pos x="0" y="1"/>
              </a:cxn>
              <a:cxn ang="0">
                <a:pos x="2" y="1"/>
              </a:cxn>
              <a:cxn ang="0">
                <a:pos x="3" y="1"/>
              </a:cxn>
              <a:cxn ang="0">
                <a:pos x="3" y="0"/>
              </a:cxn>
              <a:cxn ang="0">
                <a:pos x="3" y="1"/>
              </a:cxn>
              <a:cxn ang="0">
                <a:pos x="3" y="0"/>
              </a:cxn>
            </a:cxnLst>
            <a:rect l="0" t="0" r="r" b="b"/>
            <a:pathLst>
              <a:path w="3" h="1">
                <a:moveTo>
                  <a:pt x="3" y="0"/>
                </a:moveTo>
                <a:lnTo>
                  <a:pt x="2" y="0"/>
                </a:lnTo>
                <a:lnTo>
                  <a:pt x="2" y="1"/>
                </a:lnTo>
                <a:lnTo>
                  <a:pt x="0" y="1"/>
                </a:lnTo>
                <a:lnTo>
                  <a:pt x="2" y="1"/>
                </a:lnTo>
                <a:lnTo>
                  <a:pt x="3" y="1"/>
                </a:lnTo>
                <a:lnTo>
                  <a:pt x="3" y="0"/>
                </a:lnTo>
                <a:lnTo>
                  <a:pt x="3" y="1"/>
                </a:lnTo>
                <a:lnTo>
                  <a:pt x="3"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115" name="Group 2912"/>
          <p:cNvGrpSpPr/>
          <p:nvPr/>
        </p:nvGrpSpPr>
        <p:grpSpPr>
          <a:xfrm>
            <a:off x="2119625" y="3233738"/>
            <a:ext cx="665163" cy="434975"/>
            <a:chOff x="2119625" y="3233738"/>
            <a:chExt cx="665163" cy="434975"/>
          </a:xfrm>
          <a:solidFill>
            <a:srgbClr val="DDD0C8"/>
          </a:solidFill>
        </p:grpSpPr>
        <p:sp>
          <p:nvSpPr>
            <p:cNvPr id="2116" name="Freeform 2115"/>
            <p:cNvSpPr>
              <a:spLocks/>
            </p:cNvSpPr>
            <p:nvPr/>
          </p:nvSpPr>
          <p:spPr bwMode="auto">
            <a:xfrm>
              <a:off x="2735575" y="3611563"/>
              <a:ext cx="12700" cy="15875"/>
            </a:xfrm>
            <a:custGeom>
              <a:avLst/>
              <a:gdLst/>
              <a:ahLst/>
              <a:cxnLst>
                <a:cxn ang="0">
                  <a:pos x="8" y="7"/>
                </a:cxn>
                <a:cxn ang="0">
                  <a:pos x="5" y="0"/>
                </a:cxn>
                <a:cxn ang="0">
                  <a:pos x="3" y="0"/>
                </a:cxn>
                <a:cxn ang="0">
                  <a:pos x="1" y="0"/>
                </a:cxn>
                <a:cxn ang="0">
                  <a:pos x="0" y="2"/>
                </a:cxn>
                <a:cxn ang="0">
                  <a:pos x="1" y="4"/>
                </a:cxn>
                <a:cxn ang="0">
                  <a:pos x="4" y="6"/>
                </a:cxn>
                <a:cxn ang="0">
                  <a:pos x="5" y="6"/>
                </a:cxn>
                <a:cxn ang="0">
                  <a:pos x="5" y="7"/>
                </a:cxn>
                <a:cxn ang="0">
                  <a:pos x="4" y="8"/>
                </a:cxn>
                <a:cxn ang="0">
                  <a:pos x="7" y="8"/>
                </a:cxn>
                <a:cxn ang="0">
                  <a:pos x="7" y="10"/>
                </a:cxn>
                <a:cxn ang="0">
                  <a:pos x="8" y="8"/>
                </a:cxn>
                <a:cxn ang="0">
                  <a:pos x="8" y="7"/>
                </a:cxn>
              </a:cxnLst>
              <a:rect l="0" t="0" r="r" b="b"/>
              <a:pathLst>
                <a:path w="8" h="10">
                  <a:moveTo>
                    <a:pt x="8" y="7"/>
                  </a:moveTo>
                  <a:lnTo>
                    <a:pt x="5" y="0"/>
                  </a:lnTo>
                  <a:lnTo>
                    <a:pt x="3" y="0"/>
                  </a:lnTo>
                  <a:lnTo>
                    <a:pt x="1" y="0"/>
                  </a:lnTo>
                  <a:lnTo>
                    <a:pt x="0" y="2"/>
                  </a:lnTo>
                  <a:lnTo>
                    <a:pt x="1" y="4"/>
                  </a:lnTo>
                  <a:lnTo>
                    <a:pt x="4" y="6"/>
                  </a:lnTo>
                  <a:lnTo>
                    <a:pt x="5" y="6"/>
                  </a:lnTo>
                  <a:lnTo>
                    <a:pt x="5" y="7"/>
                  </a:lnTo>
                  <a:lnTo>
                    <a:pt x="4" y="8"/>
                  </a:lnTo>
                  <a:lnTo>
                    <a:pt x="7" y="8"/>
                  </a:lnTo>
                  <a:lnTo>
                    <a:pt x="7" y="10"/>
                  </a:lnTo>
                  <a:lnTo>
                    <a:pt x="8" y="8"/>
                  </a:lnTo>
                  <a:lnTo>
                    <a:pt x="8"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7" name="Freeform 2116"/>
            <p:cNvSpPr>
              <a:spLocks/>
            </p:cNvSpPr>
            <p:nvPr/>
          </p:nvSpPr>
          <p:spPr bwMode="auto">
            <a:xfrm>
              <a:off x="2726050" y="3562350"/>
              <a:ext cx="20638" cy="14288"/>
            </a:xfrm>
            <a:custGeom>
              <a:avLst/>
              <a:gdLst/>
              <a:ahLst/>
              <a:cxnLst>
                <a:cxn ang="0">
                  <a:pos x="5" y="0"/>
                </a:cxn>
                <a:cxn ang="0">
                  <a:pos x="6" y="0"/>
                </a:cxn>
                <a:cxn ang="0">
                  <a:pos x="7" y="0"/>
                </a:cxn>
                <a:cxn ang="0">
                  <a:pos x="7" y="1"/>
                </a:cxn>
                <a:cxn ang="0">
                  <a:pos x="9" y="3"/>
                </a:cxn>
                <a:cxn ang="0">
                  <a:pos x="11" y="3"/>
                </a:cxn>
                <a:cxn ang="0">
                  <a:pos x="13" y="4"/>
                </a:cxn>
                <a:cxn ang="0">
                  <a:pos x="7" y="4"/>
                </a:cxn>
                <a:cxn ang="0">
                  <a:pos x="5" y="4"/>
                </a:cxn>
                <a:cxn ang="0">
                  <a:pos x="4" y="5"/>
                </a:cxn>
                <a:cxn ang="0">
                  <a:pos x="4" y="7"/>
                </a:cxn>
                <a:cxn ang="0">
                  <a:pos x="4" y="9"/>
                </a:cxn>
                <a:cxn ang="0">
                  <a:pos x="2" y="9"/>
                </a:cxn>
                <a:cxn ang="0">
                  <a:pos x="1" y="9"/>
                </a:cxn>
                <a:cxn ang="0">
                  <a:pos x="0" y="8"/>
                </a:cxn>
                <a:cxn ang="0">
                  <a:pos x="0" y="5"/>
                </a:cxn>
                <a:cxn ang="0">
                  <a:pos x="1" y="4"/>
                </a:cxn>
                <a:cxn ang="0">
                  <a:pos x="0" y="3"/>
                </a:cxn>
                <a:cxn ang="0">
                  <a:pos x="1" y="1"/>
                </a:cxn>
                <a:cxn ang="0">
                  <a:pos x="2" y="3"/>
                </a:cxn>
                <a:cxn ang="0">
                  <a:pos x="4" y="3"/>
                </a:cxn>
                <a:cxn ang="0">
                  <a:pos x="4" y="1"/>
                </a:cxn>
                <a:cxn ang="0">
                  <a:pos x="5" y="1"/>
                </a:cxn>
                <a:cxn ang="0">
                  <a:pos x="5" y="0"/>
                </a:cxn>
              </a:cxnLst>
              <a:rect l="0" t="0" r="r" b="b"/>
              <a:pathLst>
                <a:path w="13" h="9">
                  <a:moveTo>
                    <a:pt x="5" y="0"/>
                  </a:moveTo>
                  <a:lnTo>
                    <a:pt x="6" y="0"/>
                  </a:lnTo>
                  <a:lnTo>
                    <a:pt x="7" y="0"/>
                  </a:lnTo>
                  <a:lnTo>
                    <a:pt x="7" y="1"/>
                  </a:lnTo>
                  <a:lnTo>
                    <a:pt x="9" y="3"/>
                  </a:lnTo>
                  <a:lnTo>
                    <a:pt x="11" y="3"/>
                  </a:lnTo>
                  <a:lnTo>
                    <a:pt x="13" y="4"/>
                  </a:lnTo>
                  <a:lnTo>
                    <a:pt x="7" y="4"/>
                  </a:lnTo>
                  <a:lnTo>
                    <a:pt x="5" y="4"/>
                  </a:lnTo>
                  <a:lnTo>
                    <a:pt x="4" y="5"/>
                  </a:lnTo>
                  <a:lnTo>
                    <a:pt x="4" y="7"/>
                  </a:lnTo>
                  <a:lnTo>
                    <a:pt x="4" y="9"/>
                  </a:lnTo>
                  <a:lnTo>
                    <a:pt x="2" y="9"/>
                  </a:lnTo>
                  <a:lnTo>
                    <a:pt x="1" y="9"/>
                  </a:lnTo>
                  <a:lnTo>
                    <a:pt x="0" y="8"/>
                  </a:lnTo>
                  <a:lnTo>
                    <a:pt x="0" y="5"/>
                  </a:lnTo>
                  <a:lnTo>
                    <a:pt x="1" y="4"/>
                  </a:lnTo>
                  <a:lnTo>
                    <a:pt x="0" y="3"/>
                  </a:lnTo>
                  <a:lnTo>
                    <a:pt x="1" y="1"/>
                  </a:lnTo>
                  <a:lnTo>
                    <a:pt x="2" y="3"/>
                  </a:lnTo>
                  <a:lnTo>
                    <a:pt x="4" y="3"/>
                  </a:lnTo>
                  <a:lnTo>
                    <a:pt x="4" y="1"/>
                  </a:lnTo>
                  <a:lnTo>
                    <a:pt x="5" y="1"/>
                  </a:lnTo>
                  <a:lnTo>
                    <a:pt x="5"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8" name="Freeform 2117"/>
            <p:cNvSpPr>
              <a:spLocks/>
            </p:cNvSpPr>
            <p:nvPr/>
          </p:nvSpPr>
          <p:spPr bwMode="auto">
            <a:xfrm>
              <a:off x="2737163" y="3576638"/>
              <a:ext cx="4762" cy="4762"/>
            </a:xfrm>
            <a:custGeom>
              <a:avLst/>
              <a:gdLst/>
              <a:ahLst/>
              <a:cxnLst>
                <a:cxn ang="0">
                  <a:pos x="2" y="0"/>
                </a:cxn>
                <a:cxn ang="0">
                  <a:pos x="0" y="0"/>
                </a:cxn>
                <a:cxn ang="0">
                  <a:pos x="0" y="2"/>
                </a:cxn>
                <a:cxn ang="0">
                  <a:pos x="2" y="3"/>
                </a:cxn>
                <a:cxn ang="0">
                  <a:pos x="3" y="3"/>
                </a:cxn>
                <a:cxn ang="0">
                  <a:pos x="3" y="2"/>
                </a:cxn>
                <a:cxn ang="0">
                  <a:pos x="3" y="0"/>
                </a:cxn>
                <a:cxn ang="0">
                  <a:pos x="2" y="0"/>
                </a:cxn>
              </a:cxnLst>
              <a:rect l="0" t="0" r="r" b="b"/>
              <a:pathLst>
                <a:path w="3" h="3">
                  <a:moveTo>
                    <a:pt x="2" y="0"/>
                  </a:moveTo>
                  <a:lnTo>
                    <a:pt x="0" y="0"/>
                  </a:lnTo>
                  <a:lnTo>
                    <a:pt x="0" y="2"/>
                  </a:lnTo>
                  <a:lnTo>
                    <a:pt x="2" y="3"/>
                  </a:lnTo>
                  <a:lnTo>
                    <a:pt x="3" y="3"/>
                  </a:lnTo>
                  <a:lnTo>
                    <a:pt x="3" y="2"/>
                  </a:lnTo>
                  <a:lnTo>
                    <a:pt x="3" y="0"/>
                  </a:lnTo>
                  <a:lnTo>
                    <a:pt x="2"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19" name="Freeform 2118"/>
            <p:cNvSpPr>
              <a:spLocks/>
            </p:cNvSpPr>
            <p:nvPr/>
          </p:nvSpPr>
          <p:spPr bwMode="auto">
            <a:xfrm>
              <a:off x="2733988" y="3589338"/>
              <a:ext cx="6350" cy="12700"/>
            </a:xfrm>
            <a:custGeom>
              <a:avLst/>
              <a:gdLst/>
              <a:ahLst/>
              <a:cxnLst>
                <a:cxn ang="0">
                  <a:pos x="4" y="5"/>
                </a:cxn>
                <a:cxn ang="0">
                  <a:pos x="1" y="8"/>
                </a:cxn>
                <a:cxn ang="0">
                  <a:pos x="0" y="0"/>
                </a:cxn>
                <a:cxn ang="0">
                  <a:pos x="2" y="0"/>
                </a:cxn>
                <a:cxn ang="0">
                  <a:pos x="4" y="5"/>
                </a:cxn>
              </a:cxnLst>
              <a:rect l="0" t="0" r="r" b="b"/>
              <a:pathLst>
                <a:path w="4" h="8">
                  <a:moveTo>
                    <a:pt x="4" y="5"/>
                  </a:moveTo>
                  <a:lnTo>
                    <a:pt x="1" y="8"/>
                  </a:lnTo>
                  <a:lnTo>
                    <a:pt x="0" y="0"/>
                  </a:lnTo>
                  <a:lnTo>
                    <a:pt x="2" y="0"/>
                  </a:lnTo>
                  <a:lnTo>
                    <a:pt x="4"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0" name="Freeform 2119"/>
            <p:cNvSpPr>
              <a:spLocks/>
            </p:cNvSpPr>
            <p:nvPr/>
          </p:nvSpPr>
          <p:spPr bwMode="auto">
            <a:xfrm>
              <a:off x="2694300" y="3505200"/>
              <a:ext cx="6350" cy="3175"/>
            </a:xfrm>
            <a:custGeom>
              <a:avLst/>
              <a:gdLst/>
              <a:ahLst/>
              <a:cxnLst>
                <a:cxn ang="0">
                  <a:pos x="4" y="0"/>
                </a:cxn>
                <a:cxn ang="0">
                  <a:pos x="3" y="0"/>
                </a:cxn>
                <a:cxn ang="0">
                  <a:pos x="1" y="0"/>
                </a:cxn>
                <a:cxn ang="0">
                  <a:pos x="1" y="1"/>
                </a:cxn>
                <a:cxn ang="0">
                  <a:pos x="0" y="1"/>
                </a:cxn>
                <a:cxn ang="0">
                  <a:pos x="0" y="2"/>
                </a:cxn>
                <a:cxn ang="0">
                  <a:pos x="1" y="2"/>
                </a:cxn>
                <a:cxn ang="0">
                  <a:pos x="1" y="1"/>
                </a:cxn>
                <a:cxn ang="0">
                  <a:pos x="1" y="2"/>
                </a:cxn>
                <a:cxn ang="0">
                  <a:pos x="1" y="1"/>
                </a:cxn>
                <a:cxn ang="0">
                  <a:pos x="3" y="1"/>
                </a:cxn>
                <a:cxn ang="0">
                  <a:pos x="3" y="0"/>
                </a:cxn>
                <a:cxn ang="0">
                  <a:pos x="4" y="0"/>
                </a:cxn>
              </a:cxnLst>
              <a:rect l="0" t="0" r="r" b="b"/>
              <a:pathLst>
                <a:path w="4" h="2">
                  <a:moveTo>
                    <a:pt x="4" y="0"/>
                  </a:moveTo>
                  <a:lnTo>
                    <a:pt x="3" y="0"/>
                  </a:lnTo>
                  <a:lnTo>
                    <a:pt x="1" y="0"/>
                  </a:lnTo>
                  <a:lnTo>
                    <a:pt x="1" y="1"/>
                  </a:lnTo>
                  <a:lnTo>
                    <a:pt x="0" y="1"/>
                  </a:lnTo>
                  <a:lnTo>
                    <a:pt x="0" y="2"/>
                  </a:lnTo>
                  <a:lnTo>
                    <a:pt x="1" y="2"/>
                  </a:lnTo>
                  <a:lnTo>
                    <a:pt x="1" y="1"/>
                  </a:lnTo>
                  <a:lnTo>
                    <a:pt x="1" y="2"/>
                  </a:lnTo>
                  <a:lnTo>
                    <a:pt x="1" y="1"/>
                  </a:lnTo>
                  <a:lnTo>
                    <a:pt x="3" y="1"/>
                  </a:lnTo>
                  <a:lnTo>
                    <a:pt x="3" y="0"/>
                  </a:lnTo>
                  <a:lnTo>
                    <a:pt x="4"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1" name="Freeform 2120"/>
            <p:cNvSpPr>
              <a:spLocks/>
            </p:cNvSpPr>
            <p:nvPr/>
          </p:nvSpPr>
          <p:spPr bwMode="auto">
            <a:xfrm>
              <a:off x="2727638" y="3541713"/>
              <a:ext cx="4762" cy="1587"/>
            </a:xfrm>
            <a:custGeom>
              <a:avLst/>
              <a:gdLst/>
              <a:ahLst/>
              <a:cxnLst>
                <a:cxn ang="0">
                  <a:pos x="0" y="0"/>
                </a:cxn>
                <a:cxn ang="0">
                  <a:pos x="0" y="1"/>
                </a:cxn>
                <a:cxn ang="0">
                  <a:pos x="3" y="1"/>
                </a:cxn>
                <a:cxn ang="0">
                  <a:pos x="0" y="0"/>
                </a:cxn>
              </a:cxnLst>
              <a:rect l="0" t="0" r="r" b="b"/>
              <a:pathLst>
                <a:path w="3" h="1">
                  <a:moveTo>
                    <a:pt x="0" y="0"/>
                  </a:moveTo>
                  <a:lnTo>
                    <a:pt x="0" y="1"/>
                  </a:lnTo>
                  <a:lnTo>
                    <a:pt x="3" y="1"/>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2" name="Freeform 2121"/>
            <p:cNvSpPr>
              <a:spLocks/>
            </p:cNvSpPr>
            <p:nvPr/>
          </p:nvSpPr>
          <p:spPr bwMode="auto">
            <a:xfrm>
              <a:off x="2727638" y="3522663"/>
              <a:ext cx="4762" cy="4762"/>
            </a:xfrm>
            <a:custGeom>
              <a:avLst/>
              <a:gdLst/>
              <a:ahLst/>
              <a:cxnLst>
                <a:cxn ang="0">
                  <a:pos x="3" y="2"/>
                </a:cxn>
                <a:cxn ang="0">
                  <a:pos x="1" y="3"/>
                </a:cxn>
                <a:cxn ang="0">
                  <a:pos x="0" y="0"/>
                </a:cxn>
                <a:cxn ang="0">
                  <a:pos x="1" y="2"/>
                </a:cxn>
                <a:cxn ang="0">
                  <a:pos x="1" y="0"/>
                </a:cxn>
                <a:cxn ang="0">
                  <a:pos x="3" y="2"/>
                </a:cxn>
              </a:cxnLst>
              <a:rect l="0" t="0" r="r" b="b"/>
              <a:pathLst>
                <a:path w="3" h="3">
                  <a:moveTo>
                    <a:pt x="3" y="2"/>
                  </a:moveTo>
                  <a:lnTo>
                    <a:pt x="1" y="3"/>
                  </a:lnTo>
                  <a:lnTo>
                    <a:pt x="0" y="0"/>
                  </a:lnTo>
                  <a:lnTo>
                    <a:pt x="1" y="2"/>
                  </a:lnTo>
                  <a:lnTo>
                    <a:pt x="1" y="0"/>
                  </a:lnTo>
                  <a:lnTo>
                    <a:pt x="3"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3" name="Freeform 2122"/>
            <p:cNvSpPr>
              <a:spLocks/>
            </p:cNvSpPr>
            <p:nvPr/>
          </p:nvSpPr>
          <p:spPr bwMode="auto">
            <a:xfrm>
              <a:off x="2653025" y="3498850"/>
              <a:ext cx="4763" cy="0"/>
            </a:xfrm>
            <a:custGeom>
              <a:avLst/>
              <a:gdLst/>
              <a:ahLst/>
              <a:cxnLst>
                <a:cxn ang="0">
                  <a:pos x="3" y="1"/>
                </a:cxn>
                <a:cxn ang="0">
                  <a:pos x="3" y="0"/>
                </a:cxn>
                <a:cxn ang="0">
                  <a:pos x="1" y="0"/>
                </a:cxn>
                <a:cxn ang="0">
                  <a:pos x="1" y="1"/>
                </a:cxn>
                <a:cxn ang="0">
                  <a:pos x="0" y="1"/>
                </a:cxn>
                <a:cxn ang="0">
                  <a:pos x="1" y="1"/>
                </a:cxn>
                <a:cxn ang="0">
                  <a:pos x="3" y="1"/>
                </a:cxn>
              </a:cxnLst>
              <a:rect l="0" t="0" r="r" b="b"/>
              <a:pathLst>
                <a:path w="3" h="1">
                  <a:moveTo>
                    <a:pt x="3" y="1"/>
                  </a:moveTo>
                  <a:lnTo>
                    <a:pt x="3" y="0"/>
                  </a:lnTo>
                  <a:lnTo>
                    <a:pt x="1" y="0"/>
                  </a:lnTo>
                  <a:lnTo>
                    <a:pt x="1" y="1"/>
                  </a:lnTo>
                  <a:lnTo>
                    <a:pt x="0" y="1"/>
                  </a:lnTo>
                  <a:lnTo>
                    <a:pt x="1" y="1"/>
                  </a:lnTo>
                  <a:lnTo>
                    <a:pt x="3"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4" name="Freeform 2123"/>
            <p:cNvSpPr>
              <a:spLocks/>
            </p:cNvSpPr>
            <p:nvPr/>
          </p:nvSpPr>
          <p:spPr bwMode="auto">
            <a:xfrm>
              <a:off x="2660963" y="3490913"/>
              <a:ext cx="4762" cy="1587"/>
            </a:xfrm>
            <a:custGeom>
              <a:avLst/>
              <a:gdLst/>
              <a:ahLst/>
              <a:cxnLst>
                <a:cxn ang="0">
                  <a:pos x="3" y="1"/>
                </a:cxn>
                <a:cxn ang="0">
                  <a:pos x="3" y="0"/>
                </a:cxn>
                <a:cxn ang="0">
                  <a:pos x="2" y="0"/>
                </a:cxn>
                <a:cxn ang="0">
                  <a:pos x="0" y="0"/>
                </a:cxn>
                <a:cxn ang="0">
                  <a:pos x="2" y="0"/>
                </a:cxn>
                <a:cxn ang="0">
                  <a:pos x="3" y="0"/>
                </a:cxn>
                <a:cxn ang="0">
                  <a:pos x="3" y="1"/>
                </a:cxn>
              </a:cxnLst>
              <a:rect l="0" t="0" r="r" b="b"/>
              <a:pathLst>
                <a:path w="3" h="1">
                  <a:moveTo>
                    <a:pt x="3" y="1"/>
                  </a:moveTo>
                  <a:lnTo>
                    <a:pt x="3" y="0"/>
                  </a:lnTo>
                  <a:lnTo>
                    <a:pt x="2" y="0"/>
                  </a:lnTo>
                  <a:lnTo>
                    <a:pt x="0" y="0"/>
                  </a:lnTo>
                  <a:lnTo>
                    <a:pt x="2" y="0"/>
                  </a:lnTo>
                  <a:lnTo>
                    <a:pt x="3" y="0"/>
                  </a:lnTo>
                  <a:lnTo>
                    <a:pt x="3"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5" name="Freeform 2124"/>
            <p:cNvSpPr>
              <a:spLocks/>
            </p:cNvSpPr>
            <p:nvPr/>
          </p:nvSpPr>
          <p:spPr bwMode="auto">
            <a:xfrm>
              <a:off x="2660963" y="3498850"/>
              <a:ext cx="3175" cy="0"/>
            </a:xfrm>
            <a:custGeom>
              <a:avLst/>
              <a:gdLst/>
              <a:ahLst/>
              <a:cxnLst>
                <a:cxn ang="0">
                  <a:pos x="2" y="0"/>
                </a:cxn>
                <a:cxn ang="0">
                  <a:pos x="0" y="0"/>
                </a:cxn>
                <a:cxn ang="0">
                  <a:pos x="0" y="1"/>
                </a:cxn>
                <a:cxn ang="0">
                  <a:pos x="0" y="0"/>
                </a:cxn>
                <a:cxn ang="0">
                  <a:pos x="2" y="0"/>
                </a:cxn>
              </a:cxnLst>
              <a:rect l="0" t="0" r="r" b="b"/>
              <a:pathLst>
                <a:path w="2" h="1">
                  <a:moveTo>
                    <a:pt x="2" y="0"/>
                  </a:moveTo>
                  <a:lnTo>
                    <a:pt x="0" y="0"/>
                  </a:lnTo>
                  <a:lnTo>
                    <a:pt x="0" y="1"/>
                  </a:lnTo>
                  <a:lnTo>
                    <a:pt x="0" y="0"/>
                  </a:lnTo>
                  <a:lnTo>
                    <a:pt x="2"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6" name="Rectangle 2125"/>
            <p:cNvSpPr>
              <a:spLocks noChangeArrowheads="1"/>
            </p:cNvSpPr>
            <p:nvPr/>
          </p:nvSpPr>
          <p:spPr bwMode="auto">
            <a:xfrm>
              <a:off x="2651438" y="3498850"/>
              <a:ext cx="1587" cy="0"/>
            </a:xfrm>
            <a:prstGeom prst="rect">
              <a:avLst/>
            </a:prstGeom>
            <a:grpFill/>
            <a:ln w="0">
              <a:solidFill>
                <a:srgbClr val="C2AC9D"/>
              </a:solidFill>
              <a:miter lim="800000"/>
              <a:headEnd/>
              <a:tailEnd/>
            </a:ln>
          </p:spPr>
          <p:txBody>
            <a:bodyPr/>
            <a:lstStyle/>
            <a:p>
              <a:pPr defTabSz="881063">
                <a:defRPr/>
              </a:pPr>
              <a:endParaRPr lang="en-US" sz="2400" kern="0" dirty="0" smtClean="0">
                <a:solidFill>
                  <a:srgbClr val="000000"/>
                </a:solidFill>
                <a:sym typeface="Arial"/>
              </a:endParaRPr>
            </a:p>
          </p:txBody>
        </p:sp>
        <p:sp>
          <p:nvSpPr>
            <p:cNvPr id="2127" name="Freeform 2126"/>
            <p:cNvSpPr>
              <a:spLocks/>
            </p:cNvSpPr>
            <p:nvPr/>
          </p:nvSpPr>
          <p:spPr bwMode="auto">
            <a:xfrm>
              <a:off x="2654613" y="3502025"/>
              <a:ext cx="3175" cy="1588"/>
            </a:xfrm>
            <a:custGeom>
              <a:avLst/>
              <a:gdLst/>
              <a:ahLst/>
              <a:cxnLst>
                <a:cxn ang="0">
                  <a:pos x="2" y="0"/>
                </a:cxn>
                <a:cxn ang="0">
                  <a:pos x="0" y="0"/>
                </a:cxn>
                <a:cxn ang="0">
                  <a:pos x="2" y="0"/>
                </a:cxn>
              </a:cxnLst>
              <a:rect l="0" t="0" r="r" b="b"/>
              <a:pathLst>
                <a:path w="2">
                  <a:moveTo>
                    <a:pt x="2" y="0"/>
                  </a:moveTo>
                  <a:lnTo>
                    <a:pt x="0" y="0"/>
                  </a:lnTo>
                  <a:lnTo>
                    <a:pt x="2"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8" name="Freeform 2127"/>
            <p:cNvSpPr>
              <a:spLocks/>
            </p:cNvSpPr>
            <p:nvPr/>
          </p:nvSpPr>
          <p:spPr bwMode="auto">
            <a:xfrm>
              <a:off x="2654613" y="3502025"/>
              <a:ext cx="1587" cy="3175"/>
            </a:xfrm>
            <a:custGeom>
              <a:avLst/>
              <a:gdLst/>
              <a:ahLst/>
              <a:cxnLst>
                <a:cxn ang="0">
                  <a:pos x="0" y="0"/>
                </a:cxn>
                <a:cxn ang="0">
                  <a:pos x="0" y="2"/>
                </a:cxn>
                <a:cxn ang="0">
                  <a:pos x="0" y="0"/>
                </a:cxn>
              </a:cxnLst>
              <a:rect l="0" t="0" r="r" b="b"/>
              <a:pathLst>
                <a:path h="2">
                  <a:moveTo>
                    <a:pt x="0" y="0"/>
                  </a:moveTo>
                  <a:lnTo>
                    <a:pt x="0" y="2"/>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29" name="Freeform 2128"/>
            <p:cNvSpPr>
              <a:spLocks/>
            </p:cNvSpPr>
            <p:nvPr/>
          </p:nvSpPr>
          <p:spPr bwMode="auto">
            <a:xfrm>
              <a:off x="2456175" y="3452813"/>
              <a:ext cx="98425" cy="73025"/>
            </a:xfrm>
            <a:custGeom>
              <a:avLst/>
              <a:gdLst/>
              <a:ahLst/>
              <a:cxnLst>
                <a:cxn ang="0">
                  <a:pos x="6" y="1"/>
                </a:cxn>
                <a:cxn ang="0">
                  <a:pos x="3" y="18"/>
                </a:cxn>
                <a:cxn ang="0">
                  <a:pos x="0" y="26"/>
                </a:cxn>
                <a:cxn ang="0">
                  <a:pos x="2" y="38"/>
                </a:cxn>
                <a:cxn ang="0">
                  <a:pos x="7" y="46"/>
                </a:cxn>
                <a:cxn ang="0">
                  <a:pos x="15" y="35"/>
                </a:cxn>
                <a:cxn ang="0">
                  <a:pos x="24" y="31"/>
                </a:cxn>
                <a:cxn ang="0">
                  <a:pos x="32" y="31"/>
                </a:cxn>
                <a:cxn ang="0">
                  <a:pos x="54" y="33"/>
                </a:cxn>
                <a:cxn ang="0">
                  <a:pos x="62" y="25"/>
                </a:cxn>
                <a:cxn ang="0">
                  <a:pos x="55" y="20"/>
                </a:cxn>
                <a:cxn ang="0">
                  <a:pos x="42" y="17"/>
                </a:cxn>
                <a:cxn ang="0">
                  <a:pos x="47" y="9"/>
                </a:cxn>
                <a:cxn ang="0">
                  <a:pos x="41" y="5"/>
                </a:cxn>
                <a:cxn ang="0">
                  <a:pos x="15" y="0"/>
                </a:cxn>
                <a:cxn ang="0">
                  <a:pos x="6" y="1"/>
                </a:cxn>
              </a:cxnLst>
              <a:rect l="0" t="0" r="r" b="b"/>
              <a:pathLst>
                <a:path w="62" h="46">
                  <a:moveTo>
                    <a:pt x="6" y="1"/>
                  </a:moveTo>
                  <a:lnTo>
                    <a:pt x="3" y="18"/>
                  </a:lnTo>
                  <a:lnTo>
                    <a:pt x="0" y="26"/>
                  </a:lnTo>
                  <a:lnTo>
                    <a:pt x="2" y="38"/>
                  </a:lnTo>
                  <a:lnTo>
                    <a:pt x="7" y="46"/>
                  </a:lnTo>
                  <a:lnTo>
                    <a:pt x="15" y="35"/>
                  </a:lnTo>
                  <a:lnTo>
                    <a:pt x="24" y="31"/>
                  </a:lnTo>
                  <a:lnTo>
                    <a:pt x="32" y="31"/>
                  </a:lnTo>
                  <a:lnTo>
                    <a:pt x="54" y="33"/>
                  </a:lnTo>
                  <a:lnTo>
                    <a:pt x="62" y="25"/>
                  </a:lnTo>
                  <a:lnTo>
                    <a:pt x="55" y="20"/>
                  </a:lnTo>
                  <a:lnTo>
                    <a:pt x="42" y="17"/>
                  </a:lnTo>
                  <a:lnTo>
                    <a:pt x="47" y="9"/>
                  </a:lnTo>
                  <a:lnTo>
                    <a:pt x="41" y="5"/>
                  </a:lnTo>
                  <a:lnTo>
                    <a:pt x="15" y="0"/>
                  </a:lnTo>
                  <a:lnTo>
                    <a:pt x="6"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0" name="Freeform 2129"/>
            <p:cNvSpPr>
              <a:spLocks/>
            </p:cNvSpPr>
            <p:nvPr/>
          </p:nvSpPr>
          <p:spPr bwMode="auto">
            <a:xfrm>
              <a:off x="2386325" y="3452813"/>
              <a:ext cx="79375" cy="60325"/>
            </a:xfrm>
            <a:custGeom>
              <a:avLst/>
              <a:gdLst/>
              <a:ahLst/>
              <a:cxnLst>
                <a:cxn ang="0">
                  <a:pos x="50" y="1"/>
                </a:cxn>
                <a:cxn ang="0">
                  <a:pos x="47" y="18"/>
                </a:cxn>
                <a:cxn ang="0">
                  <a:pos x="44" y="26"/>
                </a:cxn>
                <a:cxn ang="0">
                  <a:pos x="46" y="38"/>
                </a:cxn>
                <a:cxn ang="0">
                  <a:pos x="29" y="37"/>
                </a:cxn>
                <a:cxn ang="0">
                  <a:pos x="10" y="35"/>
                </a:cxn>
                <a:cxn ang="0">
                  <a:pos x="0" y="30"/>
                </a:cxn>
                <a:cxn ang="0">
                  <a:pos x="7" y="25"/>
                </a:cxn>
                <a:cxn ang="0">
                  <a:pos x="23" y="27"/>
                </a:cxn>
                <a:cxn ang="0">
                  <a:pos x="36" y="27"/>
                </a:cxn>
                <a:cxn ang="0">
                  <a:pos x="31" y="13"/>
                </a:cxn>
                <a:cxn ang="0">
                  <a:pos x="23" y="7"/>
                </a:cxn>
                <a:cxn ang="0">
                  <a:pos x="22" y="1"/>
                </a:cxn>
                <a:cxn ang="0">
                  <a:pos x="34" y="0"/>
                </a:cxn>
                <a:cxn ang="0">
                  <a:pos x="50" y="1"/>
                </a:cxn>
              </a:cxnLst>
              <a:rect l="0" t="0" r="r" b="b"/>
              <a:pathLst>
                <a:path w="50" h="38">
                  <a:moveTo>
                    <a:pt x="50" y="1"/>
                  </a:moveTo>
                  <a:lnTo>
                    <a:pt x="47" y="18"/>
                  </a:lnTo>
                  <a:lnTo>
                    <a:pt x="44" y="26"/>
                  </a:lnTo>
                  <a:lnTo>
                    <a:pt x="46" y="38"/>
                  </a:lnTo>
                  <a:lnTo>
                    <a:pt x="29" y="37"/>
                  </a:lnTo>
                  <a:lnTo>
                    <a:pt x="10" y="35"/>
                  </a:lnTo>
                  <a:lnTo>
                    <a:pt x="0" y="30"/>
                  </a:lnTo>
                  <a:lnTo>
                    <a:pt x="7" y="25"/>
                  </a:lnTo>
                  <a:lnTo>
                    <a:pt x="23" y="27"/>
                  </a:lnTo>
                  <a:lnTo>
                    <a:pt x="36" y="27"/>
                  </a:lnTo>
                  <a:lnTo>
                    <a:pt x="31" y="13"/>
                  </a:lnTo>
                  <a:lnTo>
                    <a:pt x="23" y="7"/>
                  </a:lnTo>
                  <a:lnTo>
                    <a:pt x="22" y="1"/>
                  </a:lnTo>
                  <a:lnTo>
                    <a:pt x="34" y="0"/>
                  </a:lnTo>
                  <a:lnTo>
                    <a:pt x="50"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1" name="Freeform 2130"/>
            <p:cNvSpPr>
              <a:spLocks/>
            </p:cNvSpPr>
            <p:nvPr/>
          </p:nvSpPr>
          <p:spPr bwMode="auto">
            <a:xfrm>
              <a:off x="2714938" y="3549650"/>
              <a:ext cx="4762" cy="6350"/>
            </a:xfrm>
            <a:custGeom>
              <a:avLst/>
              <a:gdLst/>
              <a:ahLst/>
              <a:cxnLst>
                <a:cxn ang="0">
                  <a:pos x="1" y="0"/>
                </a:cxn>
                <a:cxn ang="0">
                  <a:pos x="0" y="3"/>
                </a:cxn>
                <a:cxn ang="0">
                  <a:pos x="1" y="3"/>
                </a:cxn>
                <a:cxn ang="0">
                  <a:pos x="3" y="3"/>
                </a:cxn>
                <a:cxn ang="0">
                  <a:pos x="1" y="0"/>
                </a:cxn>
              </a:cxnLst>
              <a:rect l="0" t="0" r="r" b="b"/>
              <a:pathLst>
                <a:path w="3" h="3">
                  <a:moveTo>
                    <a:pt x="1" y="0"/>
                  </a:moveTo>
                  <a:lnTo>
                    <a:pt x="0" y="3"/>
                  </a:lnTo>
                  <a:lnTo>
                    <a:pt x="1" y="3"/>
                  </a:lnTo>
                  <a:lnTo>
                    <a:pt x="3" y="3"/>
                  </a:lnTo>
                  <a:lnTo>
                    <a:pt x="1"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2" name="Freeform 2131"/>
            <p:cNvSpPr>
              <a:spLocks/>
            </p:cNvSpPr>
            <p:nvPr/>
          </p:nvSpPr>
          <p:spPr bwMode="auto">
            <a:xfrm>
              <a:off x="2584763" y="3495675"/>
              <a:ext cx="42862" cy="19050"/>
            </a:xfrm>
            <a:custGeom>
              <a:avLst/>
              <a:gdLst/>
              <a:ahLst/>
              <a:cxnLst>
                <a:cxn ang="0">
                  <a:pos x="27" y="7"/>
                </a:cxn>
                <a:cxn ang="0">
                  <a:pos x="26" y="7"/>
                </a:cxn>
                <a:cxn ang="0">
                  <a:pos x="26" y="10"/>
                </a:cxn>
                <a:cxn ang="0">
                  <a:pos x="22" y="11"/>
                </a:cxn>
                <a:cxn ang="0">
                  <a:pos x="20" y="12"/>
                </a:cxn>
                <a:cxn ang="0">
                  <a:pos x="14" y="12"/>
                </a:cxn>
                <a:cxn ang="0">
                  <a:pos x="7" y="12"/>
                </a:cxn>
                <a:cxn ang="0">
                  <a:pos x="4" y="12"/>
                </a:cxn>
                <a:cxn ang="0">
                  <a:pos x="0" y="11"/>
                </a:cxn>
                <a:cxn ang="0">
                  <a:pos x="0" y="10"/>
                </a:cxn>
                <a:cxn ang="0">
                  <a:pos x="1" y="3"/>
                </a:cxn>
                <a:cxn ang="0">
                  <a:pos x="1" y="2"/>
                </a:cxn>
                <a:cxn ang="0">
                  <a:pos x="3" y="0"/>
                </a:cxn>
                <a:cxn ang="0">
                  <a:pos x="20" y="3"/>
                </a:cxn>
                <a:cxn ang="0">
                  <a:pos x="24" y="2"/>
                </a:cxn>
                <a:cxn ang="0">
                  <a:pos x="27" y="4"/>
                </a:cxn>
                <a:cxn ang="0">
                  <a:pos x="27" y="7"/>
                </a:cxn>
              </a:cxnLst>
              <a:rect l="0" t="0" r="r" b="b"/>
              <a:pathLst>
                <a:path w="27" h="12">
                  <a:moveTo>
                    <a:pt x="27" y="7"/>
                  </a:moveTo>
                  <a:lnTo>
                    <a:pt x="26" y="7"/>
                  </a:lnTo>
                  <a:lnTo>
                    <a:pt x="26" y="10"/>
                  </a:lnTo>
                  <a:lnTo>
                    <a:pt x="22" y="11"/>
                  </a:lnTo>
                  <a:lnTo>
                    <a:pt x="20" y="12"/>
                  </a:lnTo>
                  <a:lnTo>
                    <a:pt x="14" y="12"/>
                  </a:lnTo>
                  <a:lnTo>
                    <a:pt x="7" y="12"/>
                  </a:lnTo>
                  <a:lnTo>
                    <a:pt x="4" y="12"/>
                  </a:lnTo>
                  <a:lnTo>
                    <a:pt x="0" y="11"/>
                  </a:lnTo>
                  <a:lnTo>
                    <a:pt x="0" y="10"/>
                  </a:lnTo>
                  <a:lnTo>
                    <a:pt x="1" y="3"/>
                  </a:lnTo>
                  <a:lnTo>
                    <a:pt x="1" y="2"/>
                  </a:lnTo>
                  <a:lnTo>
                    <a:pt x="3" y="0"/>
                  </a:lnTo>
                  <a:lnTo>
                    <a:pt x="20" y="3"/>
                  </a:lnTo>
                  <a:lnTo>
                    <a:pt x="24" y="2"/>
                  </a:lnTo>
                  <a:lnTo>
                    <a:pt x="27" y="4"/>
                  </a:lnTo>
                  <a:lnTo>
                    <a:pt x="27"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3" name="Freeform 2132"/>
            <p:cNvSpPr>
              <a:spLocks/>
            </p:cNvSpPr>
            <p:nvPr/>
          </p:nvSpPr>
          <p:spPr bwMode="auto">
            <a:xfrm>
              <a:off x="2700650" y="3533775"/>
              <a:ext cx="6350" cy="4763"/>
            </a:xfrm>
            <a:custGeom>
              <a:avLst/>
              <a:gdLst/>
              <a:ahLst/>
              <a:cxnLst>
                <a:cxn ang="0">
                  <a:pos x="4" y="3"/>
                </a:cxn>
                <a:cxn ang="0">
                  <a:pos x="1" y="1"/>
                </a:cxn>
                <a:cxn ang="0">
                  <a:pos x="0" y="0"/>
                </a:cxn>
                <a:cxn ang="0">
                  <a:pos x="3" y="1"/>
                </a:cxn>
                <a:cxn ang="0">
                  <a:pos x="4" y="3"/>
                </a:cxn>
              </a:cxnLst>
              <a:rect l="0" t="0" r="r" b="b"/>
              <a:pathLst>
                <a:path w="4" h="3">
                  <a:moveTo>
                    <a:pt x="4" y="3"/>
                  </a:moveTo>
                  <a:lnTo>
                    <a:pt x="1" y="1"/>
                  </a:lnTo>
                  <a:lnTo>
                    <a:pt x="0" y="0"/>
                  </a:lnTo>
                  <a:lnTo>
                    <a:pt x="3" y="1"/>
                  </a:lnTo>
                  <a:lnTo>
                    <a:pt x="4"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4" name="Freeform 2133"/>
            <p:cNvSpPr>
              <a:spLocks/>
            </p:cNvSpPr>
            <p:nvPr/>
          </p:nvSpPr>
          <p:spPr bwMode="auto">
            <a:xfrm>
              <a:off x="2707000" y="3540125"/>
              <a:ext cx="1588" cy="1588"/>
            </a:xfrm>
            <a:custGeom>
              <a:avLst/>
              <a:gdLst/>
              <a:ahLst/>
              <a:cxnLst>
                <a:cxn ang="0">
                  <a:pos x="0" y="1"/>
                </a:cxn>
                <a:cxn ang="0">
                  <a:pos x="0" y="0"/>
                </a:cxn>
                <a:cxn ang="0">
                  <a:pos x="1" y="0"/>
                </a:cxn>
                <a:cxn ang="0">
                  <a:pos x="0" y="1"/>
                </a:cxn>
              </a:cxnLst>
              <a:rect l="0" t="0" r="r" b="b"/>
              <a:pathLst>
                <a:path w="1" h="1">
                  <a:moveTo>
                    <a:pt x="0" y="1"/>
                  </a:moveTo>
                  <a:lnTo>
                    <a:pt x="0" y="0"/>
                  </a:lnTo>
                  <a:lnTo>
                    <a:pt x="1" y="0"/>
                  </a:lnTo>
                  <a:lnTo>
                    <a:pt x="0"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5" name="Freeform 2134"/>
            <p:cNvSpPr>
              <a:spLocks/>
            </p:cNvSpPr>
            <p:nvPr/>
          </p:nvSpPr>
          <p:spPr bwMode="auto">
            <a:xfrm>
              <a:off x="2646675" y="3519488"/>
              <a:ext cx="7938" cy="3175"/>
            </a:xfrm>
            <a:custGeom>
              <a:avLst/>
              <a:gdLst/>
              <a:ahLst/>
              <a:cxnLst>
                <a:cxn ang="0">
                  <a:pos x="5" y="1"/>
                </a:cxn>
                <a:cxn ang="0">
                  <a:pos x="1" y="0"/>
                </a:cxn>
                <a:cxn ang="0">
                  <a:pos x="0" y="2"/>
                </a:cxn>
                <a:cxn ang="0">
                  <a:pos x="5" y="1"/>
                </a:cxn>
              </a:cxnLst>
              <a:rect l="0" t="0" r="r" b="b"/>
              <a:pathLst>
                <a:path w="5" h="2">
                  <a:moveTo>
                    <a:pt x="5" y="1"/>
                  </a:moveTo>
                  <a:lnTo>
                    <a:pt x="1" y="0"/>
                  </a:lnTo>
                  <a:lnTo>
                    <a:pt x="0" y="2"/>
                  </a:lnTo>
                  <a:lnTo>
                    <a:pt x="5"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6" name="Freeform 2135"/>
            <p:cNvSpPr>
              <a:spLocks/>
            </p:cNvSpPr>
            <p:nvPr/>
          </p:nvSpPr>
          <p:spPr bwMode="auto">
            <a:xfrm>
              <a:off x="2733988" y="3657600"/>
              <a:ext cx="3175" cy="6350"/>
            </a:xfrm>
            <a:custGeom>
              <a:avLst/>
              <a:gdLst/>
              <a:ahLst/>
              <a:cxnLst>
                <a:cxn ang="0">
                  <a:pos x="2" y="5"/>
                </a:cxn>
                <a:cxn ang="0">
                  <a:pos x="2" y="0"/>
                </a:cxn>
                <a:cxn ang="0">
                  <a:pos x="0" y="3"/>
                </a:cxn>
                <a:cxn ang="0">
                  <a:pos x="2" y="5"/>
                </a:cxn>
              </a:cxnLst>
              <a:rect l="0" t="0" r="r" b="b"/>
              <a:pathLst>
                <a:path w="2" h="5">
                  <a:moveTo>
                    <a:pt x="2" y="5"/>
                  </a:moveTo>
                  <a:lnTo>
                    <a:pt x="2" y="0"/>
                  </a:lnTo>
                  <a:lnTo>
                    <a:pt x="0" y="3"/>
                  </a:lnTo>
                  <a:lnTo>
                    <a:pt x="2" y="5"/>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7" name="Freeform 2136"/>
            <p:cNvSpPr>
              <a:spLocks/>
            </p:cNvSpPr>
            <p:nvPr/>
          </p:nvSpPr>
          <p:spPr bwMode="auto">
            <a:xfrm>
              <a:off x="2780025" y="3659188"/>
              <a:ext cx="4763" cy="9525"/>
            </a:xfrm>
            <a:custGeom>
              <a:avLst/>
              <a:gdLst/>
              <a:ahLst/>
              <a:cxnLst>
                <a:cxn ang="0">
                  <a:pos x="3" y="4"/>
                </a:cxn>
                <a:cxn ang="0">
                  <a:pos x="1" y="6"/>
                </a:cxn>
                <a:cxn ang="0">
                  <a:pos x="0" y="6"/>
                </a:cxn>
                <a:cxn ang="0">
                  <a:pos x="0" y="0"/>
                </a:cxn>
                <a:cxn ang="0">
                  <a:pos x="1" y="3"/>
                </a:cxn>
                <a:cxn ang="0">
                  <a:pos x="3" y="4"/>
                </a:cxn>
              </a:cxnLst>
              <a:rect l="0" t="0" r="r" b="b"/>
              <a:pathLst>
                <a:path w="3" h="6">
                  <a:moveTo>
                    <a:pt x="3" y="4"/>
                  </a:moveTo>
                  <a:lnTo>
                    <a:pt x="1" y="6"/>
                  </a:lnTo>
                  <a:lnTo>
                    <a:pt x="0" y="6"/>
                  </a:lnTo>
                  <a:lnTo>
                    <a:pt x="0" y="0"/>
                  </a:lnTo>
                  <a:lnTo>
                    <a:pt x="1" y="3"/>
                  </a:lnTo>
                  <a:lnTo>
                    <a:pt x="3"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8" name="Freeform 2137"/>
            <p:cNvSpPr>
              <a:spLocks/>
            </p:cNvSpPr>
            <p:nvPr/>
          </p:nvSpPr>
          <p:spPr bwMode="auto">
            <a:xfrm>
              <a:off x="2740338" y="3636963"/>
              <a:ext cx="6350" cy="6350"/>
            </a:xfrm>
            <a:custGeom>
              <a:avLst/>
              <a:gdLst/>
              <a:ahLst/>
              <a:cxnLst>
                <a:cxn ang="0">
                  <a:pos x="2" y="4"/>
                </a:cxn>
                <a:cxn ang="0">
                  <a:pos x="0" y="4"/>
                </a:cxn>
                <a:cxn ang="0">
                  <a:pos x="1" y="1"/>
                </a:cxn>
                <a:cxn ang="0">
                  <a:pos x="4" y="0"/>
                </a:cxn>
                <a:cxn ang="0">
                  <a:pos x="2" y="4"/>
                </a:cxn>
              </a:cxnLst>
              <a:rect l="0" t="0" r="r" b="b"/>
              <a:pathLst>
                <a:path w="4" h="4">
                  <a:moveTo>
                    <a:pt x="2" y="4"/>
                  </a:moveTo>
                  <a:lnTo>
                    <a:pt x="0" y="4"/>
                  </a:lnTo>
                  <a:lnTo>
                    <a:pt x="1" y="1"/>
                  </a:lnTo>
                  <a:lnTo>
                    <a:pt x="4" y="0"/>
                  </a:lnTo>
                  <a:lnTo>
                    <a:pt x="2"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39" name="Freeform 2138"/>
            <p:cNvSpPr>
              <a:spLocks/>
            </p:cNvSpPr>
            <p:nvPr/>
          </p:nvSpPr>
          <p:spPr bwMode="auto">
            <a:xfrm>
              <a:off x="2119625" y="3351213"/>
              <a:ext cx="280988" cy="101600"/>
            </a:xfrm>
            <a:custGeom>
              <a:avLst/>
              <a:gdLst/>
              <a:ahLst/>
              <a:cxnLst>
                <a:cxn ang="0">
                  <a:pos x="125" y="26"/>
                </a:cxn>
                <a:cxn ang="0">
                  <a:pos x="125" y="28"/>
                </a:cxn>
                <a:cxn ang="0">
                  <a:pos x="108" y="19"/>
                </a:cxn>
                <a:cxn ang="0">
                  <a:pos x="90" y="11"/>
                </a:cxn>
                <a:cxn ang="0">
                  <a:pos x="77" y="4"/>
                </a:cxn>
                <a:cxn ang="0">
                  <a:pos x="64" y="2"/>
                </a:cxn>
                <a:cxn ang="0">
                  <a:pos x="59" y="0"/>
                </a:cxn>
                <a:cxn ang="0">
                  <a:pos x="44" y="0"/>
                </a:cxn>
                <a:cxn ang="0">
                  <a:pos x="17" y="9"/>
                </a:cxn>
                <a:cxn ang="0">
                  <a:pos x="8" y="21"/>
                </a:cxn>
                <a:cxn ang="0">
                  <a:pos x="0" y="26"/>
                </a:cxn>
                <a:cxn ang="0">
                  <a:pos x="5" y="25"/>
                </a:cxn>
                <a:cxn ang="0">
                  <a:pos x="19" y="19"/>
                </a:cxn>
                <a:cxn ang="0">
                  <a:pos x="33" y="12"/>
                </a:cxn>
                <a:cxn ang="0">
                  <a:pos x="56" y="12"/>
                </a:cxn>
                <a:cxn ang="0">
                  <a:pos x="47" y="15"/>
                </a:cxn>
                <a:cxn ang="0">
                  <a:pos x="62" y="20"/>
                </a:cxn>
                <a:cxn ang="0">
                  <a:pos x="72" y="22"/>
                </a:cxn>
                <a:cxn ang="0">
                  <a:pos x="77" y="25"/>
                </a:cxn>
                <a:cxn ang="0">
                  <a:pos x="98" y="32"/>
                </a:cxn>
                <a:cxn ang="0">
                  <a:pos x="105" y="42"/>
                </a:cxn>
                <a:cxn ang="0">
                  <a:pos x="112" y="48"/>
                </a:cxn>
                <a:cxn ang="0">
                  <a:pos x="126" y="52"/>
                </a:cxn>
                <a:cxn ang="0">
                  <a:pos x="116" y="64"/>
                </a:cxn>
                <a:cxn ang="0">
                  <a:pos x="133" y="64"/>
                </a:cxn>
                <a:cxn ang="0">
                  <a:pos x="150" y="64"/>
                </a:cxn>
                <a:cxn ang="0">
                  <a:pos x="164" y="62"/>
                </a:cxn>
                <a:cxn ang="0">
                  <a:pos x="177" y="56"/>
                </a:cxn>
                <a:cxn ang="0">
                  <a:pos x="165" y="52"/>
                </a:cxn>
                <a:cxn ang="0">
                  <a:pos x="152" y="47"/>
                </a:cxn>
                <a:cxn ang="0">
                  <a:pos x="152" y="41"/>
                </a:cxn>
                <a:cxn ang="0">
                  <a:pos x="139" y="35"/>
                </a:cxn>
                <a:cxn ang="0">
                  <a:pos x="128" y="32"/>
                </a:cxn>
                <a:cxn ang="0">
                  <a:pos x="125" y="26"/>
                </a:cxn>
              </a:cxnLst>
              <a:rect l="0" t="0" r="r" b="b"/>
              <a:pathLst>
                <a:path w="177" h="64">
                  <a:moveTo>
                    <a:pt x="125" y="26"/>
                  </a:moveTo>
                  <a:lnTo>
                    <a:pt x="125" y="28"/>
                  </a:lnTo>
                  <a:lnTo>
                    <a:pt x="108" y="19"/>
                  </a:lnTo>
                  <a:lnTo>
                    <a:pt x="90" y="11"/>
                  </a:lnTo>
                  <a:lnTo>
                    <a:pt x="77" y="4"/>
                  </a:lnTo>
                  <a:lnTo>
                    <a:pt x="64" y="2"/>
                  </a:lnTo>
                  <a:lnTo>
                    <a:pt x="59" y="0"/>
                  </a:lnTo>
                  <a:lnTo>
                    <a:pt x="44" y="0"/>
                  </a:lnTo>
                  <a:lnTo>
                    <a:pt x="17" y="9"/>
                  </a:lnTo>
                  <a:lnTo>
                    <a:pt x="8" y="21"/>
                  </a:lnTo>
                  <a:lnTo>
                    <a:pt x="0" y="26"/>
                  </a:lnTo>
                  <a:lnTo>
                    <a:pt x="5" y="25"/>
                  </a:lnTo>
                  <a:lnTo>
                    <a:pt x="19" y="19"/>
                  </a:lnTo>
                  <a:lnTo>
                    <a:pt x="33" y="12"/>
                  </a:lnTo>
                  <a:lnTo>
                    <a:pt x="56" y="12"/>
                  </a:lnTo>
                  <a:lnTo>
                    <a:pt x="47" y="15"/>
                  </a:lnTo>
                  <a:lnTo>
                    <a:pt x="62" y="20"/>
                  </a:lnTo>
                  <a:lnTo>
                    <a:pt x="72" y="22"/>
                  </a:lnTo>
                  <a:lnTo>
                    <a:pt x="77" y="25"/>
                  </a:lnTo>
                  <a:lnTo>
                    <a:pt x="98" y="32"/>
                  </a:lnTo>
                  <a:lnTo>
                    <a:pt x="105" y="42"/>
                  </a:lnTo>
                  <a:lnTo>
                    <a:pt x="112" y="48"/>
                  </a:lnTo>
                  <a:lnTo>
                    <a:pt x="126" y="52"/>
                  </a:lnTo>
                  <a:lnTo>
                    <a:pt x="116" y="64"/>
                  </a:lnTo>
                  <a:lnTo>
                    <a:pt x="133" y="64"/>
                  </a:lnTo>
                  <a:lnTo>
                    <a:pt x="150" y="64"/>
                  </a:lnTo>
                  <a:lnTo>
                    <a:pt x="164" y="62"/>
                  </a:lnTo>
                  <a:lnTo>
                    <a:pt x="177" y="56"/>
                  </a:lnTo>
                  <a:lnTo>
                    <a:pt x="165" y="52"/>
                  </a:lnTo>
                  <a:lnTo>
                    <a:pt x="152" y="47"/>
                  </a:lnTo>
                  <a:lnTo>
                    <a:pt x="152" y="41"/>
                  </a:lnTo>
                  <a:lnTo>
                    <a:pt x="139" y="35"/>
                  </a:lnTo>
                  <a:lnTo>
                    <a:pt x="128" y="32"/>
                  </a:lnTo>
                  <a:lnTo>
                    <a:pt x="125" y="2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0" name="Freeform 2139"/>
            <p:cNvSpPr>
              <a:spLocks/>
            </p:cNvSpPr>
            <p:nvPr/>
          </p:nvSpPr>
          <p:spPr bwMode="auto">
            <a:xfrm>
              <a:off x="2306950" y="3287713"/>
              <a:ext cx="15875" cy="23812"/>
            </a:xfrm>
            <a:custGeom>
              <a:avLst/>
              <a:gdLst/>
              <a:ahLst/>
              <a:cxnLst>
                <a:cxn ang="0">
                  <a:pos x="10" y="14"/>
                </a:cxn>
                <a:cxn ang="0">
                  <a:pos x="6" y="0"/>
                </a:cxn>
                <a:cxn ang="0">
                  <a:pos x="0" y="13"/>
                </a:cxn>
                <a:cxn ang="0">
                  <a:pos x="2" y="15"/>
                </a:cxn>
                <a:cxn ang="0">
                  <a:pos x="10" y="14"/>
                </a:cxn>
              </a:cxnLst>
              <a:rect l="0" t="0" r="r" b="b"/>
              <a:pathLst>
                <a:path w="10" h="15">
                  <a:moveTo>
                    <a:pt x="10" y="14"/>
                  </a:moveTo>
                  <a:lnTo>
                    <a:pt x="6" y="0"/>
                  </a:lnTo>
                  <a:lnTo>
                    <a:pt x="0" y="13"/>
                  </a:lnTo>
                  <a:lnTo>
                    <a:pt x="2" y="15"/>
                  </a:lnTo>
                  <a:lnTo>
                    <a:pt x="10" y="1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1" name="Freeform 2140"/>
            <p:cNvSpPr>
              <a:spLocks/>
            </p:cNvSpPr>
            <p:nvPr/>
          </p:nvSpPr>
          <p:spPr bwMode="auto">
            <a:xfrm>
              <a:off x="2330763" y="3233738"/>
              <a:ext cx="19050" cy="28575"/>
            </a:xfrm>
            <a:custGeom>
              <a:avLst/>
              <a:gdLst/>
              <a:ahLst/>
              <a:cxnLst>
                <a:cxn ang="0">
                  <a:pos x="6" y="18"/>
                </a:cxn>
                <a:cxn ang="0">
                  <a:pos x="9" y="10"/>
                </a:cxn>
                <a:cxn ang="0">
                  <a:pos x="0" y="0"/>
                </a:cxn>
                <a:cxn ang="0">
                  <a:pos x="12" y="12"/>
                </a:cxn>
                <a:cxn ang="0">
                  <a:pos x="6" y="18"/>
                </a:cxn>
              </a:cxnLst>
              <a:rect l="0" t="0" r="r" b="b"/>
              <a:pathLst>
                <a:path w="12" h="18">
                  <a:moveTo>
                    <a:pt x="6" y="18"/>
                  </a:moveTo>
                  <a:lnTo>
                    <a:pt x="9" y="10"/>
                  </a:lnTo>
                  <a:lnTo>
                    <a:pt x="0" y="0"/>
                  </a:lnTo>
                  <a:lnTo>
                    <a:pt x="12" y="12"/>
                  </a:lnTo>
                  <a:lnTo>
                    <a:pt x="6" y="18"/>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2" name="Freeform 2141"/>
            <p:cNvSpPr>
              <a:spLocks/>
            </p:cNvSpPr>
            <p:nvPr/>
          </p:nvSpPr>
          <p:spPr bwMode="auto">
            <a:xfrm>
              <a:off x="2354575" y="3278188"/>
              <a:ext cx="12700" cy="23812"/>
            </a:xfrm>
            <a:custGeom>
              <a:avLst/>
              <a:gdLst/>
              <a:ahLst/>
              <a:cxnLst>
                <a:cxn ang="0">
                  <a:pos x="4" y="14"/>
                </a:cxn>
                <a:cxn ang="0">
                  <a:pos x="8" y="7"/>
                </a:cxn>
                <a:cxn ang="0">
                  <a:pos x="0" y="0"/>
                </a:cxn>
                <a:cxn ang="0">
                  <a:pos x="0" y="1"/>
                </a:cxn>
                <a:cxn ang="0">
                  <a:pos x="4" y="5"/>
                </a:cxn>
                <a:cxn ang="0">
                  <a:pos x="7" y="9"/>
                </a:cxn>
                <a:cxn ang="0">
                  <a:pos x="4" y="13"/>
                </a:cxn>
                <a:cxn ang="0">
                  <a:pos x="4" y="14"/>
                </a:cxn>
              </a:cxnLst>
              <a:rect l="0" t="0" r="r" b="b"/>
              <a:pathLst>
                <a:path w="8" h="14">
                  <a:moveTo>
                    <a:pt x="4" y="14"/>
                  </a:moveTo>
                  <a:lnTo>
                    <a:pt x="8" y="7"/>
                  </a:lnTo>
                  <a:lnTo>
                    <a:pt x="0" y="0"/>
                  </a:lnTo>
                  <a:lnTo>
                    <a:pt x="0" y="1"/>
                  </a:lnTo>
                  <a:lnTo>
                    <a:pt x="4" y="5"/>
                  </a:lnTo>
                  <a:lnTo>
                    <a:pt x="7" y="9"/>
                  </a:lnTo>
                  <a:lnTo>
                    <a:pt x="4" y="13"/>
                  </a:lnTo>
                  <a:lnTo>
                    <a:pt x="4" y="1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3" name="Freeform 2142"/>
            <p:cNvSpPr>
              <a:spLocks/>
            </p:cNvSpPr>
            <p:nvPr/>
          </p:nvSpPr>
          <p:spPr bwMode="auto">
            <a:xfrm>
              <a:off x="2419663" y="3409950"/>
              <a:ext cx="15875" cy="12700"/>
            </a:xfrm>
            <a:custGeom>
              <a:avLst/>
              <a:gdLst/>
              <a:ahLst/>
              <a:cxnLst>
                <a:cxn ang="0">
                  <a:pos x="10" y="0"/>
                </a:cxn>
                <a:cxn ang="0">
                  <a:pos x="10" y="2"/>
                </a:cxn>
                <a:cxn ang="0">
                  <a:pos x="0" y="8"/>
                </a:cxn>
                <a:cxn ang="0">
                  <a:pos x="10" y="0"/>
                </a:cxn>
              </a:cxnLst>
              <a:rect l="0" t="0" r="r" b="b"/>
              <a:pathLst>
                <a:path w="10" h="8">
                  <a:moveTo>
                    <a:pt x="10" y="0"/>
                  </a:moveTo>
                  <a:lnTo>
                    <a:pt x="10" y="2"/>
                  </a:lnTo>
                  <a:lnTo>
                    <a:pt x="0" y="8"/>
                  </a:lnTo>
                  <a:lnTo>
                    <a:pt x="1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4" name="Freeform 2143"/>
            <p:cNvSpPr>
              <a:spLocks/>
            </p:cNvSpPr>
            <p:nvPr/>
          </p:nvSpPr>
          <p:spPr bwMode="auto">
            <a:xfrm>
              <a:off x="2408550" y="3368675"/>
              <a:ext cx="11113" cy="9525"/>
            </a:xfrm>
            <a:custGeom>
              <a:avLst/>
              <a:gdLst/>
              <a:ahLst/>
              <a:cxnLst>
                <a:cxn ang="0">
                  <a:pos x="7" y="1"/>
                </a:cxn>
                <a:cxn ang="0">
                  <a:pos x="3" y="0"/>
                </a:cxn>
                <a:cxn ang="0">
                  <a:pos x="0" y="6"/>
                </a:cxn>
                <a:cxn ang="0">
                  <a:pos x="7" y="1"/>
                </a:cxn>
              </a:cxnLst>
              <a:rect l="0" t="0" r="r" b="b"/>
              <a:pathLst>
                <a:path w="7" h="6">
                  <a:moveTo>
                    <a:pt x="7" y="1"/>
                  </a:moveTo>
                  <a:lnTo>
                    <a:pt x="3" y="0"/>
                  </a:lnTo>
                  <a:lnTo>
                    <a:pt x="0" y="6"/>
                  </a:lnTo>
                  <a:lnTo>
                    <a:pt x="7"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5" name="Freeform 2144"/>
            <p:cNvSpPr>
              <a:spLocks/>
            </p:cNvSpPr>
            <p:nvPr/>
          </p:nvSpPr>
          <p:spPr bwMode="auto">
            <a:xfrm>
              <a:off x="2299013" y="3241675"/>
              <a:ext cx="30162" cy="1588"/>
            </a:xfrm>
            <a:custGeom>
              <a:avLst/>
              <a:gdLst/>
              <a:ahLst/>
              <a:cxnLst>
                <a:cxn ang="0">
                  <a:pos x="7" y="0"/>
                </a:cxn>
                <a:cxn ang="0">
                  <a:pos x="19" y="0"/>
                </a:cxn>
                <a:cxn ang="0">
                  <a:pos x="11" y="1"/>
                </a:cxn>
                <a:cxn ang="0">
                  <a:pos x="0" y="0"/>
                </a:cxn>
                <a:cxn ang="0">
                  <a:pos x="7" y="0"/>
                </a:cxn>
              </a:cxnLst>
              <a:rect l="0" t="0" r="r" b="b"/>
              <a:pathLst>
                <a:path w="19" h="1">
                  <a:moveTo>
                    <a:pt x="7" y="0"/>
                  </a:moveTo>
                  <a:lnTo>
                    <a:pt x="19" y="0"/>
                  </a:lnTo>
                  <a:lnTo>
                    <a:pt x="11" y="1"/>
                  </a:lnTo>
                  <a:lnTo>
                    <a:pt x="0" y="0"/>
                  </a:lnTo>
                  <a:lnTo>
                    <a:pt x="7"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6" name="Freeform 2145"/>
            <p:cNvSpPr>
              <a:spLocks/>
            </p:cNvSpPr>
            <p:nvPr/>
          </p:nvSpPr>
          <p:spPr bwMode="auto">
            <a:xfrm>
              <a:off x="2318063" y="3317875"/>
              <a:ext cx="6350" cy="12700"/>
            </a:xfrm>
            <a:custGeom>
              <a:avLst/>
              <a:gdLst/>
              <a:ahLst/>
              <a:cxnLst>
                <a:cxn ang="0">
                  <a:pos x="4" y="7"/>
                </a:cxn>
                <a:cxn ang="0">
                  <a:pos x="1" y="3"/>
                </a:cxn>
                <a:cxn ang="0">
                  <a:pos x="0" y="0"/>
                </a:cxn>
                <a:cxn ang="0">
                  <a:pos x="3" y="8"/>
                </a:cxn>
                <a:cxn ang="0">
                  <a:pos x="4" y="7"/>
                </a:cxn>
              </a:cxnLst>
              <a:rect l="0" t="0" r="r" b="b"/>
              <a:pathLst>
                <a:path w="4" h="8">
                  <a:moveTo>
                    <a:pt x="4" y="7"/>
                  </a:moveTo>
                  <a:lnTo>
                    <a:pt x="1" y="3"/>
                  </a:lnTo>
                  <a:lnTo>
                    <a:pt x="0" y="0"/>
                  </a:lnTo>
                  <a:lnTo>
                    <a:pt x="3" y="8"/>
                  </a:lnTo>
                  <a:lnTo>
                    <a:pt x="4"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7" name="Freeform 2146"/>
            <p:cNvSpPr>
              <a:spLocks/>
            </p:cNvSpPr>
            <p:nvPr/>
          </p:nvSpPr>
          <p:spPr bwMode="auto">
            <a:xfrm>
              <a:off x="2330763" y="3290888"/>
              <a:ext cx="7937" cy="4762"/>
            </a:xfrm>
            <a:custGeom>
              <a:avLst/>
              <a:gdLst/>
              <a:ahLst/>
              <a:cxnLst>
                <a:cxn ang="0">
                  <a:pos x="0" y="2"/>
                </a:cxn>
                <a:cxn ang="0">
                  <a:pos x="0" y="3"/>
                </a:cxn>
                <a:cxn ang="0">
                  <a:pos x="1" y="3"/>
                </a:cxn>
                <a:cxn ang="0">
                  <a:pos x="2" y="3"/>
                </a:cxn>
                <a:cxn ang="0">
                  <a:pos x="4" y="2"/>
                </a:cxn>
                <a:cxn ang="0">
                  <a:pos x="5" y="0"/>
                </a:cxn>
                <a:cxn ang="0">
                  <a:pos x="4" y="0"/>
                </a:cxn>
                <a:cxn ang="0">
                  <a:pos x="2" y="0"/>
                </a:cxn>
                <a:cxn ang="0">
                  <a:pos x="1" y="0"/>
                </a:cxn>
                <a:cxn ang="0">
                  <a:pos x="0" y="2"/>
                </a:cxn>
              </a:cxnLst>
              <a:rect l="0" t="0" r="r" b="b"/>
              <a:pathLst>
                <a:path w="5" h="3">
                  <a:moveTo>
                    <a:pt x="0" y="2"/>
                  </a:moveTo>
                  <a:lnTo>
                    <a:pt x="0" y="3"/>
                  </a:lnTo>
                  <a:lnTo>
                    <a:pt x="1" y="3"/>
                  </a:lnTo>
                  <a:lnTo>
                    <a:pt x="2" y="3"/>
                  </a:lnTo>
                  <a:lnTo>
                    <a:pt x="4" y="2"/>
                  </a:lnTo>
                  <a:lnTo>
                    <a:pt x="5" y="0"/>
                  </a:lnTo>
                  <a:lnTo>
                    <a:pt x="4" y="0"/>
                  </a:lnTo>
                  <a:lnTo>
                    <a:pt x="2" y="0"/>
                  </a:lnTo>
                  <a:lnTo>
                    <a:pt x="1" y="0"/>
                  </a:lnTo>
                  <a:lnTo>
                    <a:pt x="0"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8" name="Freeform 2147"/>
            <p:cNvSpPr>
              <a:spLocks/>
            </p:cNvSpPr>
            <p:nvPr/>
          </p:nvSpPr>
          <p:spPr bwMode="auto">
            <a:xfrm>
              <a:off x="2456175" y="3392488"/>
              <a:ext cx="6350" cy="3175"/>
            </a:xfrm>
            <a:custGeom>
              <a:avLst/>
              <a:gdLst/>
              <a:ahLst/>
              <a:cxnLst>
                <a:cxn ang="0">
                  <a:pos x="3" y="2"/>
                </a:cxn>
                <a:cxn ang="0">
                  <a:pos x="0" y="2"/>
                </a:cxn>
                <a:cxn ang="0">
                  <a:pos x="0" y="0"/>
                </a:cxn>
                <a:cxn ang="0">
                  <a:pos x="4" y="2"/>
                </a:cxn>
                <a:cxn ang="0">
                  <a:pos x="3" y="2"/>
                </a:cxn>
              </a:cxnLst>
              <a:rect l="0" t="0" r="r" b="b"/>
              <a:pathLst>
                <a:path w="4" h="2">
                  <a:moveTo>
                    <a:pt x="3" y="2"/>
                  </a:moveTo>
                  <a:lnTo>
                    <a:pt x="0" y="2"/>
                  </a:lnTo>
                  <a:lnTo>
                    <a:pt x="0" y="0"/>
                  </a:lnTo>
                  <a:lnTo>
                    <a:pt x="4" y="2"/>
                  </a:lnTo>
                  <a:lnTo>
                    <a:pt x="3"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49" name="Freeform 2148"/>
            <p:cNvSpPr>
              <a:spLocks/>
            </p:cNvSpPr>
            <p:nvPr/>
          </p:nvSpPr>
          <p:spPr bwMode="auto">
            <a:xfrm>
              <a:off x="2468875" y="3392488"/>
              <a:ext cx="6350" cy="3175"/>
            </a:xfrm>
            <a:custGeom>
              <a:avLst/>
              <a:gdLst/>
              <a:ahLst/>
              <a:cxnLst>
                <a:cxn ang="0">
                  <a:pos x="4" y="2"/>
                </a:cxn>
                <a:cxn ang="0">
                  <a:pos x="0" y="0"/>
                </a:cxn>
                <a:cxn ang="0">
                  <a:pos x="4" y="2"/>
                </a:cxn>
              </a:cxnLst>
              <a:rect l="0" t="0" r="r" b="b"/>
              <a:pathLst>
                <a:path w="4" h="2">
                  <a:moveTo>
                    <a:pt x="4" y="2"/>
                  </a:moveTo>
                  <a:lnTo>
                    <a:pt x="0" y="0"/>
                  </a:lnTo>
                  <a:lnTo>
                    <a:pt x="4"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0" name="Freeform 2149"/>
            <p:cNvSpPr>
              <a:spLocks/>
            </p:cNvSpPr>
            <p:nvPr/>
          </p:nvSpPr>
          <p:spPr bwMode="auto">
            <a:xfrm>
              <a:off x="2281550" y="3498850"/>
              <a:ext cx="57150" cy="20638"/>
            </a:xfrm>
            <a:custGeom>
              <a:avLst/>
              <a:gdLst/>
              <a:ahLst/>
              <a:cxnLst>
                <a:cxn ang="0">
                  <a:pos x="14" y="0"/>
                </a:cxn>
                <a:cxn ang="0">
                  <a:pos x="0" y="5"/>
                </a:cxn>
                <a:cxn ang="0">
                  <a:pos x="19" y="13"/>
                </a:cxn>
                <a:cxn ang="0">
                  <a:pos x="36" y="12"/>
                </a:cxn>
                <a:cxn ang="0">
                  <a:pos x="14" y="0"/>
                </a:cxn>
              </a:cxnLst>
              <a:rect l="0" t="0" r="r" b="b"/>
              <a:pathLst>
                <a:path w="36" h="13">
                  <a:moveTo>
                    <a:pt x="14" y="0"/>
                  </a:moveTo>
                  <a:lnTo>
                    <a:pt x="0" y="5"/>
                  </a:lnTo>
                  <a:lnTo>
                    <a:pt x="19" y="13"/>
                  </a:lnTo>
                  <a:lnTo>
                    <a:pt x="36" y="12"/>
                  </a:lnTo>
                  <a:lnTo>
                    <a:pt x="14"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nvGrpSpPr>
          <p:cNvPr id="2151" name="Group 2948"/>
          <p:cNvGrpSpPr/>
          <p:nvPr/>
        </p:nvGrpSpPr>
        <p:grpSpPr>
          <a:xfrm>
            <a:off x="1333813" y="3051175"/>
            <a:ext cx="949325" cy="801688"/>
            <a:chOff x="1333813" y="3051175"/>
            <a:chExt cx="949325" cy="801688"/>
          </a:xfrm>
          <a:solidFill>
            <a:srgbClr val="DDD0C8"/>
          </a:solidFill>
        </p:grpSpPr>
        <p:sp>
          <p:nvSpPr>
            <p:cNvPr id="2152" name="Freeform 2151"/>
            <p:cNvSpPr>
              <a:spLocks/>
            </p:cNvSpPr>
            <p:nvPr/>
          </p:nvSpPr>
          <p:spPr bwMode="auto">
            <a:xfrm>
              <a:off x="1887850" y="3519488"/>
              <a:ext cx="114300" cy="128587"/>
            </a:xfrm>
            <a:custGeom>
              <a:avLst/>
              <a:gdLst/>
              <a:ahLst/>
              <a:cxnLst>
                <a:cxn ang="0">
                  <a:pos x="7" y="71"/>
                </a:cxn>
                <a:cxn ang="0">
                  <a:pos x="0" y="65"/>
                </a:cxn>
                <a:cxn ang="0">
                  <a:pos x="1" y="51"/>
                </a:cxn>
                <a:cxn ang="0">
                  <a:pos x="12" y="35"/>
                </a:cxn>
                <a:cxn ang="0">
                  <a:pos x="35" y="31"/>
                </a:cxn>
                <a:cxn ang="0">
                  <a:pos x="22" y="13"/>
                </a:cxn>
                <a:cxn ang="0">
                  <a:pos x="27" y="12"/>
                </a:cxn>
                <a:cxn ang="0">
                  <a:pos x="29" y="0"/>
                </a:cxn>
                <a:cxn ang="0">
                  <a:pos x="46" y="0"/>
                </a:cxn>
                <a:cxn ang="0">
                  <a:pos x="61" y="0"/>
                </a:cxn>
                <a:cxn ang="0">
                  <a:pos x="59" y="19"/>
                </a:cxn>
                <a:cxn ang="0">
                  <a:pos x="55" y="38"/>
                </a:cxn>
                <a:cxn ang="0">
                  <a:pos x="60" y="38"/>
                </a:cxn>
                <a:cxn ang="0">
                  <a:pos x="66" y="39"/>
                </a:cxn>
                <a:cxn ang="0">
                  <a:pos x="72" y="42"/>
                </a:cxn>
                <a:cxn ang="0">
                  <a:pos x="60" y="51"/>
                </a:cxn>
                <a:cxn ang="0">
                  <a:pos x="50" y="66"/>
                </a:cxn>
                <a:cxn ang="0">
                  <a:pos x="35" y="81"/>
                </a:cxn>
                <a:cxn ang="0">
                  <a:pos x="21" y="77"/>
                </a:cxn>
                <a:cxn ang="0">
                  <a:pos x="7" y="71"/>
                </a:cxn>
              </a:cxnLst>
              <a:rect l="0" t="0" r="r" b="b"/>
              <a:pathLst>
                <a:path w="72" h="81">
                  <a:moveTo>
                    <a:pt x="7" y="71"/>
                  </a:moveTo>
                  <a:lnTo>
                    <a:pt x="0" y="65"/>
                  </a:lnTo>
                  <a:lnTo>
                    <a:pt x="1" y="51"/>
                  </a:lnTo>
                  <a:lnTo>
                    <a:pt x="12" y="35"/>
                  </a:lnTo>
                  <a:lnTo>
                    <a:pt x="35" y="31"/>
                  </a:lnTo>
                  <a:lnTo>
                    <a:pt x="22" y="13"/>
                  </a:lnTo>
                  <a:lnTo>
                    <a:pt x="27" y="12"/>
                  </a:lnTo>
                  <a:lnTo>
                    <a:pt x="29" y="0"/>
                  </a:lnTo>
                  <a:lnTo>
                    <a:pt x="46" y="0"/>
                  </a:lnTo>
                  <a:lnTo>
                    <a:pt x="61" y="0"/>
                  </a:lnTo>
                  <a:lnTo>
                    <a:pt x="59" y="19"/>
                  </a:lnTo>
                  <a:lnTo>
                    <a:pt x="55" y="38"/>
                  </a:lnTo>
                  <a:lnTo>
                    <a:pt x="60" y="38"/>
                  </a:lnTo>
                  <a:lnTo>
                    <a:pt x="66" y="39"/>
                  </a:lnTo>
                  <a:lnTo>
                    <a:pt x="72" y="42"/>
                  </a:lnTo>
                  <a:lnTo>
                    <a:pt x="60" y="51"/>
                  </a:lnTo>
                  <a:lnTo>
                    <a:pt x="50" y="66"/>
                  </a:lnTo>
                  <a:lnTo>
                    <a:pt x="35" y="81"/>
                  </a:lnTo>
                  <a:lnTo>
                    <a:pt x="21" y="77"/>
                  </a:lnTo>
                  <a:lnTo>
                    <a:pt x="7" y="7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153" name="Group 2950"/>
            <p:cNvGrpSpPr/>
            <p:nvPr/>
          </p:nvGrpSpPr>
          <p:grpSpPr>
            <a:xfrm>
              <a:off x="1333813" y="3051175"/>
              <a:ext cx="949325" cy="801688"/>
              <a:chOff x="1333813" y="3051175"/>
              <a:chExt cx="949325" cy="801688"/>
            </a:xfrm>
            <a:grpFill/>
          </p:grpSpPr>
          <p:sp>
            <p:nvSpPr>
              <p:cNvPr id="2154" name="Freeform 2153"/>
              <p:cNvSpPr>
                <a:spLocks/>
              </p:cNvSpPr>
              <p:nvPr/>
            </p:nvSpPr>
            <p:spPr bwMode="auto">
              <a:xfrm>
                <a:off x="2051363" y="3730625"/>
                <a:ext cx="88900" cy="95250"/>
              </a:xfrm>
              <a:custGeom>
                <a:avLst/>
                <a:gdLst/>
                <a:ahLst/>
                <a:cxnLst>
                  <a:cxn ang="0">
                    <a:pos x="12" y="30"/>
                  </a:cxn>
                  <a:cxn ang="0">
                    <a:pos x="0" y="14"/>
                  </a:cxn>
                  <a:cxn ang="0">
                    <a:pos x="3" y="5"/>
                  </a:cxn>
                  <a:cxn ang="0">
                    <a:pos x="3" y="2"/>
                  </a:cxn>
                  <a:cxn ang="0">
                    <a:pos x="5" y="0"/>
                  </a:cxn>
                  <a:cxn ang="0">
                    <a:pos x="29" y="5"/>
                  </a:cxn>
                  <a:cxn ang="0">
                    <a:pos x="39" y="4"/>
                  </a:cxn>
                  <a:cxn ang="0">
                    <a:pos x="48" y="17"/>
                  </a:cxn>
                  <a:cxn ang="0">
                    <a:pos x="56" y="30"/>
                  </a:cxn>
                  <a:cxn ang="0">
                    <a:pos x="49" y="32"/>
                  </a:cxn>
                  <a:cxn ang="0">
                    <a:pos x="51" y="45"/>
                  </a:cxn>
                  <a:cxn ang="0">
                    <a:pos x="49" y="60"/>
                  </a:cxn>
                  <a:cxn ang="0">
                    <a:pos x="40" y="47"/>
                  </a:cxn>
                  <a:cxn ang="0">
                    <a:pos x="40" y="52"/>
                  </a:cxn>
                  <a:cxn ang="0">
                    <a:pos x="38" y="47"/>
                  </a:cxn>
                  <a:cxn ang="0">
                    <a:pos x="31" y="35"/>
                  </a:cxn>
                  <a:cxn ang="0">
                    <a:pos x="21" y="26"/>
                  </a:cxn>
                  <a:cxn ang="0">
                    <a:pos x="10" y="17"/>
                  </a:cxn>
                  <a:cxn ang="0">
                    <a:pos x="14" y="27"/>
                  </a:cxn>
                  <a:cxn ang="0">
                    <a:pos x="12" y="30"/>
                  </a:cxn>
                </a:cxnLst>
                <a:rect l="0" t="0" r="r" b="b"/>
                <a:pathLst>
                  <a:path w="56" h="60">
                    <a:moveTo>
                      <a:pt x="12" y="30"/>
                    </a:moveTo>
                    <a:lnTo>
                      <a:pt x="0" y="14"/>
                    </a:lnTo>
                    <a:lnTo>
                      <a:pt x="3" y="5"/>
                    </a:lnTo>
                    <a:lnTo>
                      <a:pt x="3" y="2"/>
                    </a:lnTo>
                    <a:lnTo>
                      <a:pt x="5" y="0"/>
                    </a:lnTo>
                    <a:lnTo>
                      <a:pt x="29" y="5"/>
                    </a:lnTo>
                    <a:lnTo>
                      <a:pt x="39" y="4"/>
                    </a:lnTo>
                    <a:lnTo>
                      <a:pt x="48" y="17"/>
                    </a:lnTo>
                    <a:lnTo>
                      <a:pt x="56" y="30"/>
                    </a:lnTo>
                    <a:lnTo>
                      <a:pt x="49" y="32"/>
                    </a:lnTo>
                    <a:lnTo>
                      <a:pt x="51" y="45"/>
                    </a:lnTo>
                    <a:lnTo>
                      <a:pt x="49" y="60"/>
                    </a:lnTo>
                    <a:lnTo>
                      <a:pt x="40" y="47"/>
                    </a:lnTo>
                    <a:lnTo>
                      <a:pt x="40" y="52"/>
                    </a:lnTo>
                    <a:lnTo>
                      <a:pt x="38" y="47"/>
                    </a:lnTo>
                    <a:lnTo>
                      <a:pt x="31" y="35"/>
                    </a:lnTo>
                    <a:lnTo>
                      <a:pt x="21" y="26"/>
                    </a:lnTo>
                    <a:lnTo>
                      <a:pt x="10" y="17"/>
                    </a:lnTo>
                    <a:lnTo>
                      <a:pt x="14" y="27"/>
                    </a:lnTo>
                    <a:lnTo>
                      <a:pt x="12" y="3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5" name="Freeform 2154"/>
              <p:cNvSpPr>
                <a:spLocks/>
              </p:cNvSpPr>
              <p:nvPr/>
            </p:nvSpPr>
            <p:spPr bwMode="auto">
              <a:xfrm>
                <a:off x="1943413" y="3624263"/>
                <a:ext cx="61912" cy="39687"/>
              </a:xfrm>
              <a:custGeom>
                <a:avLst/>
                <a:gdLst/>
                <a:ahLst/>
                <a:cxnLst>
                  <a:cxn ang="0">
                    <a:pos x="39" y="20"/>
                  </a:cxn>
                  <a:cxn ang="0">
                    <a:pos x="35" y="26"/>
                  </a:cxn>
                  <a:cxn ang="0">
                    <a:pos x="20" y="21"/>
                  </a:cxn>
                  <a:cxn ang="0">
                    <a:pos x="4" y="19"/>
                  </a:cxn>
                  <a:cxn ang="0">
                    <a:pos x="0" y="15"/>
                  </a:cxn>
                  <a:cxn ang="0">
                    <a:pos x="15" y="0"/>
                  </a:cxn>
                  <a:cxn ang="0">
                    <a:pos x="25" y="8"/>
                  </a:cxn>
                  <a:cxn ang="0">
                    <a:pos x="39" y="11"/>
                  </a:cxn>
                  <a:cxn ang="0">
                    <a:pos x="39" y="20"/>
                  </a:cxn>
                </a:cxnLst>
                <a:rect l="0" t="0" r="r" b="b"/>
                <a:pathLst>
                  <a:path w="39" h="26">
                    <a:moveTo>
                      <a:pt x="39" y="20"/>
                    </a:moveTo>
                    <a:lnTo>
                      <a:pt x="35" y="26"/>
                    </a:lnTo>
                    <a:lnTo>
                      <a:pt x="20" y="21"/>
                    </a:lnTo>
                    <a:lnTo>
                      <a:pt x="4" y="19"/>
                    </a:lnTo>
                    <a:lnTo>
                      <a:pt x="0" y="15"/>
                    </a:lnTo>
                    <a:lnTo>
                      <a:pt x="15" y="0"/>
                    </a:lnTo>
                    <a:lnTo>
                      <a:pt x="25" y="8"/>
                    </a:lnTo>
                    <a:lnTo>
                      <a:pt x="39" y="11"/>
                    </a:lnTo>
                    <a:lnTo>
                      <a:pt x="39" y="2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6" name="Freeform 2155"/>
              <p:cNvSpPr>
                <a:spLocks/>
              </p:cNvSpPr>
              <p:nvPr/>
            </p:nvSpPr>
            <p:spPr bwMode="auto">
              <a:xfrm>
                <a:off x="2008500" y="3608388"/>
                <a:ext cx="130175" cy="130175"/>
              </a:xfrm>
              <a:custGeom>
                <a:avLst/>
                <a:gdLst/>
                <a:ahLst/>
                <a:cxnLst>
                  <a:cxn ang="0">
                    <a:pos x="32" y="21"/>
                  </a:cxn>
                  <a:cxn ang="0">
                    <a:pos x="26" y="23"/>
                  </a:cxn>
                  <a:cxn ang="0">
                    <a:pos x="17" y="27"/>
                  </a:cxn>
                  <a:cxn ang="0">
                    <a:pos x="11" y="39"/>
                  </a:cxn>
                  <a:cxn ang="0">
                    <a:pos x="6" y="39"/>
                  </a:cxn>
                  <a:cxn ang="0">
                    <a:pos x="0" y="42"/>
                  </a:cxn>
                  <a:cxn ang="0">
                    <a:pos x="15" y="58"/>
                  </a:cxn>
                  <a:cxn ang="0">
                    <a:pos x="32" y="77"/>
                  </a:cxn>
                  <a:cxn ang="0">
                    <a:pos x="56" y="82"/>
                  </a:cxn>
                  <a:cxn ang="0">
                    <a:pos x="66" y="81"/>
                  </a:cxn>
                  <a:cxn ang="0">
                    <a:pos x="66" y="68"/>
                  </a:cxn>
                  <a:cxn ang="0">
                    <a:pos x="67" y="57"/>
                  </a:cxn>
                  <a:cxn ang="0">
                    <a:pos x="71" y="45"/>
                  </a:cxn>
                  <a:cxn ang="0">
                    <a:pos x="71" y="49"/>
                  </a:cxn>
                  <a:cxn ang="0">
                    <a:pos x="74" y="34"/>
                  </a:cxn>
                  <a:cxn ang="0">
                    <a:pos x="76" y="18"/>
                  </a:cxn>
                  <a:cxn ang="0">
                    <a:pos x="78" y="4"/>
                  </a:cxn>
                  <a:cxn ang="0">
                    <a:pos x="82" y="0"/>
                  </a:cxn>
                  <a:cxn ang="0">
                    <a:pos x="67" y="2"/>
                  </a:cxn>
                  <a:cxn ang="0">
                    <a:pos x="53" y="5"/>
                  </a:cxn>
                  <a:cxn ang="0">
                    <a:pos x="32" y="21"/>
                  </a:cxn>
                </a:cxnLst>
                <a:rect l="0" t="0" r="r" b="b"/>
                <a:pathLst>
                  <a:path w="82" h="82">
                    <a:moveTo>
                      <a:pt x="32" y="21"/>
                    </a:moveTo>
                    <a:lnTo>
                      <a:pt x="26" y="23"/>
                    </a:lnTo>
                    <a:lnTo>
                      <a:pt x="17" y="27"/>
                    </a:lnTo>
                    <a:lnTo>
                      <a:pt x="11" y="39"/>
                    </a:lnTo>
                    <a:lnTo>
                      <a:pt x="6" y="39"/>
                    </a:lnTo>
                    <a:lnTo>
                      <a:pt x="0" y="42"/>
                    </a:lnTo>
                    <a:lnTo>
                      <a:pt x="15" y="58"/>
                    </a:lnTo>
                    <a:lnTo>
                      <a:pt x="32" y="77"/>
                    </a:lnTo>
                    <a:lnTo>
                      <a:pt x="56" y="82"/>
                    </a:lnTo>
                    <a:lnTo>
                      <a:pt x="66" y="81"/>
                    </a:lnTo>
                    <a:lnTo>
                      <a:pt x="66" y="68"/>
                    </a:lnTo>
                    <a:lnTo>
                      <a:pt x="67" y="57"/>
                    </a:lnTo>
                    <a:lnTo>
                      <a:pt x="71" y="45"/>
                    </a:lnTo>
                    <a:lnTo>
                      <a:pt x="71" y="49"/>
                    </a:lnTo>
                    <a:lnTo>
                      <a:pt x="74" y="34"/>
                    </a:lnTo>
                    <a:lnTo>
                      <a:pt x="76" y="18"/>
                    </a:lnTo>
                    <a:lnTo>
                      <a:pt x="78" y="4"/>
                    </a:lnTo>
                    <a:lnTo>
                      <a:pt x="82" y="0"/>
                    </a:lnTo>
                    <a:lnTo>
                      <a:pt x="67" y="2"/>
                    </a:lnTo>
                    <a:lnTo>
                      <a:pt x="53" y="5"/>
                    </a:lnTo>
                    <a:lnTo>
                      <a:pt x="32" y="2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7" name="Freeform 2156"/>
              <p:cNvSpPr>
                <a:spLocks/>
              </p:cNvSpPr>
              <p:nvPr/>
            </p:nvSpPr>
            <p:spPr bwMode="auto">
              <a:xfrm>
                <a:off x="2129150" y="3778250"/>
                <a:ext cx="87313" cy="74613"/>
              </a:xfrm>
              <a:custGeom>
                <a:avLst/>
                <a:gdLst/>
                <a:ahLst/>
                <a:cxnLst>
                  <a:cxn ang="0">
                    <a:pos x="0" y="30"/>
                  </a:cxn>
                  <a:cxn ang="0">
                    <a:pos x="2" y="15"/>
                  </a:cxn>
                  <a:cxn ang="0">
                    <a:pos x="0" y="2"/>
                  </a:cxn>
                  <a:cxn ang="0">
                    <a:pos x="7" y="0"/>
                  </a:cxn>
                  <a:cxn ang="0">
                    <a:pos x="12" y="8"/>
                  </a:cxn>
                  <a:cxn ang="0">
                    <a:pos x="20" y="10"/>
                  </a:cxn>
                  <a:cxn ang="0">
                    <a:pos x="25" y="15"/>
                  </a:cxn>
                  <a:cxn ang="0">
                    <a:pos x="50" y="8"/>
                  </a:cxn>
                  <a:cxn ang="0">
                    <a:pos x="53" y="9"/>
                  </a:cxn>
                  <a:cxn ang="0">
                    <a:pos x="55" y="15"/>
                  </a:cxn>
                  <a:cxn ang="0">
                    <a:pos x="42" y="27"/>
                  </a:cxn>
                  <a:cxn ang="0">
                    <a:pos x="50" y="40"/>
                  </a:cxn>
                  <a:cxn ang="0">
                    <a:pos x="34" y="47"/>
                  </a:cxn>
                  <a:cxn ang="0">
                    <a:pos x="32" y="34"/>
                  </a:cxn>
                  <a:cxn ang="0">
                    <a:pos x="29" y="37"/>
                  </a:cxn>
                  <a:cxn ang="0">
                    <a:pos x="21" y="30"/>
                  </a:cxn>
                  <a:cxn ang="0">
                    <a:pos x="4" y="24"/>
                  </a:cxn>
                  <a:cxn ang="0">
                    <a:pos x="0" y="30"/>
                  </a:cxn>
                </a:cxnLst>
                <a:rect l="0" t="0" r="r" b="b"/>
                <a:pathLst>
                  <a:path w="55" h="47">
                    <a:moveTo>
                      <a:pt x="0" y="30"/>
                    </a:moveTo>
                    <a:lnTo>
                      <a:pt x="2" y="15"/>
                    </a:lnTo>
                    <a:lnTo>
                      <a:pt x="0" y="2"/>
                    </a:lnTo>
                    <a:lnTo>
                      <a:pt x="7" y="0"/>
                    </a:lnTo>
                    <a:lnTo>
                      <a:pt x="12" y="8"/>
                    </a:lnTo>
                    <a:lnTo>
                      <a:pt x="20" y="10"/>
                    </a:lnTo>
                    <a:lnTo>
                      <a:pt x="25" y="15"/>
                    </a:lnTo>
                    <a:lnTo>
                      <a:pt x="50" y="8"/>
                    </a:lnTo>
                    <a:lnTo>
                      <a:pt x="53" y="9"/>
                    </a:lnTo>
                    <a:lnTo>
                      <a:pt x="55" y="15"/>
                    </a:lnTo>
                    <a:lnTo>
                      <a:pt x="42" y="27"/>
                    </a:lnTo>
                    <a:lnTo>
                      <a:pt x="50" y="40"/>
                    </a:lnTo>
                    <a:lnTo>
                      <a:pt x="34" y="47"/>
                    </a:lnTo>
                    <a:lnTo>
                      <a:pt x="32" y="34"/>
                    </a:lnTo>
                    <a:lnTo>
                      <a:pt x="29" y="37"/>
                    </a:lnTo>
                    <a:lnTo>
                      <a:pt x="21" y="30"/>
                    </a:lnTo>
                    <a:lnTo>
                      <a:pt x="4" y="24"/>
                    </a:lnTo>
                    <a:lnTo>
                      <a:pt x="0" y="3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8" name="Freeform 2157"/>
              <p:cNvSpPr>
                <a:spLocks/>
              </p:cNvSpPr>
              <p:nvPr/>
            </p:nvSpPr>
            <p:spPr bwMode="auto">
              <a:xfrm>
                <a:off x="2218050" y="3781425"/>
                <a:ext cx="65088" cy="68263"/>
              </a:xfrm>
              <a:custGeom>
                <a:avLst/>
                <a:gdLst/>
                <a:ahLst/>
                <a:cxnLst>
                  <a:cxn ang="0">
                    <a:pos x="24" y="24"/>
                  </a:cxn>
                  <a:cxn ang="0">
                    <a:pos x="30" y="25"/>
                  </a:cxn>
                  <a:cxn ang="0">
                    <a:pos x="29" y="21"/>
                  </a:cxn>
                  <a:cxn ang="0">
                    <a:pos x="23" y="20"/>
                  </a:cxn>
                  <a:cxn ang="0">
                    <a:pos x="19" y="15"/>
                  </a:cxn>
                  <a:cxn ang="0">
                    <a:pos x="6" y="8"/>
                  </a:cxn>
                  <a:cxn ang="0">
                    <a:pos x="2" y="4"/>
                  </a:cxn>
                  <a:cxn ang="0">
                    <a:pos x="0" y="0"/>
                  </a:cxn>
                  <a:cxn ang="0">
                    <a:pos x="17" y="0"/>
                  </a:cxn>
                  <a:cxn ang="0">
                    <a:pos x="29" y="8"/>
                  </a:cxn>
                  <a:cxn ang="0">
                    <a:pos x="41" y="16"/>
                  </a:cxn>
                  <a:cxn ang="0">
                    <a:pos x="41" y="30"/>
                  </a:cxn>
                  <a:cxn ang="0">
                    <a:pos x="34" y="35"/>
                  </a:cxn>
                  <a:cxn ang="0">
                    <a:pos x="30" y="43"/>
                  </a:cxn>
                  <a:cxn ang="0">
                    <a:pos x="27" y="38"/>
                  </a:cxn>
                  <a:cxn ang="0">
                    <a:pos x="24" y="24"/>
                  </a:cxn>
                </a:cxnLst>
                <a:rect l="0" t="0" r="r" b="b"/>
                <a:pathLst>
                  <a:path w="41" h="43">
                    <a:moveTo>
                      <a:pt x="24" y="24"/>
                    </a:moveTo>
                    <a:lnTo>
                      <a:pt x="30" y="25"/>
                    </a:lnTo>
                    <a:lnTo>
                      <a:pt x="29" y="21"/>
                    </a:lnTo>
                    <a:lnTo>
                      <a:pt x="23" y="20"/>
                    </a:lnTo>
                    <a:lnTo>
                      <a:pt x="19" y="15"/>
                    </a:lnTo>
                    <a:lnTo>
                      <a:pt x="6" y="8"/>
                    </a:lnTo>
                    <a:lnTo>
                      <a:pt x="2" y="4"/>
                    </a:lnTo>
                    <a:lnTo>
                      <a:pt x="0" y="0"/>
                    </a:lnTo>
                    <a:lnTo>
                      <a:pt x="17" y="0"/>
                    </a:lnTo>
                    <a:lnTo>
                      <a:pt x="29" y="8"/>
                    </a:lnTo>
                    <a:lnTo>
                      <a:pt x="41" y="16"/>
                    </a:lnTo>
                    <a:lnTo>
                      <a:pt x="41" y="30"/>
                    </a:lnTo>
                    <a:lnTo>
                      <a:pt x="34" y="35"/>
                    </a:lnTo>
                    <a:lnTo>
                      <a:pt x="30" y="43"/>
                    </a:lnTo>
                    <a:lnTo>
                      <a:pt x="27" y="38"/>
                    </a:lnTo>
                    <a:lnTo>
                      <a:pt x="24" y="2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59" name="Freeform 2158"/>
              <p:cNvSpPr>
                <a:spLocks/>
              </p:cNvSpPr>
              <p:nvPr/>
            </p:nvSpPr>
            <p:spPr bwMode="auto">
              <a:xfrm>
                <a:off x="1967225" y="3576638"/>
                <a:ext cx="171450" cy="93662"/>
              </a:xfrm>
              <a:custGeom>
                <a:avLst/>
                <a:gdLst/>
                <a:ahLst/>
                <a:cxnLst>
                  <a:cxn ang="0">
                    <a:pos x="58" y="41"/>
                  </a:cxn>
                  <a:cxn ang="0">
                    <a:pos x="52" y="43"/>
                  </a:cxn>
                  <a:cxn ang="0">
                    <a:pos x="43" y="47"/>
                  </a:cxn>
                  <a:cxn ang="0">
                    <a:pos x="37" y="59"/>
                  </a:cxn>
                  <a:cxn ang="0">
                    <a:pos x="32" y="59"/>
                  </a:cxn>
                  <a:cxn ang="0">
                    <a:pos x="31" y="52"/>
                  </a:cxn>
                  <a:cxn ang="0">
                    <a:pos x="24" y="50"/>
                  </a:cxn>
                  <a:cxn ang="0">
                    <a:pos x="24" y="41"/>
                  </a:cxn>
                  <a:cxn ang="0">
                    <a:pos x="10" y="38"/>
                  </a:cxn>
                  <a:cxn ang="0">
                    <a:pos x="0" y="30"/>
                  </a:cxn>
                  <a:cxn ang="0">
                    <a:pos x="10" y="15"/>
                  </a:cxn>
                  <a:cxn ang="0">
                    <a:pos x="22" y="6"/>
                  </a:cxn>
                  <a:cxn ang="0">
                    <a:pos x="24" y="6"/>
                  </a:cxn>
                  <a:cxn ang="0">
                    <a:pos x="41" y="3"/>
                  </a:cxn>
                  <a:cxn ang="0">
                    <a:pos x="57" y="0"/>
                  </a:cxn>
                  <a:cxn ang="0">
                    <a:pos x="71" y="0"/>
                  </a:cxn>
                  <a:cxn ang="0">
                    <a:pos x="86" y="3"/>
                  </a:cxn>
                  <a:cxn ang="0">
                    <a:pos x="96" y="11"/>
                  </a:cxn>
                  <a:cxn ang="0">
                    <a:pos x="93" y="9"/>
                  </a:cxn>
                  <a:cxn ang="0">
                    <a:pos x="96" y="13"/>
                  </a:cxn>
                  <a:cxn ang="0">
                    <a:pos x="101" y="13"/>
                  </a:cxn>
                  <a:cxn ang="0">
                    <a:pos x="108" y="20"/>
                  </a:cxn>
                  <a:cxn ang="0">
                    <a:pos x="93" y="22"/>
                  </a:cxn>
                  <a:cxn ang="0">
                    <a:pos x="79" y="25"/>
                  </a:cxn>
                  <a:cxn ang="0">
                    <a:pos x="58" y="41"/>
                  </a:cxn>
                </a:cxnLst>
                <a:rect l="0" t="0" r="r" b="b"/>
                <a:pathLst>
                  <a:path w="108" h="59">
                    <a:moveTo>
                      <a:pt x="58" y="41"/>
                    </a:moveTo>
                    <a:lnTo>
                      <a:pt x="52" y="43"/>
                    </a:lnTo>
                    <a:lnTo>
                      <a:pt x="43" y="47"/>
                    </a:lnTo>
                    <a:lnTo>
                      <a:pt x="37" y="59"/>
                    </a:lnTo>
                    <a:lnTo>
                      <a:pt x="32" y="59"/>
                    </a:lnTo>
                    <a:lnTo>
                      <a:pt x="31" y="52"/>
                    </a:lnTo>
                    <a:lnTo>
                      <a:pt x="24" y="50"/>
                    </a:lnTo>
                    <a:lnTo>
                      <a:pt x="24" y="41"/>
                    </a:lnTo>
                    <a:lnTo>
                      <a:pt x="10" y="38"/>
                    </a:lnTo>
                    <a:lnTo>
                      <a:pt x="0" y="30"/>
                    </a:lnTo>
                    <a:lnTo>
                      <a:pt x="10" y="15"/>
                    </a:lnTo>
                    <a:lnTo>
                      <a:pt x="22" y="6"/>
                    </a:lnTo>
                    <a:lnTo>
                      <a:pt x="24" y="6"/>
                    </a:lnTo>
                    <a:lnTo>
                      <a:pt x="41" y="3"/>
                    </a:lnTo>
                    <a:lnTo>
                      <a:pt x="57" y="0"/>
                    </a:lnTo>
                    <a:lnTo>
                      <a:pt x="71" y="0"/>
                    </a:lnTo>
                    <a:lnTo>
                      <a:pt x="86" y="3"/>
                    </a:lnTo>
                    <a:lnTo>
                      <a:pt x="96" y="11"/>
                    </a:lnTo>
                    <a:lnTo>
                      <a:pt x="93" y="9"/>
                    </a:lnTo>
                    <a:lnTo>
                      <a:pt x="96" y="13"/>
                    </a:lnTo>
                    <a:lnTo>
                      <a:pt x="101" y="13"/>
                    </a:lnTo>
                    <a:lnTo>
                      <a:pt x="108" y="20"/>
                    </a:lnTo>
                    <a:lnTo>
                      <a:pt x="93" y="22"/>
                    </a:lnTo>
                    <a:lnTo>
                      <a:pt x="79" y="25"/>
                    </a:lnTo>
                    <a:lnTo>
                      <a:pt x="58" y="4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0" name="Freeform 2159"/>
              <p:cNvSpPr>
                <a:spLocks/>
              </p:cNvSpPr>
              <p:nvPr/>
            </p:nvSpPr>
            <p:spPr bwMode="auto">
              <a:xfrm>
                <a:off x="1975163" y="3498850"/>
                <a:ext cx="36512" cy="80963"/>
              </a:xfrm>
              <a:custGeom>
                <a:avLst/>
                <a:gdLst/>
                <a:ahLst/>
                <a:cxnLst>
                  <a:cxn ang="0">
                    <a:pos x="14" y="41"/>
                  </a:cxn>
                  <a:cxn ang="0">
                    <a:pos x="5" y="51"/>
                  </a:cxn>
                  <a:cxn ang="0">
                    <a:pos x="0" y="51"/>
                  </a:cxn>
                  <a:cxn ang="0">
                    <a:pos x="4" y="32"/>
                  </a:cxn>
                  <a:cxn ang="0">
                    <a:pos x="6" y="13"/>
                  </a:cxn>
                  <a:cxn ang="0">
                    <a:pos x="22" y="0"/>
                  </a:cxn>
                  <a:cxn ang="0">
                    <a:pos x="23" y="2"/>
                  </a:cxn>
                  <a:cxn ang="0">
                    <a:pos x="23" y="14"/>
                  </a:cxn>
                  <a:cxn ang="0">
                    <a:pos x="22" y="22"/>
                  </a:cxn>
                  <a:cxn ang="0">
                    <a:pos x="22" y="27"/>
                  </a:cxn>
                  <a:cxn ang="0">
                    <a:pos x="19" y="36"/>
                  </a:cxn>
                  <a:cxn ang="0">
                    <a:pos x="14" y="41"/>
                  </a:cxn>
                </a:cxnLst>
                <a:rect l="0" t="0" r="r" b="b"/>
                <a:pathLst>
                  <a:path w="23" h="51">
                    <a:moveTo>
                      <a:pt x="14" y="41"/>
                    </a:moveTo>
                    <a:lnTo>
                      <a:pt x="5" y="51"/>
                    </a:lnTo>
                    <a:lnTo>
                      <a:pt x="0" y="51"/>
                    </a:lnTo>
                    <a:lnTo>
                      <a:pt x="4" y="32"/>
                    </a:lnTo>
                    <a:lnTo>
                      <a:pt x="6" y="13"/>
                    </a:lnTo>
                    <a:lnTo>
                      <a:pt x="22" y="0"/>
                    </a:lnTo>
                    <a:lnTo>
                      <a:pt x="23" y="2"/>
                    </a:lnTo>
                    <a:lnTo>
                      <a:pt x="23" y="14"/>
                    </a:lnTo>
                    <a:lnTo>
                      <a:pt x="22" y="22"/>
                    </a:lnTo>
                    <a:lnTo>
                      <a:pt x="22" y="27"/>
                    </a:lnTo>
                    <a:lnTo>
                      <a:pt x="19" y="36"/>
                    </a:lnTo>
                    <a:lnTo>
                      <a:pt x="14" y="4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1" name="Freeform 2160"/>
              <p:cNvSpPr>
                <a:spLocks/>
              </p:cNvSpPr>
              <p:nvPr/>
            </p:nvSpPr>
            <p:spPr bwMode="auto">
              <a:xfrm>
                <a:off x="1333813" y="3051175"/>
                <a:ext cx="730250" cy="571500"/>
              </a:xfrm>
              <a:custGeom>
                <a:avLst/>
                <a:gdLst/>
                <a:ahLst/>
                <a:cxnLst>
                  <a:cxn ang="0">
                    <a:pos x="39" y="6"/>
                  </a:cxn>
                  <a:cxn ang="0">
                    <a:pos x="91" y="28"/>
                  </a:cxn>
                  <a:cxn ang="0">
                    <a:pos x="139" y="28"/>
                  </a:cxn>
                  <a:cxn ang="0">
                    <a:pos x="171" y="20"/>
                  </a:cxn>
                  <a:cxn ang="0">
                    <a:pos x="177" y="26"/>
                  </a:cxn>
                  <a:cxn ang="0">
                    <a:pos x="189" y="41"/>
                  </a:cxn>
                  <a:cxn ang="0">
                    <a:pos x="190" y="54"/>
                  </a:cxn>
                  <a:cxn ang="0">
                    <a:pos x="198" y="68"/>
                  </a:cxn>
                  <a:cxn ang="0">
                    <a:pos x="207" y="73"/>
                  </a:cxn>
                  <a:cxn ang="0">
                    <a:pos x="220" y="63"/>
                  </a:cxn>
                  <a:cxn ang="0">
                    <a:pos x="233" y="59"/>
                  </a:cxn>
                  <a:cxn ang="0">
                    <a:pos x="237" y="59"/>
                  </a:cxn>
                  <a:cxn ang="0">
                    <a:pos x="245" y="64"/>
                  </a:cxn>
                  <a:cxn ang="0">
                    <a:pos x="251" y="69"/>
                  </a:cxn>
                  <a:cxn ang="0">
                    <a:pos x="255" y="84"/>
                  </a:cxn>
                  <a:cxn ang="0">
                    <a:pos x="260" y="97"/>
                  </a:cxn>
                  <a:cxn ang="0">
                    <a:pos x="264" y="108"/>
                  </a:cxn>
                  <a:cxn ang="0">
                    <a:pos x="268" y="125"/>
                  </a:cxn>
                  <a:cxn ang="0">
                    <a:pos x="279" y="131"/>
                  </a:cxn>
                  <a:cxn ang="0">
                    <a:pos x="290" y="133"/>
                  </a:cxn>
                  <a:cxn ang="0">
                    <a:pos x="298" y="135"/>
                  </a:cxn>
                  <a:cxn ang="0">
                    <a:pos x="281" y="232"/>
                  </a:cxn>
                  <a:cxn ang="0">
                    <a:pos x="300" y="277"/>
                  </a:cxn>
                  <a:cxn ang="0">
                    <a:pos x="366" y="278"/>
                  </a:cxn>
                  <a:cxn ang="0">
                    <a:pos x="388" y="260"/>
                  </a:cxn>
                  <a:cxn ang="0">
                    <a:pos x="448" y="222"/>
                  </a:cxn>
                  <a:cxn ang="0">
                    <a:pos x="444" y="253"/>
                  </a:cxn>
                  <a:cxn ang="0">
                    <a:pos x="432" y="284"/>
                  </a:cxn>
                  <a:cxn ang="0">
                    <a:pos x="395" y="295"/>
                  </a:cxn>
                  <a:cxn ang="0">
                    <a:pos x="384" y="326"/>
                  </a:cxn>
                  <a:cxn ang="0">
                    <a:pos x="332" y="342"/>
                  </a:cxn>
                  <a:cxn ang="0">
                    <a:pos x="307" y="326"/>
                  </a:cxn>
                  <a:cxn ang="0">
                    <a:pos x="225" y="316"/>
                  </a:cxn>
                  <a:cxn ang="0">
                    <a:pos x="174" y="286"/>
                  </a:cxn>
                  <a:cxn ang="0">
                    <a:pos x="135" y="243"/>
                  </a:cxn>
                  <a:cxn ang="0">
                    <a:pos x="138" y="206"/>
                  </a:cxn>
                  <a:cxn ang="0">
                    <a:pos x="116" y="166"/>
                  </a:cxn>
                  <a:cxn ang="0">
                    <a:pos x="95" y="144"/>
                  </a:cxn>
                  <a:cxn ang="0">
                    <a:pos x="90" y="120"/>
                  </a:cxn>
                  <a:cxn ang="0">
                    <a:pos x="68" y="88"/>
                  </a:cxn>
                  <a:cxn ang="0">
                    <a:pos x="44" y="25"/>
                  </a:cxn>
                  <a:cxn ang="0">
                    <a:pos x="35" y="75"/>
                  </a:cxn>
                  <a:cxn ang="0">
                    <a:pos x="56" y="118"/>
                  </a:cxn>
                  <a:cxn ang="0">
                    <a:pos x="77" y="178"/>
                  </a:cxn>
                  <a:cxn ang="0">
                    <a:pos x="42" y="157"/>
                  </a:cxn>
                  <a:cxn ang="0">
                    <a:pos x="22" y="115"/>
                  </a:cxn>
                  <a:cxn ang="0">
                    <a:pos x="22" y="80"/>
                  </a:cxn>
                  <a:cxn ang="0">
                    <a:pos x="0" y="4"/>
                  </a:cxn>
                </a:cxnLst>
                <a:rect l="0" t="0" r="r" b="b"/>
                <a:pathLst>
                  <a:path w="460" h="360">
                    <a:moveTo>
                      <a:pt x="17" y="3"/>
                    </a:moveTo>
                    <a:lnTo>
                      <a:pt x="40" y="0"/>
                    </a:lnTo>
                    <a:lnTo>
                      <a:pt x="38" y="3"/>
                    </a:lnTo>
                    <a:lnTo>
                      <a:pt x="39" y="6"/>
                    </a:lnTo>
                    <a:lnTo>
                      <a:pt x="59" y="15"/>
                    </a:lnTo>
                    <a:lnTo>
                      <a:pt x="86" y="25"/>
                    </a:lnTo>
                    <a:lnTo>
                      <a:pt x="87" y="26"/>
                    </a:lnTo>
                    <a:lnTo>
                      <a:pt x="91" y="28"/>
                    </a:lnTo>
                    <a:lnTo>
                      <a:pt x="102" y="28"/>
                    </a:lnTo>
                    <a:lnTo>
                      <a:pt x="125" y="28"/>
                    </a:lnTo>
                    <a:lnTo>
                      <a:pt x="129" y="28"/>
                    </a:lnTo>
                    <a:lnTo>
                      <a:pt x="139" y="28"/>
                    </a:lnTo>
                    <a:lnTo>
                      <a:pt x="142" y="19"/>
                    </a:lnTo>
                    <a:lnTo>
                      <a:pt x="158" y="19"/>
                    </a:lnTo>
                    <a:lnTo>
                      <a:pt x="171" y="19"/>
                    </a:lnTo>
                    <a:lnTo>
                      <a:pt x="171" y="20"/>
                    </a:lnTo>
                    <a:lnTo>
                      <a:pt x="172" y="20"/>
                    </a:lnTo>
                    <a:lnTo>
                      <a:pt x="173" y="25"/>
                    </a:lnTo>
                    <a:lnTo>
                      <a:pt x="174" y="26"/>
                    </a:lnTo>
                    <a:lnTo>
                      <a:pt x="177" y="26"/>
                    </a:lnTo>
                    <a:lnTo>
                      <a:pt x="180" y="32"/>
                    </a:lnTo>
                    <a:lnTo>
                      <a:pt x="181" y="33"/>
                    </a:lnTo>
                    <a:lnTo>
                      <a:pt x="184" y="38"/>
                    </a:lnTo>
                    <a:lnTo>
                      <a:pt x="189" y="41"/>
                    </a:lnTo>
                    <a:lnTo>
                      <a:pt x="189" y="42"/>
                    </a:lnTo>
                    <a:lnTo>
                      <a:pt x="190" y="43"/>
                    </a:lnTo>
                    <a:lnTo>
                      <a:pt x="190" y="50"/>
                    </a:lnTo>
                    <a:lnTo>
                      <a:pt x="190" y="54"/>
                    </a:lnTo>
                    <a:lnTo>
                      <a:pt x="191" y="62"/>
                    </a:lnTo>
                    <a:lnTo>
                      <a:pt x="194" y="64"/>
                    </a:lnTo>
                    <a:lnTo>
                      <a:pt x="197" y="67"/>
                    </a:lnTo>
                    <a:lnTo>
                      <a:pt x="198" y="68"/>
                    </a:lnTo>
                    <a:lnTo>
                      <a:pt x="201" y="69"/>
                    </a:lnTo>
                    <a:lnTo>
                      <a:pt x="202" y="69"/>
                    </a:lnTo>
                    <a:lnTo>
                      <a:pt x="204" y="72"/>
                    </a:lnTo>
                    <a:lnTo>
                      <a:pt x="207" y="73"/>
                    </a:lnTo>
                    <a:lnTo>
                      <a:pt x="211" y="75"/>
                    </a:lnTo>
                    <a:lnTo>
                      <a:pt x="212" y="73"/>
                    </a:lnTo>
                    <a:lnTo>
                      <a:pt x="216" y="69"/>
                    </a:lnTo>
                    <a:lnTo>
                      <a:pt x="220" y="63"/>
                    </a:lnTo>
                    <a:lnTo>
                      <a:pt x="223" y="59"/>
                    </a:lnTo>
                    <a:lnTo>
                      <a:pt x="224" y="59"/>
                    </a:lnTo>
                    <a:lnTo>
                      <a:pt x="229" y="56"/>
                    </a:lnTo>
                    <a:lnTo>
                      <a:pt x="233" y="59"/>
                    </a:lnTo>
                    <a:lnTo>
                      <a:pt x="233" y="58"/>
                    </a:lnTo>
                    <a:lnTo>
                      <a:pt x="234" y="59"/>
                    </a:lnTo>
                    <a:lnTo>
                      <a:pt x="234" y="58"/>
                    </a:lnTo>
                    <a:lnTo>
                      <a:pt x="237" y="59"/>
                    </a:lnTo>
                    <a:lnTo>
                      <a:pt x="241" y="59"/>
                    </a:lnTo>
                    <a:lnTo>
                      <a:pt x="244" y="59"/>
                    </a:lnTo>
                    <a:lnTo>
                      <a:pt x="245" y="62"/>
                    </a:lnTo>
                    <a:lnTo>
                      <a:pt x="245" y="64"/>
                    </a:lnTo>
                    <a:lnTo>
                      <a:pt x="246" y="64"/>
                    </a:lnTo>
                    <a:lnTo>
                      <a:pt x="247" y="65"/>
                    </a:lnTo>
                    <a:lnTo>
                      <a:pt x="249" y="67"/>
                    </a:lnTo>
                    <a:lnTo>
                      <a:pt x="251" y="69"/>
                    </a:lnTo>
                    <a:lnTo>
                      <a:pt x="251" y="71"/>
                    </a:lnTo>
                    <a:lnTo>
                      <a:pt x="253" y="72"/>
                    </a:lnTo>
                    <a:lnTo>
                      <a:pt x="253" y="76"/>
                    </a:lnTo>
                    <a:lnTo>
                      <a:pt x="255" y="84"/>
                    </a:lnTo>
                    <a:lnTo>
                      <a:pt x="255" y="89"/>
                    </a:lnTo>
                    <a:lnTo>
                      <a:pt x="257" y="90"/>
                    </a:lnTo>
                    <a:lnTo>
                      <a:pt x="259" y="94"/>
                    </a:lnTo>
                    <a:lnTo>
                      <a:pt x="260" y="97"/>
                    </a:lnTo>
                    <a:lnTo>
                      <a:pt x="262" y="99"/>
                    </a:lnTo>
                    <a:lnTo>
                      <a:pt x="263" y="101"/>
                    </a:lnTo>
                    <a:lnTo>
                      <a:pt x="266" y="103"/>
                    </a:lnTo>
                    <a:lnTo>
                      <a:pt x="264" y="108"/>
                    </a:lnTo>
                    <a:lnTo>
                      <a:pt x="264" y="114"/>
                    </a:lnTo>
                    <a:lnTo>
                      <a:pt x="266" y="116"/>
                    </a:lnTo>
                    <a:lnTo>
                      <a:pt x="267" y="121"/>
                    </a:lnTo>
                    <a:lnTo>
                      <a:pt x="268" y="125"/>
                    </a:lnTo>
                    <a:lnTo>
                      <a:pt x="272" y="127"/>
                    </a:lnTo>
                    <a:lnTo>
                      <a:pt x="273" y="128"/>
                    </a:lnTo>
                    <a:lnTo>
                      <a:pt x="275" y="128"/>
                    </a:lnTo>
                    <a:lnTo>
                      <a:pt x="279" y="131"/>
                    </a:lnTo>
                    <a:lnTo>
                      <a:pt x="280" y="131"/>
                    </a:lnTo>
                    <a:lnTo>
                      <a:pt x="280" y="132"/>
                    </a:lnTo>
                    <a:lnTo>
                      <a:pt x="287" y="132"/>
                    </a:lnTo>
                    <a:lnTo>
                      <a:pt x="290" y="133"/>
                    </a:lnTo>
                    <a:lnTo>
                      <a:pt x="292" y="136"/>
                    </a:lnTo>
                    <a:lnTo>
                      <a:pt x="294" y="136"/>
                    </a:lnTo>
                    <a:lnTo>
                      <a:pt x="298" y="133"/>
                    </a:lnTo>
                    <a:lnTo>
                      <a:pt x="298" y="135"/>
                    </a:lnTo>
                    <a:lnTo>
                      <a:pt x="288" y="161"/>
                    </a:lnTo>
                    <a:lnTo>
                      <a:pt x="277" y="187"/>
                    </a:lnTo>
                    <a:lnTo>
                      <a:pt x="275" y="213"/>
                    </a:lnTo>
                    <a:lnTo>
                      <a:pt x="281" y="232"/>
                    </a:lnTo>
                    <a:lnTo>
                      <a:pt x="287" y="251"/>
                    </a:lnTo>
                    <a:lnTo>
                      <a:pt x="292" y="262"/>
                    </a:lnTo>
                    <a:lnTo>
                      <a:pt x="297" y="274"/>
                    </a:lnTo>
                    <a:lnTo>
                      <a:pt x="300" y="277"/>
                    </a:lnTo>
                    <a:lnTo>
                      <a:pt x="316" y="286"/>
                    </a:lnTo>
                    <a:lnTo>
                      <a:pt x="332" y="284"/>
                    </a:lnTo>
                    <a:lnTo>
                      <a:pt x="352" y="280"/>
                    </a:lnTo>
                    <a:lnTo>
                      <a:pt x="366" y="278"/>
                    </a:lnTo>
                    <a:lnTo>
                      <a:pt x="371" y="282"/>
                    </a:lnTo>
                    <a:lnTo>
                      <a:pt x="376" y="277"/>
                    </a:lnTo>
                    <a:lnTo>
                      <a:pt x="374" y="274"/>
                    </a:lnTo>
                    <a:lnTo>
                      <a:pt x="388" y="260"/>
                    </a:lnTo>
                    <a:lnTo>
                      <a:pt x="396" y="235"/>
                    </a:lnTo>
                    <a:lnTo>
                      <a:pt x="410" y="224"/>
                    </a:lnTo>
                    <a:lnTo>
                      <a:pt x="431" y="223"/>
                    </a:lnTo>
                    <a:lnTo>
                      <a:pt x="448" y="222"/>
                    </a:lnTo>
                    <a:lnTo>
                      <a:pt x="452" y="222"/>
                    </a:lnTo>
                    <a:lnTo>
                      <a:pt x="458" y="226"/>
                    </a:lnTo>
                    <a:lnTo>
                      <a:pt x="460" y="230"/>
                    </a:lnTo>
                    <a:lnTo>
                      <a:pt x="444" y="253"/>
                    </a:lnTo>
                    <a:lnTo>
                      <a:pt x="440" y="261"/>
                    </a:lnTo>
                    <a:lnTo>
                      <a:pt x="442" y="264"/>
                    </a:lnTo>
                    <a:lnTo>
                      <a:pt x="440" y="265"/>
                    </a:lnTo>
                    <a:lnTo>
                      <a:pt x="432" y="284"/>
                    </a:lnTo>
                    <a:lnTo>
                      <a:pt x="430" y="277"/>
                    </a:lnTo>
                    <a:lnTo>
                      <a:pt x="426" y="282"/>
                    </a:lnTo>
                    <a:lnTo>
                      <a:pt x="410" y="295"/>
                    </a:lnTo>
                    <a:lnTo>
                      <a:pt x="395" y="295"/>
                    </a:lnTo>
                    <a:lnTo>
                      <a:pt x="378" y="295"/>
                    </a:lnTo>
                    <a:lnTo>
                      <a:pt x="376" y="307"/>
                    </a:lnTo>
                    <a:lnTo>
                      <a:pt x="371" y="308"/>
                    </a:lnTo>
                    <a:lnTo>
                      <a:pt x="384" y="326"/>
                    </a:lnTo>
                    <a:lnTo>
                      <a:pt x="361" y="330"/>
                    </a:lnTo>
                    <a:lnTo>
                      <a:pt x="350" y="346"/>
                    </a:lnTo>
                    <a:lnTo>
                      <a:pt x="349" y="360"/>
                    </a:lnTo>
                    <a:lnTo>
                      <a:pt x="332" y="342"/>
                    </a:lnTo>
                    <a:lnTo>
                      <a:pt x="319" y="329"/>
                    </a:lnTo>
                    <a:lnTo>
                      <a:pt x="313" y="325"/>
                    </a:lnTo>
                    <a:lnTo>
                      <a:pt x="305" y="326"/>
                    </a:lnTo>
                    <a:lnTo>
                      <a:pt x="307" y="326"/>
                    </a:lnTo>
                    <a:lnTo>
                      <a:pt x="283" y="337"/>
                    </a:lnTo>
                    <a:lnTo>
                      <a:pt x="273" y="337"/>
                    </a:lnTo>
                    <a:lnTo>
                      <a:pt x="255" y="327"/>
                    </a:lnTo>
                    <a:lnTo>
                      <a:pt x="225" y="316"/>
                    </a:lnTo>
                    <a:lnTo>
                      <a:pt x="215" y="310"/>
                    </a:lnTo>
                    <a:lnTo>
                      <a:pt x="198" y="300"/>
                    </a:lnTo>
                    <a:lnTo>
                      <a:pt x="186" y="294"/>
                    </a:lnTo>
                    <a:lnTo>
                      <a:pt x="174" y="286"/>
                    </a:lnTo>
                    <a:lnTo>
                      <a:pt x="161" y="279"/>
                    </a:lnTo>
                    <a:lnTo>
                      <a:pt x="150" y="267"/>
                    </a:lnTo>
                    <a:lnTo>
                      <a:pt x="138" y="256"/>
                    </a:lnTo>
                    <a:lnTo>
                      <a:pt x="135" y="243"/>
                    </a:lnTo>
                    <a:lnTo>
                      <a:pt x="142" y="239"/>
                    </a:lnTo>
                    <a:lnTo>
                      <a:pt x="138" y="235"/>
                    </a:lnTo>
                    <a:lnTo>
                      <a:pt x="145" y="222"/>
                    </a:lnTo>
                    <a:lnTo>
                      <a:pt x="138" y="206"/>
                    </a:lnTo>
                    <a:lnTo>
                      <a:pt x="133" y="191"/>
                    </a:lnTo>
                    <a:lnTo>
                      <a:pt x="122" y="178"/>
                    </a:lnTo>
                    <a:lnTo>
                      <a:pt x="112" y="163"/>
                    </a:lnTo>
                    <a:lnTo>
                      <a:pt x="116" y="166"/>
                    </a:lnTo>
                    <a:lnTo>
                      <a:pt x="109" y="155"/>
                    </a:lnTo>
                    <a:lnTo>
                      <a:pt x="105" y="151"/>
                    </a:lnTo>
                    <a:lnTo>
                      <a:pt x="108" y="151"/>
                    </a:lnTo>
                    <a:lnTo>
                      <a:pt x="95" y="144"/>
                    </a:lnTo>
                    <a:lnTo>
                      <a:pt x="98" y="140"/>
                    </a:lnTo>
                    <a:lnTo>
                      <a:pt x="91" y="138"/>
                    </a:lnTo>
                    <a:lnTo>
                      <a:pt x="96" y="127"/>
                    </a:lnTo>
                    <a:lnTo>
                      <a:pt x="90" y="120"/>
                    </a:lnTo>
                    <a:lnTo>
                      <a:pt x="79" y="101"/>
                    </a:lnTo>
                    <a:lnTo>
                      <a:pt x="78" y="95"/>
                    </a:lnTo>
                    <a:lnTo>
                      <a:pt x="74" y="95"/>
                    </a:lnTo>
                    <a:lnTo>
                      <a:pt x="68" y="88"/>
                    </a:lnTo>
                    <a:lnTo>
                      <a:pt x="61" y="71"/>
                    </a:lnTo>
                    <a:lnTo>
                      <a:pt x="55" y="54"/>
                    </a:lnTo>
                    <a:lnTo>
                      <a:pt x="55" y="30"/>
                    </a:lnTo>
                    <a:lnTo>
                      <a:pt x="44" y="25"/>
                    </a:lnTo>
                    <a:lnTo>
                      <a:pt x="31" y="17"/>
                    </a:lnTo>
                    <a:lnTo>
                      <a:pt x="29" y="38"/>
                    </a:lnTo>
                    <a:lnTo>
                      <a:pt x="26" y="58"/>
                    </a:lnTo>
                    <a:lnTo>
                      <a:pt x="35" y="75"/>
                    </a:lnTo>
                    <a:lnTo>
                      <a:pt x="44" y="92"/>
                    </a:lnTo>
                    <a:lnTo>
                      <a:pt x="49" y="106"/>
                    </a:lnTo>
                    <a:lnTo>
                      <a:pt x="53" y="119"/>
                    </a:lnTo>
                    <a:lnTo>
                      <a:pt x="56" y="118"/>
                    </a:lnTo>
                    <a:lnTo>
                      <a:pt x="59" y="140"/>
                    </a:lnTo>
                    <a:lnTo>
                      <a:pt x="62" y="163"/>
                    </a:lnTo>
                    <a:lnTo>
                      <a:pt x="68" y="168"/>
                    </a:lnTo>
                    <a:lnTo>
                      <a:pt x="77" y="178"/>
                    </a:lnTo>
                    <a:lnTo>
                      <a:pt x="79" y="188"/>
                    </a:lnTo>
                    <a:lnTo>
                      <a:pt x="68" y="193"/>
                    </a:lnTo>
                    <a:lnTo>
                      <a:pt x="57" y="175"/>
                    </a:lnTo>
                    <a:lnTo>
                      <a:pt x="42" y="157"/>
                    </a:lnTo>
                    <a:lnTo>
                      <a:pt x="43" y="142"/>
                    </a:lnTo>
                    <a:lnTo>
                      <a:pt x="38" y="127"/>
                    </a:lnTo>
                    <a:lnTo>
                      <a:pt x="32" y="116"/>
                    </a:lnTo>
                    <a:lnTo>
                      <a:pt x="22" y="115"/>
                    </a:lnTo>
                    <a:lnTo>
                      <a:pt x="14" y="106"/>
                    </a:lnTo>
                    <a:lnTo>
                      <a:pt x="1" y="95"/>
                    </a:lnTo>
                    <a:lnTo>
                      <a:pt x="19" y="99"/>
                    </a:lnTo>
                    <a:lnTo>
                      <a:pt x="22" y="80"/>
                    </a:lnTo>
                    <a:lnTo>
                      <a:pt x="13" y="67"/>
                    </a:lnTo>
                    <a:lnTo>
                      <a:pt x="4" y="54"/>
                    </a:lnTo>
                    <a:lnTo>
                      <a:pt x="1" y="29"/>
                    </a:lnTo>
                    <a:lnTo>
                      <a:pt x="0" y="4"/>
                    </a:lnTo>
                    <a:lnTo>
                      <a:pt x="17" y="3"/>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grpSp>
        <p:nvGrpSpPr>
          <p:cNvPr id="2162" name="Group 2959"/>
          <p:cNvGrpSpPr/>
          <p:nvPr/>
        </p:nvGrpSpPr>
        <p:grpSpPr>
          <a:xfrm>
            <a:off x="1363975" y="2393950"/>
            <a:ext cx="77788" cy="169863"/>
            <a:chOff x="1363975" y="2393950"/>
            <a:chExt cx="77788" cy="169863"/>
          </a:xfrm>
          <a:solidFill>
            <a:srgbClr val="DDD0C8"/>
          </a:solidFill>
        </p:grpSpPr>
        <p:sp>
          <p:nvSpPr>
            <p:cNvPr id="2163" name="Freeform 2162"/>
            <p:cNvSpPr>
              <a:spLocks/>
            </p:cNvSpPr>
            <p:nvPr/>
          </p:nvSpPr>
          <p:spPr bwMode="auto">
            <a:xfrm>
              <a:off x="1363975" y="2393950"/>
              <a:ext cx="23813" cy="26988"/>
            </a:xfrm>
            <a:custGeom>
              <a:avLst/>
              <a:gdLst/>
              <a:ahLst/>
              <a:cxnLst>
                <a:cxn ang="0">
                  <a:pos x="3" y="4"/>
                </a:cxn>
                <a:cxn ang="0">
                  <a:pos x="6" y="1"/>
                </a:cxn>
                <a:cxn ang="0">
                  <a:pos x="12" y="0"/>
                </a:cxn>
                <a:cxn ang="0">
                  <a:pos x="11" y="3"/>
                </a:cxn>
                <a:cxn ang="0">
                  <a:pos x="11" y="4"/>
                </a:cxn>
                <a:cxn ang="0">
                  <a:pos x="15" y="13"/>
                </a:cxn>
                <a:cxn ang="0">
                  <a:pos x="11" y="17"/>
                </a:cxn>
                <a:cxn ang="0">
                  <a:pos x="7" y="17"/>
                </a:cxn>
                <a:cxn ang="0">
                  <a:pos x="3" y="17"/>
                </a:cxn>
                <a:cxn ang="0">
                  <a:pos x="0" y="10"/>
                </a:cxn>
                <a:cxn ang="0">
                  <a:pos x="3" y="4"/>
                </a:cxn>
              </a:cxnLst>
              <a:rect l="0" t="0" r="r" b="b"/>
              <a:pathLst>
                <a:path w="15" h="17">
                  <a:moveTo>
                    <a:pt x="3" y="4"/>
                  </a:moveTo>
                  <a:lnTo>
                    <a:pt x="6" y="1"/>
                  </a:lnTo>
                  <a:lnTo>
                    <a:pt x="12" y="0"/>
                  </a:lnTo>
                  <a:lnTo>
                    <a:pt x="11" y="3"/>
                  </a:lnTo>
                  <a:lnTo>
                    <a:pt x="11" y="4"/>
                  </a:lnTo>
                  <a:lnTo>
                    <a:pt x="15" y="13"/>
                  </a:lnTo>
                  <a:lnTo>
                    <a:pt x="11" y="17"/>
                  </a:lnTo>
                  <a:lnTo>
                    <a:pt x="7" y="17"/>
                  </a:lnTo>
                  <a:lnTo>
                    <a:pt x="3" y="17"/>
                  </a:lnTo>
                  <a:lnTo>
                    <a:pt x="0" y="10"/>
                  </a:lnTo>
                  <a:lnTo>
                    <a:pt x="3" y="4"/>
                  </a:lnTo>
                  <a:close/>
                </a:path>
              </a:pathLst>
            </a:custGeom>
            <a:grpFill/>
            <a:ln w="0">
              <a:solidFill>
                <a:srgbClr val="C2AC9D"/>
              </a:solidFill>
              <a:prstDash val="solid"/>
              <a:round/>
              <a:headEnd/>
              <a:tailEnd/>
            </a:ln>
          </p:spPr>
          <p:txBody>
            <a:bodyPr/>
            <a:lstStyle/>
            <a:p>
              <a:pPr defTabSz="457200">
                <a:defRPr/>
              </a:pPr>
              <a:r>
                <a:rPr lang="en-US" kern="0" dirty="0" smtClean="0">
                  <a:solidFill>
                    <a:srgbClr val="000000"/>
                  </a:solidFill>
                  <a:sym typeface="Arial"/>
                </a:rPr>
                <a:t>      </a:t>
              </a:r>
            </a:p>
          </p:txBody>
        </p:sp>
        <p:sp>
          <p:nvSpPr>
            <p:cNvPr id="2164" name="Freeform 2163"/>
            <p:cNvSpPr>
              <a:spLocks/>
            </p:cNvSpPr>
            <p:nvPr/>
          </p:nvSpPr>
          <p:spPr bwMode="auto">
            <a:xfrm>
              <a:off x="1375088" y="2463800"/>
              <a:ext cx="6350" cy="11113"/>
            </a:xfrm>
            <a:custGeom>
              <a:avLst/>
              <a:gdLst/>
              <a:ahLst/>
              <a:cxnLst>
                <a:cxn ang="0">
                  <a:pos x="3" y="7"/>
                </a:cxn>
                <a:cxn ang="0">
                  <a:pos x="0" y="5"/>
                </a:cxn>
                <a:cxn ang="0">
                  <a:pos x="1" y="2"/>
                </a:cxn>
                <a:cxn ang="0">
                  <a:pos x="4" y="0"/>
                </a:cxn>
                <a:cxn ang="0">
                  <a:pos x="3" y="7"/>
                </a:cxn>
              </a:cxnLst>
              <a:rect l="0" t="0" r="r" b="b"/>
              <a:pathLst>
                <a:path w="4" h="7">
                  <a:moveTo>
                    <a:pt x="3" y="7"/>
                  </a:moveTo>
                  <a:lnTo>
                    <a:pt x="0" y="5"/>
                  </a:lnTo>
                  <a:lnTo>
                    <a:pt x="1" y="2"/>
                  </a:lnTo>
                  <a:lnTo>
                    <a:pt x="4" y="0"/>
                  </a:lnTo>
                  <a:lnTo>
                    <a:pt x="3" y="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5" name="Freeform 2164"/>
            <p:cNvSpPr>
              <a:spLocks/>
            </p:cNvSpPr>
            <p:nvPr/>
          </p:nvSpPr>
          <p:spPr bwMode="auto">
            <a:xfrm>
              <a:off x="1379850" y="2454275"/>
              <a:ext cx="9525" cy="7938"/>
            </a:xfrm>
            <a:custGeom>
              <a:avLst/>
              <a:gdLst/>
              <a:ahLst/>
              <a:cxnLst>
                <a:cxn ang="0">
                  <a:pos x="6" y="0"/>
                </a:cxn>
                <a:cxn ang="0">
                  <a:pos x="1" y="5"/>
                </a:cxn>
                <a:cxn ang="0">
                  <a:pos x="0" y="4"/>
                </a:cxn>
                <a:cxn ang="0">
                  <a:pos x="3" y="1"/>
                </a:cxn>
                <a:cxn ang="0">
                  <a:pos x="6" y="0"/>
                </a:cxn>
              </a:cxnLst>
              <a:rect l="0" t="0" r="r" b="b"/>
              <a:pathLst>
                <a:path w="6" h="5">
                  <a:moveTo>
                    <a:pt x="6" y="0"/>
                  </a:moveTo>
                  <a:lnTo>
                    <a:pt x="1" y="5"/>
                  </a:lnTo>
                  <a:lnTo>
                    <a:pt x="0" y="4"/>
                  </a:lnTo>
                  <a:lnTo>
                    <a:pt x="3" y="1"/>
                  </a:lnTo>
                  <a:lnTo>
                    <a:pt x="6"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6" name="Freeform 2165"/>
            <p:cNvSpPr>
              <a:spLocks/>
            </p:cNvSpPr>
            <p:nvPr/>
          </p:nvSpPr>
          <p:spPr bwMode="auto">
            <a:xfrm>
              <a:off x="1381438" y="2419350"/>
              <a:ext cx="19050" cy="17463"/>
            </a:xfrm>
            <a:custGeom>
              <a:avLst/>
              <a:gdLst/>
              <a:ahLst/>
              <a:cxnLst>
                <a:cxn ang="0">
                  <a:pos x="5" y="11"/>
                </a:cxn>
                <a:cxn ang="0">
                  <a:pos x="0" y="11"/>
                </a:cxn>
                <a:cxn ang="0">
                  <a:pos x="1" y="5"/>
                </a:cxn>
                <a:cxn ang="0">
                  <a:pos x="5" y="1"/>
                </a:cxn>
                <a:cxn ang="0">
                  <a:pos x="8" y="0"/>
                </a:cxn>
                <a:cxn ang="0">
                  <a:pos x="12" y="2"/>
                </a:cxn>
                <a:cxn ang="0">
                  <a:pos x="5" y="11"/>
                </a:cxn>
              </a:cxnLst>
              <a:rect l="0" t="0" r="r" b="b"/>
              <a:pathLst>
                <a:path w="12" h="11">
                  <a:moveTo>
                    <a:pt x="5" y="11"/>
                  </a:moveTo>
                  <a:lnTo>
                    <a:pt x="0" y="11"/>
                  </a:lnTo>
                  <a:lnTo>
                    <a:pt x="1" y="5"/>
                  </a:lnTo>
                  <a:lnTo>
                    <a:pt x="5" y="1"/>
                  </a:lnTo>
                  <a:lnTo>
                    <a:pt x="8" y="0"/>
                  </a:lnTo>
                  <a:lnTo>
                    <a:pt x="12" y="2"/>
                  </a:lnTo>
                  <a:lnTo>
                    <a:pt x="5" y="1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7" name="Freeform 2166"/>
            <p:cNvSpPr>
              <a:spLocks/>
            </p:cNvSpPr>
            <p:nvPr/>
          </p:nvSpPr>
          <p:spPr bwMode="auto">
            <a:xfrm>
              <a:off x="1410013" y="2506663"/>
              <a:ext cx="6350" cy="9525"/>
            </a:xfrm>
            <a:custGeom>
              <a:avLst/>
              <a:gdLst/>
              <a:ahLst/>
              <a:cxnLst>
                <a:cxn ang="0">
                  <a:pos x="0" y="4"/>
                </a:cxn>
                <a:cxn ang="0">
                  <a:pos x="1" y="0"/>
                </a:cxn>
                <a:cxn ang="0">
                  <a:pos x="4" y="1"/>
                </a:cxn>
                <a:cxn ang="0">
                  <a:pos x="1" y="5"/>
                </a:cxn>
                <a:cxn ang="0">
                  <a:pos x="0" y="4"/>
                </a:cxn>
              </a:cxnLst>
              <a:rect l="0" t="0" r="r" b="b"/>
              <a:pathLst>
                <a:path w="4" h="5">
                  <a:moveTo>
                    <a:pt x="0" y="4"/>
                  </a:moveTo>
                  <a:lnTo>
                    <a:pt x="1" y="0"/>
                  </a:lnTo>
                  <a:lnTo>
                    <a:pt x="4" y="1"/>
                  </a:lnTo>
                  <a:lnTo>
                    <a:pt x="1" y="5"/>
                  </a:lnTo>
                  <a:lnTo>
                    <a:pt x="0"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8" name="Freeform 2167"/>
            <p:cNvSpPr>
              <a:spLocks/>
            </p:cNvSpPr>
            <p:nvPr/>
          </p:nvSpPr>
          <p:spPr bwMode="auto">
            <a:xfrm>
              <a:off x="1414775" y="2506663"/>
              <a:ext cx="7938" cy="9525"/>
            </a:xfrm>
            <a:custGeom>
              <a:avLst/>
              <a:gdLst/>
              <a:ahLst/>
              <a:cxnLst>
                <a:cxn ang="0">
                  <a:pos x="5" y="2"/>
                </a:cxn>
                <a:cxn ang="0">
                  <a:pos x="2" y="2"/>
                </a:cxn>
                <a:cxn ang="0">
                  <a:pos x="1" y="5"/>
                </a:cxn>
                <a:cxn ang="0">
                  <a:pos x="0" y="4"/>
                </a:cxn>
                <a:cxn ang="0">
                  <a:pos x="5" y="0"/>
                </a:cxn>
                <a:cxn ang="0">
                  <a:pos x="5" y="2"/>
                </a:cxn>
              </a:cxnLst>
              <a:rect l="0" t="0" r="r" b="b"/>
              <a:pathLst>
                <a:path w="5" h="5">
                  <a:moveTo>
                    <a:pt x="5" y="2"/>
                  </a:moveTo>
                  <a:lnTo>
                    <a:pt x="2" y="2"/>
                  </a:lnTo>
                  <a:lnTo>
                    <a:pt x="1" y="5"/>
                  </a:lnTo>
                  <a:lnTo>
                    <a:pt x="0" y="4"/>
                  </a:lnTo>
                  <a:lnTo>
                    <a:pt x="5" y="0"/>
                  </a:lnTo>
                  <a:lnTo>
                    <a:pt x="5" y="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69" name="Freeform 2168"/>
            <p:cNvSpPr>
              <a:spLocks/>
            </p:cNvSpPr>
            <p:nvPr/>
          </p:nvSpPr>
          <p:spPr bwMode="auto">
            <a:xfrm>
              <a:off x="1417950" y="2522538"/>
              <a:ext cx="9525" cy="7937"/>
            </a:xfrm>
            <a:custGeom>
              <a:avLst/>
              <a:gdLst/>
              <a:ahLst/>
              <a:cxnLst>
                <a:cxn ang="0">
                  <a:pos x="0" y="1"/>
                </a:cxn>
                <a:cxn ang="0">
                  <a:pos x="2" y="0"/>
                </a:cxn>
                <a:cxn ang="0">
                  <a:pos x="6" y="4"/>
                </a:cxn>
                <a:cxn ang="0">
                  <a:pos x="6" y="5"/>
                </a:cxn>
                <a:cxn ang="0">
                  <a:pos x="0" y="1"/>
                </a:cxn>
              </a:cxnLst>
              <a:rect l="0" t="0" r="r" b="b"/>
              <a:pathLst>
                <a:path w="6" h="5">
                  <a:moveTo>
                    <a:pt x="0" y="1"/>
                  </a:moveTo>
                  <a:lnTo>
                    <a:pt x="2" y="0"/>
                  </a:lnTo>
                  <a:lnTo>
                    <a:pt x="6" y="4"/>
                  </a:lnTo>
                  <a:lnTo>
                    <a:pt x="6" y="5"/>
                  </a:lnTo>
                  <a:lnTo>
                    <a:pt x="0"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70" name="Freeform 2169"/>
            <p:cNvSpPr>
              <a:spLocks/>
            </p:cNvSpPr>
            <p:nvPr/>
          </p:nvSpPr>
          <p:spPr bwMode="auto">
            <a:xfrm>
              <a:off x="1424300" y="2549525"/>
              <a:ext cx="4763" cy="6350"/>
            </a:xfrm>
            <a:custGeom>
              <a:avLst/>
              <a:gdLst/>
              <a:ahLst/>
              <a:cxnLst>
                <a:cxn ang="0">
                  <a:pos x="0" y="4"/>
                </a:cxn>
                <a:cxn ang="0">
                  <a:pos x="2" y="0"/>
                </a:cxn>
                <a:cxn ang="0">
                  <a:pos x="3" y="2"/>
                </a:cxn>
                <a:cxn ang="0">
                  <a:pos x="0" y="4"/>
                </a:cxn>
              </a:cxnLst>
              <a:rect l="0" t="0" r="r" b="b"/>
              <a:pathLst>
                <a:path w="3" h="4">
                  <a:moveTo>
                    <a:pt x="0" y="4"/>
                  </a:moveTo>
                  <a:lnTo>
                    <a:pt x="2" y="0"/>
                  </a:lnTo>
                  <a:lnTo>
                    <a:pt x="3" y="2"/>
                  </a:lnTo>
                  <a:lnTo>
                    <a:pt x="0" y="4"/>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71" name="Freeform 2170"/>
            <p:cNvSpPr>
              <a:spLocks/>
            </p:cNvSpPr>
            <p:nvPr/>
          </p:nvSpPr>
          <p:spPr bwMode="auto">
            <a:xfrm>
              <a:off x="1429063" y="2557463"/>
              <a:ext cx="12700" cy="6350"/>
            </a:xfrm>
            <a:custGeom>
              <a:avLst/>
              <a:gdLst/>
              <a:ahLst/>
              <a:cxnLst>
                <a:cxn ang="0">
                  <a:pos x="2" y="0"/>
                </a:cxn>
                <a:cxn ang="0">
                  <a:pos x="2" y="1"/>
                </a:cxn>
                <a:cxn ang="0">
                  <a:pos x="2" y="2"/>
                </a:cxn>
                <a:cxn ang="0">
                  <a:pos x="4" y="0"/>
                </a:cxn>
                <a:cxn ang="0">
                  <a:pos x="8" y="0"/>
                </a:cxn>
                <a:cxn ang="0">
                  <a:pos x="5" y="4"/>
                </a:cxn>
                <a:cxn ang="0">
                  <a:pos x="2" y="4"/>
                </a:cxn>
                <a:cxn ang="0">
                  <a:pos x="0" y="2"/>
                </a:cxn>
                <a:cxn ang="0">
                  <a:pos x="2" y="0"/>
                </a:cxn>
              </a:cxnLst>
              <a:rect l="0" t="0" r="r" b="b"/>
              <a:pathLst>
                <a:path w="8" h="4">
                  <a:moveTo>
                    <a:pt x="2" y="0"/>
                  </a:moveTo>
                  <a:lnTo>
                    <a:pt x="2" y="1"/>
                  </a:lnTo>
                  <a:lnTo>
                    <a:pt x="2" y="2"/>
                  </a:lnTo>
                  <a:lnTo>
                    <a:pt x="4" y="0"/>
                  </a:lnTo>
                  <a:lnTo>
                    <a:pt x="8" y="0"/>
                  </a:lnTo>
                  <a:lnTo>
                    <a:pt x="5" y="4"/>
                  </a:lnTo>
                  <a:lnTo>
                    <a:pt x="2" y="4"/>
                  </a:lnTo>
                  <a:lnTo>
                    <a:pt x="0" y="2"/>
                  </a:lnTo>
                  <a:lnTo>
                    <a:pt x="2"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2172" name="Freeform 2171"/>
          <p:cNvSpPr>
            <a:spLocks/>
          </p:cNvSpPr>
          <p:nvPr/>
        </p:nvSpPr>
        <p:spPr bwMode="auto">
          <a:xfrm>
            <a:off x="2210113" y="3300413"/>
            <a:ext cx="14287" cy="7937"/>
          </a:xfrm>
          <a:custGeom>
            <a:avLst/>
            <a:gdLst/>
            <a:ahLst/>
            <a:cxnLst>
              <a:cxn ang="0">
                <a:pos x="0" y="5"/>
              </a:cxn>
              <a:cxn ang="0">
                <a:pos x="5" y="4"/>
              </a:cxn>
              <a:cxn ang="0">
                <a:pos x="7" y="2"/>
              </a:cxn>
              <a:cxn ang="0">
                <a:pos x="8" y="4"/>
              </a:cxn>
              <a:cxn ang="0">
                <a:pos x="9" y="2"/>
              </a:cxn>
              <a:cxn ang="0">
                <a:pos x="8" y="1"/>
              </a:cxn>
              <a:cxn ang="0">
                <a:pos x="7" y="0"/>
              </a:cxn>
              <a:cxn ang="0">
                <a:pos x="7" y="1"/>
              </a:cxn>
              <a:cxn ang="0">
                <a:pos x="5" y="2"/>
              </a:cxn>
              <a:cxn ang="0">
                <a:pos x="5" y="1"/>
              </a:cxn>
              <a:cxn ang="0">
                <a:pos x="2" y="2"/>
              </a:cxn>
              <a:cxn ang="0">
                <a:pos x="2" y="5"/>
              </a:cxn>
              <a:cxn ang="0">
                <a:pos x="0" y="5"/>
              </a:cxn>
            </a:cxnLst>
            <a:rect l="0" t="0" r="r" b="b"/>
            <a:pathLst>
              <a:path w="9" h="5">
                <a:moveTo>
                  <a:pt x="0" y="5"/>
                </a:moveTo>
                <a:lnTo>
                  <a:pt x="5" y="4"/>
                </a:lnTo>
                <a:lnTo>
                  <a:pt x="7" y="2"/>
                </a:lnTo>
                <a:lnTo>
                  <a:pt x="8" y="4"/>
                </a:lnTo>
                <a:lnTo>
                  <a:pt x="9" y="2"/>
                </a:lnTo>
                <a:lnTo>
                  <a:pt x="8" y="1"/>
                </a:lnTo>
                <a:lnTo>
                  <a:pt x="7" y="0"/>
                </a:lnTo>
                <a:lnTo>
                  <a:pt x="7" y="1"/>
                </a:lnTo>
                <a:lnTo>
                  <a:pt x="5" y="2"/>
                </a:lnTo>
                <a:lnTo>
                  <a:pt x="5" y="1"/>
                </a:lnTo>
                <a:lnTo>
                  <a:pt x="2" y="2"/>
                </a:lnTo>
                <a:lnTo>
                  <a:pt x="2" y="5"/>
                </a:lnTo>
                <a:lnTo>
                  <a:pt x="0" y="5"/>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173" name="Group 2970"/>
          <p:cNvGrpSpPr/>
          <p:nvPr/>
        </p:nvGrpSpPr>
        <p:grpSpPr>
          <a:xfrm>
            <a:off x="146363" y="1636713"/>
            <a:ext cx="4065587" cy="1660525"/>
            <a:chOff x="146363" y="1636713"/>
            <a:chExt cx="4065587" cy="1660525"/>
          </a:xfrm>
          <a:solidFill>
            <a:srgbClr val="DDD0C8"/>
          </a:solidFill>
        </p:grpSpPr>
        <p:sp>
          <p:nvSpPr>
            <p:cNvPr id="2174" name="Freeform 2173"/>
            <p:cNvSpPr>
              <a:spLocks/>
            </p:cNvSpPr>
            <p:nvPr/>
          </p:nvSpPr>
          <p:spPr bwMode="auto">
            <a:xfrm>
              <a:off x="433700" y="2387600"/>
              <a:ext cx="155575" cy="47625"/>
            </a:xfrm>
            <a:custGeom>
              <a:avLst/>
              <a:gdLst/>
              <a:ahLst/>
              <a:cxnLst>
                <a:cxn ang="0">
                  <a:pos x="71" y="5"/>
                </a:cxn>
                <a:cxn ang="0">
                  <a:pos x="69" y="4"/>
                </a:cxn>
                <a:cxn ang="0">
                  <a:pos x="61" y="5"/>
                </a:cxn>
                <a:cxn ang="0">
                  <a:pos x="55" y="7"/>
                </a:cxn>
                <a:cxn ang="0">
                  <a:pos x="54" y="8"/>
                </a:cxn>
                <a:cxn ang="0">
                  <a:pos x="52" y="8"/>
                </a:cxn>
                <a:cxn ang="0">
                  <a:pos x="51" y="9"/>
                </a:cxn>
                <a:cxn ang="0">
                  <a:pos x="52" y="10"/>
                </a:cxn>
                <a:cxn ang="0">
                  <a:pos x="51" y="12"/>
                </a:cxn>
                <a:cxn ang="0">
                  <a:pos x="50" y="12"/>
                </a:cxn>
                <a:cxn ang="0">
                  <a:pos x="48" y="12"/>
                </a:cxn>
                <a:cxn ang="0">
                  <a:pos x="47" y="14"/>
                </a:cxn>
                <a:cxn ang="0">
                  <a:pos x="45" y="14"/>
                </a:cxn>
                <a:cxn ang="0">
                  <a:pos x="42" y="16"/>
                </a:cxn>
                <a:cxn ang="0">
                  <a:pos x="41" y="16"/>
                </a:cxn>
                <a:cxn ang="0">
                  <a:pos x="38" y="16"/>
                </a:cxn>
                <a:cxn ang="0">
                  <a:pos x="37" y="17"/>
                </a:cxn>
                <a:cxn ang="0">
                  <a:pos x="38" y="16"/>
                </a:cxn>
                <a:cxn ang="0">
                  <a:pos x="39" y="14"/>
                </a:cxn>
                <a:cxn ang="0">
                  <a:pos x="37" y="13"/>
                </a:cxn>
                <a:cxn ang="0">
                  <a:pos x="33" y="13"/>
                </a:cxn>
                <a:cxn ang="0">
                  <a:pos x="29" y="14"/>
                </a:cxn>
                <a:cxn ang="0">
                  <a:pos x="24" y="17"/>
                </a:cxn>
                <a:cxn ang="0">
                  <a:pos x="21" y="18"/>
                </a:cxn>
                <a:cxn ang="0">
                  <a:pos x="16" y="21"/>
                </a:cxn>
                <a:cxn ang="0">
                  <a:pos x="15" y="22"/>
                </a:cxn>
                <a:cxn ang="0">
                  <a:pos x="5" y="25"/>
                </a:cxn>
                <a:cxn ang="0">
                  <a:pos x="4" y="26"/>
                </a:cxn>
                <a:cxn ang="0">
                  <a:pos x="2" y="29"/>
                </a:cxn>
                <a:cxn ang="0">
                  <a:pos x="0" y="30"/>
                </a:cxn>
                <a:cxn ang="0">
                  <a:pos x="2" y="30"/>
                </a:cxn>
                <a:cxn ang="0">
                  <a:pos x="9" y="27"/>
                </a:cxn>
                <a:cxn ang="0">
                  <a:pos x="11" y="27"/>
                </a:cxn>
                <a:cxn ang="0">
                  <a:pos x="15" y="26"/>
                </a:cxn>
                <a:cxn ang="0">
                  <a:pos x="16" y="26"/>
                </a:cxn>
                <a:cxn ang="0">
                  <a:pos x="20" y="25"/>
                </a:cxn>
                <a:cxn ang="0">
                  <a:pos x="21" y="23"/>
                </a:cxn>
                <a:cxn ang="0">
                  <a:pos x="25" y="22"/>
                </a:cxn>
                <a:cxn ang="0">
                  <a:pos x="29" y="21"/>
                </a:cxn>
                <a:cxn ang="0">
                  <a:pos x="31" y="21"/>
                </a:cxn>
                <a:cxn ang="0">
                  <a:pos x="35" y="21"/>
                </a:cxn>
                <a:cxn ang="0">
                  <a:pos x="45" y="17"/>
                </a:cxn>
                <a:cxn ang="0">
                  <a:pos x="51" y="17"/>
                </a:cxn>
                <a:cxn ang="0">
                  <a:pos x="55" y="16"/>
                </a:cxn>
                <a:cxn ang="0">
                  <a:pos x="60" y="13"/>
                </a:cxn>
                <a:cxn ang="0">
                  <a:pos x="67" y="10"/>
                </a:cxn>
                <a:cxn ang="0">
                  <a:pos x="71" y="9"/>
                </a:cxn>
                <a:cxn ang="0">
                  <a:pos x="72" y="8"/>
                </a:cxn>
                <a:cxn ang="0">
                  <a:pos x="89" y="5"/>
                </a:cxn>
                <a:cxn ang="0">
                  <a:pos x="98" y="3"/>
                </a:cxn>
                <a:cxn ang="0">
                  <a:pos x="98" y="1"/>
                </a:cxn>
                <a:cxn ang="0">
                  <a:pos x="97" y="1"/>
                </a:cxn>
                <a:cxn ang="0">
                  <a:pos x="87" y="0"/>
                </a:cxn>
                <a:cxn ang="0">
                  <a:pos x="80" y="1"/>
                </a:cxn>
                <a:cxn ang="0">
                  <a:pos x="76" y="3"/>
                </a:cxn>
                <a:cxn ang="0">
                  <a:pos x="71" y="5"/>
                </a:cxn>
              </a:cxnLst>
              <a:rect l="0" t="0" r="r" b="b"/>
              <a:pathLst>
                <a:path w="98" h="30">
                  <a:moveTo>
                    <a:pt x="71" y="5"/>
                  </a:moveTo>
                  <a:lnTo>
                    <a:pt x="69" y="4"/>
                  </a:lnTo>
                  <a:lnTo>
                    <a:pt x="61" y="5"/>
                  </a:lnTo>
                  <a:lnTo>
                    <a:pt x="55" y="7"/>
                  </a:lnTo>
                  <a:lnTo>
                    <a:pt x="54" y="8"/>
                  </a:lnTo>
                  <a:lnTo>
                    <a:pt x="52" y="8"/>
                  </a:lnTo>
                  <a:lnTo>
                    <a:pt x="51" y="9"/>
                  </a:lnTo>
                  <a:lnTo>
                    <a:pt x="52" y="10"/>
                  </a:lnTo>
                  <a:lnTo>
                    <a:pt x="51" y="12"/>
                  </a:lnTo>
                  <a:lnTo>
                    <a:pt x="50" y="12"/>
                  </a:lnTo>
                  <a:lnTo>
                    <a:pt x="48" y="12"/>
                  </a:lnTo>
                  <a:lnTo>
                    <a:pt x="47" y="14"/>
                  </a:lnTo>
                  <a:lnTo>
                    <a:pt x="45" y="14"/>
                  </a:lnTo>
                  <a:lnTo>
                    <a:pt x="42" y="16"/>
                  </a:lnTo>
                  <a:lnTo>
                    <a:pt x="41" y="16"/>
                  </a:lnTo>
                  <a:lnTo>
                    <a:pt x="38" y="16"/>
                  </a:lnTo>
                  <a:lnTo>
                    <a:pt x="37" y="17"/>
                  </a:lnTo>
                  <a:lnTo>
                    <a:pt x="38" y="16"/>
                  </a:lnTo>
                  <a:lnTo>
                    <a:pt x="39" y="14"/>
                  </a:lnTo>
                  <a:lnTo>
                    <a:pt x="37" y="13"/>
                  </a:lnTo>
                  <a:lnTo>
                    <a:pt x="33" y="13"/>
                  </a:lnTo>
                  <a:lnTo>
                    <a:pt x="29" y="14"/>
                  </a:lnTo>
                  <a:lnTo>
                    <a:pt x="24" y="17"/>
                  </a:lnTo>
                  <a:lnTo>
                    <a:pt x="21" y="18"/>
                  </a:lnTo>
                  <a:lnTo>
                    <a:pt x="16" y="21"/>
                  </a:lnTo>
                  <a:lnTo>
                    <a:pt x="15" y="22"/>
                  </a:lnTo>
                  <a:lnTo>
                    <a:pt x="5" y="25"/>
                  </a:lnTo>
                  <a:lnTo>
                    <a:pt x="4" y="26"/>
                  </a:lnTo>
                  <a:lnTo>
                    <a:pt x="2" y="29"/>
                  </a:lnTo>
                  <a:lnTo>
                    <a:pt x="0" y="30"/>
                  </a:lnTo>
                  <a:lnTo>
                    <a:pt x="2" y="30"/>
                  </a:lnTo>
                  <a:lnTo>
                    <a:pt x="9" y="27"/>
                  </a:lnTo>
                  <a:lnTo>
                    <a:pt x="11" y="27"/>
                  </a:lnTo>
                  <a:lnTo>
                    <a:pt x="15" y="26"/>
                  </a:lnTo>
                  <a:lnTo>
                    <a:pt x="16" y="26"/>
                  </a:lnTo>
                  <a:lnTo>
                    <a:pt x="20" y="25"/>
                  </a:lnTo>
                  <a:lnTo>
                    <a:pt x="21" y="23"/>
                  </a:lnTo>
                  <a:lnTo>
                    <a:pt x="25" y="22"/>
                  </a:lnTo>
                  <a:lnTo>
                    <a:pt x="29" y="21"/>
                  </a:lnTo>
                  <a:lnTo>
                    <a:pt x="31" y="21"/>
                  </a:lnTo>
                  <a:lnTo>
                    <a:pt x="35" y="21"/>
                  </a:lnTo>
                  <a:lnTo>
                    <a:pt x="45" y="17"/>
                  </a:lnTo>
                  <a:lnTo>
                    <a:pt x="51" y="17"/>
                  </a:lnTo>
                  <a:lnTo>
                    <a:pt x="55" y="16"/>
                  </a:lnTo>
                  <a:lnTo>
                    <a:pt x="60" y="13"/>
                  </a:lnTo>
                  <a:lnTo>
                    <a:pt x="67" y="10"/>
                  </a:lnTo>
                  <a:lnTo>
                    <a:pt x="71" y="9"/>
                  </a:lnTo>
                  <a:lnTo>
                    <a:pt x="72" y="8"/>
                  </a:lnTo>
                  <a:lnTo>
                    <a:pt x="89" y="5"/>
                  </a:lnTo>
                  <a:lnTo>
                    <a:pt x="98" y="3"/>
                  </a:lnTo>
                  <a:lnTo>
                    <a:pt x="98" y="1"/>
                  </a:lnTo>
                  <a:lnTo>
                    <a:pt x="97" y="1"/>
                  </a:lnTo>
                  <a:lnTo>
                    <a:pt x="87" y="0"/>
                  </a:lnTo>
                  <a:lnTo>
                    <a:pt x="80" y="1"/>
                  </a:lnTo>
                  <a:lnTo>
                    <a:pt x="76" y="3"/>
                  </a:lnTo>
                  <a:lnTo>
                    <a:pt x="71"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75" name="Freeform 2174"/>
            <p:cNvSpPr>
              <a:spLocks/>
            </p:cNvSpPr>
            <p:nvPr/>
          </p:nvSpPr>
          <p:spPr bwMode="auto">
            <a:xfrm>
              <a:off x="187638" y="2443163"/>
              <a:ext cx="142875" cy="26987"/>
            </a:xfrm>
            <a:custGeom>
              <a:avLst/>
              <a:gdLst/>
              <a:ahLst/>
              <a:cxnLst>
                <a:cxn ang="0">
                  <a:pos x="0" y="16"/>
                </a:cxn>
                <a:cxn ang="0">
                  <a:pos x="4" y="17"/>
                </a:cxn>
                <a:cxn ang="0">
                  <a:pos x="16" y="17"/>
                </a:cxn>
                <a:cxn ang="0">
                  <a:pos x="18" y="17"/>
                </a:cxn>
                <a:cxn ang="0">
                  <a:pos x="24" y="16"/>
                </a:cxn>
                <a:cxn ang="0">
                  <a:pos x="31" y="15"/>
                </a:cxn>
                <a:cxn ang="0">
                  <a:pos x="33" y="13"/>
                </a:cxn>
                <a:cxn ang="0">
                  <a:pos x="37" y="13"/>
                </a:cxn>
                <a:cxn ang="0">
                  <a:pos x="43" y="11"/>
                </a:cxn>
                <a:cxn ang="0">
                  <a:pos x="56" y="9"/>
                </a:cxn>
                <a:cxn ang="0">
                  <a:pos x="65" y="9"/>
                </a:cxn>
                <a:cxn ang="0">
                  <a:pos x="71" y="8"/>
                </a:cxn>
                <a:cxn ang="0">
                  <a:pos x="77" y="9"/>
                </a:cxn>
                <a:cxn ang="0">
                  <a:pos x="87" y="8"/>
                </a:cxn>
                <a:cxn ang="0">
                  <a:pos x="90" y="7"/>
                </a:cxn>
                <a:cxn ang="0">
                  <a:pos x="90" y="5"/>
                </a:cxn>
                <a:cxn ang="0">
                  <a:pos x="82" y="4"/>
                </a:cxn>
                <a:cxn ang="0">
                  <a:pos x="78" y="5"/>
                </a:cxn>
                <a:cxn ang="0">
                  <a:pos x="74" y="5"/>
                </a:cxn>
                <a:cxn ang="0">
                  <a:pos x="78" y="3"/>
                </a:cxn>
                <a:cxn ang="0">
                  <a:pos x="80" y="0"/>
                </a:cxn>
                <a:cxn ang="0">
                  <a:pos x="77" y="0"/>
                </a:cxn>
                <a:cxn ang="0">
                  <a:pos x="72" y="2"/>
                </a:cxn>
                <a:cxn ang="0">
                  <a:pos x="68" y="3"/>
                </a:cxn>
                <a:cxn ang="0">
                  <a:pos x="52" y="7"/>
                </a:cxn>
                <a:cxn ang="0">
                  <a:pos x="46" y="7"/>
                </a:cxn>
                <a:cxn ang="0">
                  <a:pos x="43" y="7"/>
                </a:cxn>
                <a:cxn ang="0">
                  <a:pos x="44" y="5"/>
                </a:cxn>
                <a:cxn ang="0">
                  <a:pos x="42" y="5"/>
                </a:cxn>
                <a:cxn ang="0">
                  <a:pos x="33" y="7"/>
                </a:cxn>
                <a:cxn ang="0">
                  <a:pos x="29" y="8"/>
                </a:cxn>
                <a:cxn ang="0">
                  <a:pos x="24" y="8"/>
                </a:cxn>
                <a:cxn ang="0">
                  <a:pos x="15" y="11"/>
                </a:cxn>
                <a:cxn ang="0">
                  <a:pos x="12" y="9"/>
                </a:cxn>
                <a:cxn ang="0">
                  <a:pos x="7" y="9"/>
                </a:cxn>
                <a:cxn ang="0">
                  <a:pos x="0" y="16"/>
                </a:cxn>
              </a:cxnLst>
              <a:rect l="0" t="0" r="r" b="b"/>
              <a:pathLst>
                <a:path w="90" h="17">
                  <a:moveTo>
                    <a:pt x="0" y="16"/>
                  </a:moveTo>
                  <a:lnTo>
                    <a:pt x="4" y="17"/>
                  </a:lnTo>
                  <a:lnTo>
                    <a:pt x="16" y="17"/>
                  </a:lnTo>
                  <a:lnTo>
                    <a:pt x="18" y="17"/>
                  </a:lnTo>
                  <a:lnTo>
                    <a:pt x="24" y="16"/>
                  </a:lnTo>
                  <a:lnTo>
                    <a:pt x="31" y="15"/>
                  </a:lnTo>
                  <a:lnTo>
                    <a:pt x="33" y="13"/>
                  </a:lnTo>
                  <a:lnTo>
                    <a:pt x="37" y="13"/>
                  </a:lnTo>
                  <a:lnTo>
                    <a:pt x="43" y="11"/>
                  </a:lnTo>
                  <a:lnTo>
                    <a:pt x="56" y="9"/>
                  </a:lnTo>
                  <a:lnTo>
                    <a:pt x="65" y="9"/>
                  </a:lnTo>
                  <a:lnTo>
                    <a:pt x="71" y="8"/>
                  </a:lnTo>
                  <a:lnTo>
                    <a:pt x="77" y="9"/>
                  </a:lnTo>
                  <a:lnTo>
                    <a:pt x="87" y="8"/>
                  </a:lnTo>
                  <a:lnTo>
                    <a:pt x="90" y="7"/>
                  </a:lnTo>
                  <a:lnTo>
                    <a:pt x="90" y="5"/>
                  </a:lnTo>
                  <a:lnTo>
                    <a:pt x="82" y="4"/>
                  </a:lnTo>
                  <a:lnTo>
                    <a:pt x="78" y="5"/>
                  </a:lnTo>
                  <a:lnTo>
                    <a:pt x="74" y="5"/>
                  </a:lnTo>
                  <a:lnTo>
                    <a:pt x="78" y="3"/>
                  </a:lnTo>
                  <a:lnTo>
                    <a:pt x="80" y="0"/>
                  </a:lnTo>
                  <a:lnTo>
                    <a:pt x="77" y="0"/>
                  </a:lnTo>
                  <a:lnTo>
                    <a:pt x="72" y="2"/>
                  </a:lnTo>
                  <a:lnTo>
                    <a:pt x="68" y="3"/>
                  </a:lnTo>
                  <a:lnTo>
                    <a:pt x="52" y="7"/>
                  </a:lnTo>
                  <a:lnTo>
                    <a:pt x="46" y="7"/>
                  </a:lnTo>
                  <a:lnTo>
                    <a:pt x="43" y="7"/>
                  </a:lnTo>
                  <a:lnTo>
                    <a:pt x="44" y="5"/>
                  </a:lnTo>
                  <a:lnTo>
                    <a:pt x="42" y="5"/>
                  </a:lnTo>
                  <a:lnTo>
                    <a:pt x="33" y="7"/>
                  </a:lnTo>
                  <a:lnTo>
                    <a:pt x="29" y="8"/>
                  </a:lnTo>
                  <a:lnTo>
                    <a:pt x="24" y="8"/>
                  </a:lnTo>
                  <a:lnTo>
                    <a:pt x="15" y="11"/>
                  </a:lnTo>
                  <a:lnTo>
                    <a:pt x="12" y="9"/>
                  </a:lnTo>
                  <a:lnTo>
                    <a:pt x="7" y="9"/>
                  </a:lnTo>
                  <a:lnTo>
                    <a:pt x="0" y="1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176" name="Group 2973"/>
            <p:cNvGrpSpPr/>
            <p:nvPr/>
          </p:nvGrpSpPr>
          <p:grpSpPr>
            <a:xfrm>
              <a:off x="590863" y="1636713"/>
              <a:ext cx="3621087" cy="1660525"/>
              <a:chOff x="590863" y="1636713"/>
              <a:chExt cx="3621087" cy="1660525"/>
            </a:xfrm>
            <a:grpFill/>
          </p:grpSpPr>
          <p:sp>
            <p:nvSpPr>
              <p:cNvPr id="2185" name="Freeform 2184"/>
              <p:cNvSpPr>
                <a:spLocks/>
              </p:cNvSpPr>
              <p:nvPr/>
            </p:nvSpPr>
            <p:spPr bwMode="auto">
              <a:xfrm>
                <a:off x="3129275" y="1636713"/>
                <a:ext cx="1082675" cy="582612"/>
              </a:xfrm>
              <a:custGeom>
                <a:avLst/>
                <a:gdLst/>
                <a:ahLst/>
                <a:cxnLst>
                  <a:cxn ang="0">
                    <a:pos x="117" y="292"/>
                  </a:cxn>
                  <a:cxn ang="0">
                    <a:pos x="139" y="285"/>
                  </a:cxn>
                  <a:cxn ang="0">
                    <a:pos x="121" y="304"/>
                  </a:cxn>
                  <a:cxn ang="0">
                    <a:pos x="130" y="315"/>
                  </a:cxn>
                  <a:cxn ang="0">
                    <a:pos x="138" y="335"/>
                  </a:cxn>
                  <a:cxn ang="0">
                    <a:pos x="143" y="343"/>
                  </a:cxn>
                  <a:cxn ang="0">
                    <a:pos x="155" y="353"/>
                  </a:cxn>
                  <a:cxn ang="0">
                    <a:pos x="178" y="357"/>
                  </a:cxn>
                  <a:cxn ang="0">
                    <a:pos x="187" y="367"/>
                  </a:cxn>
                  <a:cxn ang="0">
                    <a:pos x="217" y="356"/>
                  </a:cxn>
                  <a:cxn ang="0">
                    <a:pos x="221" y="347"/>
                  </a:cxn>
                  <a:cxn ang="0">
                    <a:pos x="234" y="331"/>
                  </a:cxn>
                  <a:cxn ang="0">
                    <a:pos x="245" y="310"/>
                  </a:cxn>
                  <a:cxn ang="0">
                    <a:pos x="256" y="301"/>
                  </a:cxn>
                  <a:cxn ang="0">
                    <a:pos x="282" y="271"/>
                  </a:cxn>
                  <a:cxn ang="0">
                    <a:pos x="316" y="263"/>
                  </a:cxn>
                  <a:cxn ang="0">
                    <a:pos x="377" y="240"/>
                  </a:cxn>
                  <a:cxn ang="0">
                    <a:pos x="432" y="224"/>
                  </a:cxn>
                  <a:cxn ang="0">
                    <a:pos x="530" y="193"/>
                  </a:cxn>
                  <a:cxn ang="0">
                    <a:pos x="465" y="179"/>
                  </a:cxn>
                  <a:cxn ang="0">
                    <a:pos x="465" y="162"/>
                  </a:cxn>
                  <a:cxn ang="0">
                    <a:pos x="540" y="185"/>
                  </a:cxn>
                  <a:cxn ang="0">
                    <a:pos x="534" y="163"/>
                  </a:cxn>
                  <a:cxn ang="0">
                    <a:pos x="483" y="150"/>
                  </a:cxn>
                  <a:cxn ang="0">
                    <a:pos x="505" y="141"/>
                  </a:cxn>
                  <a:cxn ang="0">
                    <a:pos x="548" y="141"/>
                  </a:cxn>
                  <a:cxn ang="0">
                    <a:pos x="583" y="125"/>
                  </a:cxn>
                  <a:cxn ang="0">
                    <a:pos x="555" y="106"/>
                  </a:cxn>
                  <a:cxn ang="0">
                    <a:pos x="560" y="94"/>
                  </a:cxn>
                  <a:cxn ang="0">
                    <a:pos x="598" y="77"/>
                  </a:cxn>
                  <a:cxn ang="0">
                    <a:pos x="592" y="53"/>
                  </a:cxn>
                  <a:cxn ang="0">
                    <a:pos x="637" y="35"/>
                  </a:cxn>
                  <a:cxn ang="0">
                    <a:pos x="599" y="25"/>
                  </a:cxn>
                  <a:cxn ang="0">
                    <a:pos x="526" y="25"/>
                  </a:cxn>
                  <a:cxn ang="0">
                    <a:pos x="552" y="9"/>
                  </a:cxn>
                  <a:cxn ang="0">
                    <a:pos x="420" y="4"/>
                  </a:cxn>
                  <a:cxn ang="0">
                    <a:pos x="397" y="13"/>
                  </a:cxn>
                  <a:cxn ang="0">
                    <a:pos x="288" y="12"/>
                  </a:cxn>
                  <a:cxn ang="0">
                    <a:pos x="189" y="18"/>
                  </a:cxn>
                  <a:cxn ang="0">
                    <a:pos x="138" y="31"/>
                  </a:cxn>
                  <a:cxn ang="0">
                    <a:pos x="49" y="57"/>
                  </a:cxn>
                  <a:cxn ang="0">
                    <a:pos x="36" y="78"/>
                  </a:cxn>
                  <a:cxn ang="0">
                    <a:pos x="27" y="91"/>
                  </a:cxn>
                  <a:cxn ang="0">
                    <a:pos x="80" y="95"/>
                  </a:cxn>
                  <a:cxn ang="0">
                    <a:pos x="144" y="128"/>
                  </a:cxn>
                  <a:cxn ang="0">
                    <a:pos x="135" y="162"/>
                  </a:cxn>
                  <a:cxn ang="0">
                    <a:pos x="166" y="163"/>
                  </a:cxn>
                  <a:cxn ang="0">
                    <a:pos x="169" y="175"/>
                  </a:cxn>
                  <a:cxn ang="0">
                    <a:pos x="139" y="181"/>
                  </a:cxn>
                  <a:cxn ang="0">
                    <a:pos x="176" y="210"/>
                  </a:cxn>
                  <a:cxn ang="0">
                    <a:pos x="157" y="223"/>
                  </a:cxn>
                  <a:cxn ang="0">
                    <a:pos x="129" y="228"/>
                  </a:cxn>
                  <a:cxn ang="0">
                    <a:pos x="156" y="233"/>
                  </a:cxn>
                  <a:cxn ang="0">
                    <a:pos x="155" y="242"/>
                  </a:cxn>
                  <a:cxn ang="0">
                    <a:pos x="118" y="250"/>
                  </a:cxn>
                  <a:cxn ang="0">
                    <a:pos x="112" y="262"/>
                  </a:cxn>
                  <a:cxn ang="0">
                    <a:pos x="127" y="270"/>
                  </a:cxn>
                </a:cxnLst>
                <a:rect l="0" t="0" r="r" b="b"/>
                <a:pathLst>
                  <a:path w="682" h="367">
                    <a:moveTo>
                      <a:pt x="144" y="267"/>
                    </a:moveTo>
                    <a:lnTo>
                      <a:pt x="126" y="271"/>
                    </a:lnTo>
                    <a:lnTo>
                      <a:pt x="120" y="276"/>
                    </a:lnTo>
                    <a:lnTo>
                      <a:pt x="118" y="280"/>
                    </a:lnTo>
                    <a:lnTo>
                      <a:pt x="130" y="279"/>
                    </a:lnTo>
                    <a:lnTo>
                      <a:pt x="125" y="281"/>
                    </a:lnTo>
                    <a:lnTo>
                      <a:pt x="117" y="292"/>
                    </a:lnTo>
                    <a:lnTo>
                      <a:pt x="126" y="288"/>
                    </a:lnTo>
                    <a:lnTo>
                      <a:pt x="135" y="285"/>
                    </a:lnTo>
                    <a:lnTo>
                      <a:pt x="138" y="275"/>
                    </a:lnTo>
                    <a:lnTo>
                      <a:pt x="139" y="280"/>
                    </a:lnTo>
                    <a:lnTo>
                      <a:pt x="146" y="283"/>
                    </a:lnTo>
                    <a:lnTo>
                      <a:pt x="147" y="289"/>
                    </a:lnTo>
                    <a:lnTo>
                      <a:pt x="139" y="285"/>
                    </a:lnTo>
                    <a:lnTo>
                      <a:pt x="139" y="291"/>
                    </a:lnTo>
                    <a:lnTo>
                      <a:pt x="125" y="293"/>
                    </a:lnTo>
                    <a:lnTo>
                      <a:pt x="138" y="293"/>
                    </a:lnTo>
                    <a:lnTo>
                      <a:pt x="142" y="293"/>
                    </a:lnTo>
                    <a:lnTo>
                      <a:pt x="121" y="297"/>
                    </a:lnTo>
                    <a:lnTo>
                      <a:pt x="126" y="300"/>
                    </a:lnTo>
                    <a:lnTo>
                      <a:pt x="121" y="304"/>
                    </a:lnTo>
                    <a:lnTo>
                      <a:pt x="127" y="304"/>
                    </a:lnTo>
                    <a:lnTo>
                      <a:pt x="123" y="305"/>
                    </a:lnTo>
                    <a:lnTo>
                      <a:pt x="123" y="306"/>
                    </a:lnTo>
                    <a:lnTo>
                      <a:pt x="130" y="308"/>
                    </a:lnTo>
                    <a:lnTo>
                      <a:pt x="122" y="309"/>
                    </a:lnTo>
                    <a:lnTo>
                      <a:pt x="131" y="311"/>
                    </a:lnTo>
                    <a:lnTo>
                      <a:pt x="130" y="315"/>
                    </a:lnTo>
                    <a:lnTo>
                      <a:pt x="135" y="315"/>
                    </a:lnTo>
                    <a:lnTo>
                      <a:pt x="131" y="318"/>
                    </a:lnTo>
                    <a:lnTo>
                      <a:pt x="130" y="321"/>
                    </a:lnTo>
                    <a:lnTo>
                      <a:pt x="135" y="328"/>
                    </a:lnTo>
                    <a:lnTo>
                      <a:pt x="135" y="331"/>
                    </a:lnTo>
                    <a:lnTo>
                      <a:pt x="140" y="331"/>
                    </a:lnTo>
                    <a:lnTo>
                      <a:pt x="138" y="335"/>
                    </a:lnTo>
                    <a:lnTo>
                      <a:pt x="142" y="334"/>
                    </a:lnTo>
                    <a:lnTo>
                      <a:pt x="142" y="336"/>
                    </a:lnTo>
                    <a:lnTo>
                      <a:pt x="143" y="339"/>
                    </a:lnTo>
                    <a:lnTo>
                      <a:pt x="138" y="340"/>
                    </a:lnTo>
                    <a:lnTo>
                      <a:pt x="146" y="340"/>
                    </a:lnTo>
                    <a:lnTo>
                      <a:pt x="142" y="343"/>
                    </a:lnTo>
                    <a:lnTo>
                      <a:pt x="143" y="343"/>
                    </a:lnTo>
                    <a:lnTo>
                      <a:pt x="142" y="347"/>
                    </a:lnTo>
                    <a:lnTo>
                      <a:pt x="149" y="344"/>
                    </a:lnTo>
                    <a:lnTo>
                      <a:pt x="149" y="348"/>
                    </a:lnTo>
                    <a:lnTo>
                      <a:pt x="147" y="351"/>
                    </a:lnTo>
                    <a:lnTo>
                      <a:pt x="149" y="351"/>
                    </a:lnTo>
                    <a:lnTo>
                      <a:pt x="148" y="352"/>
                    </a:lnTo>
                    <a:lnTo>
                      <a:pt x="155" y="353"/>
                    </a:lnTo>
                    <a:lnTo>
                      <a:pt x="164" y="351"/>
                    </a:lnTo>
                    <a:lnTo>
                      <a:pt x="179" y="347"/>
                    </a:lnTo>
                    <a:lnTo>
                      <a:pt x="178" y="349"/>
                    </a:lnTo>
                    <a:lnTo>
                      <a:pt x="186" y="347"/>
                    </a:lnTo>
                    <a:lnTo>
                      <a:pt x="176" y="353"/>
                    </a:lnTo>
                    <a:lnTo>
                      <a:pt x="183" y="352"/>
                    </a:lnTo>
                    <a:lnTo>
                      <a:pt x="178" y="357"/>
                    </a:lnTo>
                    <a:lnTo>
                      <a:pt x="186" y="356"/>
                    </a:lnTo>
                    <a:lnTo>
                      <a:pt x="185" y="358"/>
                    </a:lnTo>
                    <a:lnTo>
                      <a:pt x="190" y="357"/>
                    </a:lnTo>
                    <a:lnTo>
                      <a:pt x="185" y="364"/>
                    </a:lnTo>
                    <a:lnTo>
                      <a:pt x="192" y="360"/>
                    </a:lnTo>
                    <a:lnTo>
                      <a:pt x="185" y="365"/>
                    </a:lnTo>
                    <a:lnTo>
                      <a:pt x="187" y="367"/>
                    </a:lnTo>
                    <a:lnTo>
                      <a:pt x="199" y="362"/>
                    </a:lnTo>
                    <a:lnTo>
                      <a:pt x="209" y="366"/>
                    </a:lnTo>
                    <a:lnTo>
                      <a:pt x="211" y="364"/>
                    </a:lnTo>
                    <a:lnTo>
                      <a:pt x="208" y="361"/>
                    </a:lnTo>
                    <a:lnTo>
                      <a:pt x="199" y="357"/>
                    </a:lnTo>
                    <a:lnTo>
                      <a:pt x="213" y="358"/>
                    </a:lnTo>
                    <a:lnTo>
                      <a:pt x="217" y="356"/>
                    </a:lnTo>
                    <a:lnTo>
                      <a:pt x="215" y="354"/>
                    </a:lnTo>
                    <a:lnTo>
                      <a:pt x="216" y="353"/>
                    </a:lnTo>
                    <a:lnTo>
                      <a:pt x="213" y="352"/>
                    </a:lnTo>
                    <a:lnTo>
                      <a:pt x="221" y="352"/>
                    </a:lnTo>
                    <a:lnTo>
                      <a:pt x="213" y="348"/>
                    </a:lnTo>
                    <a:lnTo>
                      <a:pt x="221" y="348"/>
                    </a:lnTo>
                    <a:lnTo>
                      <a:pt x="221" y="347"/>
                    </a:lnTo>
                    <a:lnTo>
                      <a:pt x="221" y="345"/>
                    </a:lnTo>
                    <a:lnTo>
                      <a:pt x="225" y="344"/>
                    </a:lnTo>
                    <a:lnTo>
                      <a:pt x="222" y="340"/>
                    </a:lnTo>
                    <a:lnTo>
                      <a:pt x="229" y="340"/>
                    </a:lnTo>
                    <a:lnTo>
                      <a:pt x="228" y="338"/>
                    </a:lnTo>
                    <a:lnTo>
                      <a:pt x="233" y="332"/>
                    </a:lnTo>
                    <a:lnTo>
                      <a:pt x="234" y="331"/>
                    </a:lnTo>
                    <a:lnTo>
                      <a:pt x="230" y="324"/>
                    </a:lnTo>
                    <a:lnTo>
                      <a:pt x="233" y="324"/>
                    </a:lnTo>
                    <a:lnTo>
                      <a:pt x="228" y="319"/>
                    </a:lnTo>
                    <a:lnTo>
                      <a:pt x="239" y="315"/>
                    </a:lnTo>
                    <a:lnTo>
                      <a:pt x="247" y="315"/>
                    </a:lnTo>
                    <a:lnTo>
                      <a:pt x="245" y="313"/>
                    </a:lnTo>
                    <a:lnTo>
                      <a:pt x="245" y="310"/>
                    </a:lnTo>
                    <a:lnTo>
                      <a:pt x="251" y="310"/>
                    </a:lnTo>
                    <a:lnTo>
                      <a:pt x="251" y="308"/>
                    </a:lnTo>
                    <a:lnTo>
                      <a:pt x="255" y="308"/>
                    </a:lnTo>
                    <a:lnTo>
                      <a:pt x="254" y="306"/>
                    </a:lnTo>
                    <a:lnTo>
                      <a:pt x="256" y="306"/>
                    </a:lnTo>
                    <a:lnTo>
                      <a:pt x="262" y="304"/>
                    </a:lnTo>
                    <a:lnTo>
                      <a:pt x="256" y="301"/>
                    </a:lnTo>
                    <a:lnTo>
                      <a:pt x="267" y="300"/>
                    </a:lnTo>
                    <a:lnTo>
                      <a:pt x="265" y="294"/>
                    </a:lnTo>
                    <a:lnTo>
                      <a:pt x="258" y="292"/>
                    </a:lnTo>
                    <a:lnTo>
                      <a:pt x="269" y="289"/>
                    </a:lnTo>
                    <a:lnTo>
                      <a:pt x="271" y="278"/>
                    </a:lnTo>
                    <a:lnTo>
                      <a:pt x="284" y="276"/>
                    </a:lnTo>
                    <a:lnTo>
                      <a:pt x="282" y="271"/>
                    </a:lnTo>
                    <a:lnTo>
                      <a:pt x="291" y="270"/>
                    </a:lnTo>
                    <a:lnTo>
                      <a:pt x="297" y="268"/>
                    </a:lnTo>
                    <a:lnTo>
                      <a:pt x="311" y="266"/>
                    </a:lnTo>
                    <a:lnTo>
                      <a:pt x="308" y="265"/>
                    </a:lnTo>
                    <a:lnTo>
                      <a:pt x="318" y="257"/>
                    </a:lnTo>
                    <a:lnTo>
                      <a:pt x="324" y="258"/>
                    </a:lnTo>
                    <a:lnTo>
                      <a:pt x="316" y="263"/>
                    </a:lnTo>
                    <a:lnTo>
                      <a:pt x="324" y="265"/>
                    </a:lnTo>
                    <a:lnTo>
                      <a:pt x="344" y="259"/>
                    </a:lnTo>
                    <a:lnTo>
                      <a:pt x="345" y="255"/>
                    </a:lnTo>
                    <a:lnTo>
                      <a:pt x="351" y="255"/>
                    </a:lnTo>
                    <a:lnTo>
                      <a:pt x="363" y="253"/>
                    </a:lnTo>
                    <a:lnTo>
                      <a:pt x="366" y="250"/>
                    </a:lnTo>
                    <a:lnTo>
                      <a:pt x="377" y="240"/>
                    </a:lnTo>
                    <a:lnTo>
                      <a:pt x="397" y="231"/>
                    </a:lnTo>
                    <a:lnTo>
                      <a:pt x="397" y="225"/>
                    </a:lnTo>
                    <a:lnTo>
                      <a:pt x="400" y="220"/>
                    </a:lnTo>
                    <a:lnTo>
                      <a:pt x="414" y="228"/>
                    </a:lnTo>
                    <a:lnTo>
                      <a:pt x="422" y="225"/>
                    </a:lnTo>
                    <a:lnTo>
                      <a:pt x="428" y="224"/>
                    </a:lnTo>
                    <a:lnTo>
                      <a:pt x="432" y="224"/>
                    </a:lnTo>
                    <a:lnTo>
                      <a:pt x="461" y="218"/>
                    </a:lnTo>
                    <a:lnTo>
                      <a:pt x="488" y="211"/>
                    </a:lnTo>
                    <a:lnTo>
                      <a:pt x="497" y="208"/>
                    </a:lnTo>
                    <a:lnTo>
                      <a:pt x="508" y="203"/>
                    </a:lnTo>
                    <a:lnTo>
                      <a:pt x="513" y="199"/>
                    </a:lnTo>
                    <a:lnTo>
                      <a:pt x="521" y="195"/>
                    </a:lnTo>
                    <a:lnTo>
                      <a:pt x="530" y="193"/>
                    </a:lnTo>
                    <a:lnTo>
                      <a:pt x="491" y="189"/>
                    </a:lnTo>
                    <a:lnTo>
                      <a:pt x="461" y="194"/>
                    </a:lnTo>
                    <a:lnTo>
                      <a:pt x="458" y="192"/>
                    </a:lnTo>
                    <a:lnTo>
                      <a:pt x="480" y="188"/>
                    </a:lnTo>
                    <a:lnTo>
                      <a:pt x="449" y="188"/>
                    </a:lnTo>
                    <a:lnTo>
                      <a:pt x="465" y="181"/>
                    </a:lnTo>
                    <a:lnTo>
                      <a:pt x="465" y="179"/>
                    </a:lnTo>
                    <a:lnTo>
                      <a:pt x="467" y="179"/>
                    </a:lnTo>
                    <a:lnTo>
                      <a:pt x="495" y="176"/>
                    </a:lnTo>
                    <a:lnTo>
                      <a:pt x="495" y="172"/>
                    </a:lnTo>
                    <a:lnTo>
                      <a:pt x="492" y="171"/>
                    </a:lnTo>
                    <a:lnTo>
                      <a:pt x="467" y="169"/>
                    </a:lnTo>
                    <a:lnTo>
                      <a:pt x="476" y="167"/>
                    </a:lnTo>
                    <a:lnTo>
                      <a:pt x="465" y="162"/>
                    </a:lnTo>
                    <a:lnTo>
                      <a:pt x="490" y="169"/>
                    </a:lnTo>
                    <a:lnTo>
                      <a:pt x="510" y="177"/>
                    </a:lnTo>
                    <a:lnTo>
                      <a:pt x="519" y="188"/>
                    </a:lnTo>
                    <a:lnTo>
                      <a:pt x="530" y="185"/>
                    </a:lnTo>
                    <a:lnTo>
                      <a:pt x="533" y="181"/>
                    </a:lnTo>
                    <a:lnTo>
                      <a:pt x="534" y="188"/>
                    </a:lnTo>
                    <a:lnTo>
                      <a:pt x="540" y="185"/>
                    </a:lnTo>
                    <a:lnTo>
                      <a:pt x="540" y="179"/>
                    </a:lnTo>
                    <a:lnTo>
                      <a:pt x="542" y="171"/>
                    </a:lnTo>
                    <a:lnTo>
                      <a:pt x="534" y="173"/>
                    </a:lnTo>
                    <a:lnTo>
                      <a:pt x="538" y="168"/>
                    </a:lnTo>
                    <a:lnTo>
                      <a:pt x="533" y="168"/>
                    </a:lnTo>
                    <a:lnTo>
                      <a:pt x="530" y="167"/>
                    </a:lnTo>
                    <a:lnTo>
                      <a:pt x="534" y="163"/>
                    </a:lnTo>
                    <a:lnTo>
                      <a:pt x="505" y="156"/>
                    </a:lnTo>
                    <a:lnTo>
                      <a:pt x="501" y="159"/>
                    </a:lnTo>
                    <a:lnTo>
                      <a:pt x="501" y="155"/>
                    </a:lnTo>
                    <a:lnTo>
                      <a:pt x="512" y="152"/>
                    </a:lnTo>
                    <a:lnTo>
                      <a:pt x="495" y="151"/>
                    </a:lnTo>
                    <a:lnTo>
                      <a:pt x="487" y="151"/>
                    </a:lnTo>
                    <a:lnTo>
                      <a:pt x="483" y="150"/>
                    </a:lnTo>
                    <a:lnTo>
                      <a:pt x="509" y="145"/>
                    </a:lnTo>
                    <a:lnTo>
                      <a:pt x="482" y="145"/>
                    </a:lnTo>
                    <a:lnTo>
                      <a:pt x="480" y="147"/>
                    </a:lnTo>
                    <a:lnTo>
                      <a:pt x="482" y="145"/>
                    </a:lnTo>
                    <a:lnTo>
                      <a:pt x="488" y="142"/>
                    </a:lnTo>
                    <a:lnTo>
                      <a:pt x="486" y="139"/>
                    </a:lnTo>
                    <a:lnTo>
                      <a:pt x="505" y="141"/>
                    </a:lnTo>
                    <a:lnTo>
                      <a:pt x="512" y="137"/>
                    </a:lnTo>
                    <a:lnTo>
                      <a:pt x="509" y="134"/>
                    </a:lnTo>
                    <a:lnTo>
                      <a:pt x="518" y="136"/>
                    </a:lnTo>
                    <a:lnTo>
                      <a:pt x="530" y="136"/>
                    </a:lnTo>
                    <a:lnTo>
                      <a:pt x="539" y="138"/>
                    </a:lnTo>
                    <a:lnTo>
                      <a:pt x="525" y="137"/>
                    </a:lnTo>
                    <a:lnTo>
                      <a:pt x="548" y="141"/>
                    </a:lnTo>
                    <a:lnTo>
                      <a:pt x="566" y="137"/>
                    </a:lnTo>
                    <a:lnTo>
                      <a:pt x="568" y="132"/>
                    </a:lnTo>
                    <a:lnTo>
                      <a:pt x="551" y="132"/>
                    </a:lnTo>
                    <a:lnTo>
                      <a:pt x="551" y="134"/>
                    </a:lnTo>
                    <a:lnTo>
                      <a:pt x="546" y="128"/>
                    </a:lnTo>
                    <a:lnTo>
                      <a:pt x="552" y="122"/>
                    </a:lnTo>
                    <a:lnTo>
                      <a:pt x="583" y="125"/>
                    </a:lnTo>
                    <a:lnTo>
                      <a:pt x="582" y="120"/>
                    </a:lnTo>
                    <a:lnTo>
                      <a:pt x="569" y="120"/>
                    </a:lnTo>
                    <a:lnTo>
                      <a:pt x="566" y="113"/>
                    </a:lnTo>
                    <a:lnTo>
                      <a:pt x="553" y="113"/>
                    </a:lnTo>
                    <a:lnTo>
                      <a:pt x="568" y="111"/>
                    </a:lnTo>
                    <a:lnTo>
                      <a:pt x="553" y="108"/>
                    </a:lnTo>
                    <a:lnTo>
                      <a:pt x="555" y="106"/>
                    </a:lnTo>
                    <a:lnTo>
                      <a:pt x="583" y="112"/>
                    </a:lnTo>
                    <a:lnTo>
                      <a:pt x="582" y="102"/>
                    </a:lnTo>
                    <a:lnTo>
                      <a:pt x="560" y="100"/>
                    </a:lnTo>
                    <a:lnTo>
                      <a:pt x="585" y="98"/>
                    </a:lnTo>
                    <a:lnTo>
                      <a:pt x="570" y="96"/>
                    </a:lnTo>
                    <a:lnTo>
                      <a:pt x="564" y="95"/>
                    </a:lnTo>
                    <a:lnTo>
                      <a:pt x="560" y="94"/>
                    </a:lnTo>
                    <a:lnTo>
                      <a:pt x="552" y="89"/>
                    </a:lnTo>
                    <a:lnTo>
                      <a:pt x="572" y="87"/>
                    </a:lnTo>
                    <a:lnTo>
                      <a:pt x="604" y="87"/>
                    </a:lnTo>
                    <a:lnTo>
                      <a:pt x="603" y="81"/>
                    </a:lnTo>
                    <a:lnTo>
                      <a:pt x="585" y="79"/>
                    </a:lnTo>
                    <a:lnTo>
                      <a:pt x="575" y="76"/>
                    </a:lnTo>
                    <a:lnTo>
                      <a:pt x="598" y="77"/>
                    </a:lnTo>
                    <a:lnTo>
                      <a:pt x="574" y="72"/>
                    </a:lnTo>
                    <a:lnTo>
                      <a:pt x="570" y="76"/>
                    </a:lnTo>
                    <a:lnTo>
                      <a:pt x="565" y="73"/>
                    </a:lnTo>
                    <a:lnTo>
                      <a:pt x="574" y="63"/>
                    </a:lnTo>
                    <a:lnTo>
                      <a:pt x="591" y="57"/>
                    </a:lnTo>
                    <a:lnTo>
                      <a:pt x="599" y="52"/>
                    </a:lnTo>
                    <a:lnTo>
                      <a:pt x="592" y="53"/>
                    </a:lnTo>
                    <a:lnTo>
                      <a:pt x="602" y="44"/>
                    </a:lnTo>
                    <a:lnTo>
                      <a:pt x="616" y="44"/>
                    </a:lnTo>
                    <a:lnTo>
                      <a:pt x="617" y="40"/>
                    </a:lnTo>
                    <a:lnTo>
                      <a:pt x="591" y="44"/>
                    </a:lnTo>
                    <a:lnTo>
                      <a:pt x="589" y="42"/>
                    </a:lnTo>
                    <a:lnTo>
                      <a:pt x="612" y="39"/>
                    </a:lnTo>
                    <a:lnTo>
                      <a:pt x="637" y="35"/>
                    </a:lnTo>
                    <a:lnTo>
                      <a:pt x="590" y="35"/>
                    </a:lnTo>
                    <a:lnTo>
                      <a:pt x="655" y="31"/>
                    </a:lnTo>
                    <a:lnTo>
                      <a:pt x="652" y="29"/>
                    </a:lnTo>
                    <a:lnTo>
                      <a:pt x="682" y="23"/>
                    </a:lnTo>
                    <a:lnTo>
                      <a:pt x="643" y="20"/>
                    </a:lnTo>
                    <a:lnTo>
                      <a:pt x="622" y="22"/>
                    </a:lnTo>
                    <a:lnTo>
                      <a:pt x="599" y="25"/>
                    </a:lnTo>
                    <a:lnTo>
                      <a:pt x="598" y="23"/>
                    </a:lnTo>
                    <a:lnTo>
                      <a:pt x="555" y="34"/>
                    </a:lnTo>
                    <a:lnTo>
                      <a:pt x="570" y="26"/>
                    </a:lnTo>
                    <a:lnTo>
                      <a:pt x="579" y="20"/>
                    </a:lnTo>
                    <a:lnTo>
                      <a:pt x="564" y="18"/>
                    </a:lnTo>
                    <a:lnTo>
                      <a:pt x="557" y="21"/>
                    </a:lnTo>
                    <a:lnTo>
                      <a:pt x="526" y="25"/>
                    </a:lnTo>
                    <a:lnTo>
                      <a:pt x="542" y="22"/>
                    </a:lnTo>
                    <a:lnTo>
                      <a:pt x="547" y="18"/>
                    </a:lnTo>
                    <a:lnTo>
                      <a:pt x="470" y="21"/>
                    </a:lnTo>
                    <a:lnTo>
                      <a:pt x="492" y="16"/>
                    </a:lnTo>
                    <a:lnTo>
                      <a:pt x="538" y="17"/>
                    </a:lnTo>
                    <a:lnTo>
                      <a:pt x="589" y="12"/>
                    </a:lnTo>
                    <a:lnTo>
                      <a:pt x="552" y="9"/>
                    </a:lnTo>
                    <a:lnTo>
                      <a:pt x="553" y="7"/>
                    </a:lnTo>
                    <a:lnTo>
                      <a:pt x="450" y="8"/>
                    </a:lnTo>
                    <a:lnTo>
                      <a:pt x="465" y="7"/>
                    </a:lnTo>
                    <a:lnTo>
                      <a:pt x="543" y="4"/>
                    </a:lnTo>
                    <a:lnTo>
                      <a:pt x="512" y="0"/>
                    </a:lnTo>
                    <a:lnTo>
                      <a:pt x="414" y="3"/>
                    </a:lnTo>
                    <a:lnTo>
                      <a:pt x="420" y="4"/>
                    </a:lnTo>
                    <a:lnTo>
                      <a:pt x="413" y="7"/>
                    </a:lnTo>
                    <a:lnTo>
                      <a:pt x="410" y="8"/>
                    </a:lnTo>
                    <a:lnTo>
                      <a:pt x="385" y="5"/>
                    </a:lnTo>
                    <a:lnTo>
                      <a:pt x="350" y="5"/>
                    </a:lnTo>
                    <a:lnTo>
                      <a:pt x="357" y="8"/>
                    </a:lnTo>
                    <a:lnTo>
                      <a:pt x="375" y="8"/>
                    </a:lnTo>
                    <a:lnTo>
                      <a:pt x="397" y="13"/>
                    </a:lnTo>
                    <a:lnTo>
                      <a:pt x="376" y="10"/>
                    </a:lnTo>
                    <a:lnTo>
                      <a:pt x="346" y="9"/>
                    </a:lnTo>
                    <a:lnTo>
                      <a:pt x="359" y="16"/>
                    </a:lnTo>
                    <a:lnTo>
                      <a:pt x="348" y="14"/>
                    </a:lnTo>
                    <a:lnTo>
                      <a:pt x="346" y="17"/>
                    </a:lnTo>
                    <a:lnTo>
                      <a:pt x="345" y="20"/>
                    </a:lnTo>
                    <a:lnTo>
                      <a:pt x="288" y="12"/>
                    </a:lnTo>
                    <a:lnTo>
                      <a:pt x="284" y="20"/>
                    </a:lnTo>
                    <a:lnTo>
                      <a:pt x="284" y="22"/>
                    </a:lnTo>
                    <a:lnTo>
                      <a:pt x="258" y="18"/>
                    </a:lnTo>
                    <a:lnTo>
                      <a:pt x="246" y="23"/>
                    </a:lnTo>
                    <a:lnTo>
                      <a:pt x="242" y="23"/>
                    </a:lnTo>
                    <a:lnTo>
                      <a:pt x="246" y="14"/>
                    </a:lnTo>
                    <a:lnTo>
                      <a:pt x="189" y="18"/>
                    </a:lnTo>
                    <a:lnTo>
                      <a:pt x="207" y="25"/>
                    </a:lnTo>
                    <a:lnTo>
                      <a:pt x="191" y="22"/>
                    </a:lnTo>
                    <a:lnTo>
                      <a:pt x="166" y="21"/>
                    </a:lnTo>
                    <a:lnTo>
                      <a:pt x="166" y="23"/>
                    </a:lnTo>
                    <a:lnTo>
                      <a:pt x="163" y="27"/>
                    </a:lnTo>
                    <a:lnTo>
                      <a:pt x="140" y="27"/>
                    </a:lnTo>
                    <a:lnTo>
                      <a:pt x="138" y="31"/>
                    </a:lnTo>
                    <a:lnTo>
                      <a:pt x="135" y="29"/>
                    </a:lnTo>
                    <a:lnTo>
                      <a:pt x="82" y="39"/>
                    </a:lnTo>
                    <a:lnTo>
                      <a:pt x="116" y="40"/>
                    </a:lnTo>
                    <a:lnTo>
                      <a:pt x="107" y="42"/>
                    </a:lnTo>
                    <a:lnTo>
                      <a:pt x="104" y="46"/>
                    </a:lnTo>
                    <a:lnTo>
                      <a:pt x="92" y="52"/>
                    </a:lnTo>
                    <a:lnTo>
                      <a:pt x="49" y="57"/>
                    </a:lnTo>
                    <a:lnTo>
                      <a:pt x="5" y="64"/>
                    </a:lnTo>
                    <a:lnTo>
                      <a:pt x="1" y="66"/>
                    </a:lnTo>
                    <a:lnTo>
                      <a:pt x="1" y="70"/>
                    </a:lnTo>
                    <a:lnTo>
                      <a:pt x="26" y="73"/>
                    </a:lnTo>
                    <a:lnTo>
                      <a:pt x="22" y="76"/>
                    </a:lnTo>
                    <a:lnTo>
                      <a:pt x="19" y="77"/>
                    </a:lnTo>
                    <a:lnTo>
                      <a:pt x="36" y="78"/>
                    </a:lnTo>
                    <a:lnTo>
                      <a:pt x="61" y="76"/>
                    </a:lnTo>
                    <a:lnTo>
                      <a:pt x="58" y="81"/>
                    </a:lnTo>
                    <a:lnTo>
                      <a:pt x="28" y="82"/>
                    </a:lnTo>
                    <a:lnTo>
                      <a:pt x="41" y="82"/>
                    </a:lnTo>
                    <a:lnTo>
                      <a:pt x="0" y="86"/>
                    </a:lnTo>
                    <a:lnTo>
                      <a:pt x="14" y="87"/>
                    </a:lnTo>
                    <a:lnTo>
                      <a:pt x="27" y="91"/>
                    </a:lnTo>
                    <a:lnTo>
                      <a:pt x="13" y="94"/>
                    </a:lnTo>
                    <a:lnTo>
                      <a:pt x="41" y="102"/>
                    </a:lnTo>
                    <a:lnTo>
                      <a:pt x="37" y="99"/>
                    </a:lnTo>
                    <a:lnTo>
                      <a:pt x="45" y="98"/>
                    </a:lnTo>
                    <a:lnTo>
                      <a:pt x="53" y="98"/>
                    </a:lnTo>
                    <a:lnTo>
                      <a:pt x="73" y="95"/>
                    </a:lnTo>
                    <a:lnTo>
                      <a:pt x="80" y="95"/>
                    </a:lnTo>
                    <a:lnTo>
                      <a:pt x="133" y="104"/>
                    </a:lnTo>
                    <a:lnTo>
                      <a:pt x="130" y="109"/>
                    </a:lnTo>
                    <a:lnTo>
                      <a:pt x="140" y="117"/>
                    </a:lnTo>
                    <a:lnTo>
                      <a:pt x="144" y="121"/>
                    </a:lnTo>
                    <a:lnTo>
                      <a:pt x="142" y="124"/>
                    </a:lnTo>
                    <a:lnTo>
                      <a:pt x="136" y="128"/>
                    </a:lnTo>
                    <a:lnTo>
                      <a:pt x="144" y="128"/>
                    </a:lnTo>
                    <a:lnTo>
                      <a:pt x="144" y="134"/>
                    </a:lnTo>
                    <a:lnTo>
                      <a:pt x="146" y="138"/>
                    </a:lnTo>
                    <a:lnTo>
                      <a:pt x="144" y="143"/>
                    </a:lnTo>
                    <a:lnTo>
                      <a:pt x="148" y="146"/>
                    </a:lnTo>
                    <a:lnTo>
                      <a:pt x="147" y="154"/>
                    </a:lnTo>
                    <a:lnTo>
                      <a:pt x="139" y="156"/>
                    </a:lnTo>
                    <a:lnTo>
                      <a:pt x="135" y="162"/>
                    </a:lnTo>
                    <a:lnTo>
                      <a:pt x="144" y="162"/>
                    </a:lnTo>
                    <a:lnTo>
                      <a:pt x="127" y="167"/>
                    </a:lnTo>
                    <a:lnTo>
                      <a:pt x="135" y="172"/>
                    </a:lnTo>
                    <a:lnTo>
                      <a:pt x="149" y="168"/>
                    </a:lnTo>
                    <a:lnTo>
                      <a:pt x="156" y="156"/>
                    </a:lnTo>
                    <a:lnTo>
                      <a:pt x="159" y="165"/>
                    </a:lnTo>
                    <a:lnTo>
                      <a:pt x="166" y="163"/>
                    </a:lnTo>
                    <a:lnTo>
                      <a:pt x="163" y="165"/>
                    </a:lnTo>
                    <a:lnTo>
                      <a:pt x="174" y="168"/>
                    </a:lnTo>
                    <a:lnTo>
                      <a:pt x="164" y="171"/>
                    </a:lnTo>
                    <a:lnTo>
                      <a:pt x="176" y="171"/>
                    </a:lnTo>
                    <a:lnTo>
                      <a:pt x="166" y="175"/>
                    </a:lnTo>
                    <a:lnTo>
                      <a:pt x="173" y="173"/>
                    </a:lnTo>
                    <a:lnTo>
                      <a:pt x="169" y="175"/>
                    </a:lnTo>
                    <a:lnTo>
                      <a:pt x="177" y="179"/>
                    </a:lnTo>
                    <a:lnTo>
                      <a:pt x="170" y="177"/>
                    </a:lnTo>
                    <a:lnTo>
                      <a:pt x="179" y="181"/>
                    </a:lnTo>
                    <a:lnTo>
                      <a:pt x="178" y="182"/>
                    </a:lnTo>
                    <a:lnTo>
                      <a:pt x="178" y="185"/>
                    </a:lnTo>
                    <a:lnTo>
                      <a:pt x="179" y="188"/>
                    </a:lnTo>
                    <a:lnTo>
                      <a:pt x="139" y="181"/>
                    </a:lnTo>
                    <a:lnTo>
                      <a:pt x="136" y="186"/>
                    </a:lnTo>
                    <a:lnTo>
                      <a:pt x="179" y="197"/>
                    </a:lnTo>
                    <a:lnTo>
                      <a:pt x="172" y="201"/>
                    </a:lnTo>
                    <a:lnTo>
                      <a:pt x="174" y="203"/>
                    </a:lnTo>
                    <a:lnTo>
                      <a:pt x="170" y="206"/>
                    </a:lnTo>
                    <a:lnTo>
                      <a:pt x="172" y="208"/>
                    </a:lnTo>
                    <a:lnTo>
                      <a:pt x="176" y="210"/>
                    </a:lnTo>
                    <a:lnTo>
                      <a:pt x="176" y="211"/>
                    </a:lnTo>
                    <a:lnTo>
                      <a:pt x="169" y="210"/>
                    </a:lnTo>
                    <a:lnTo>
                      <a:pt x="163" y="214"/>
                    </a:lnTo>
                    <a:lnTo>
                      <a:pt x="168" y="214"/>
                    </a:lnTo>
                    <a:lnTo>
                      <a:pt x="134" y="223"/>
                    </a:lnTo>
                    <a:lnTo>
                      <a:pt x="136" y="224"/>
                    </a:lnTo>
                    <a:lnTo>
                      <a:pt x="157" y="223"/>
                    </a:lnTo>
                    <a:lnTo>
                      <a:pt x="164" y="220"/>
                    </a:lnTo>
                    <a:lnTo>
                      <a:pt x="157" y="225"/>
                    </a:lnTo>
                    <a:lnTo>
                      <a:pt x="163" y="228"/>
                    </a:lnTo>
                    <a:lnTo>
                      <a:pt x="136" y="225"/>
                    </a:lnTo>
                    <a:lnTo>
                      <a:pt x="131" y="225"/>
                    </a:lnTo>
                    <a:lnTo>
                      <a:pt x="142" y="229"/>
                    </a:lnTo>
                    <a:lnTo>
                      <a:pt x="129" y="228"/>
                    </a:lnTo>
                    <a:lnTo>
                      <a:pt x="120" y="235"/>
                    </a:lnTo>
                    <a:lnTo>
                      <a:pt x="144" y="231"/>
                    </a:lnTo>
                    <a:lnTo>
                      <a:pt x="142" y="231"/>
                    </a:lnTo>
                    <a:lnTo>
                      <a:pt x="151" y="232"/>
                    </a:lnTo>
                    <a:lnTo>
                      <a:pt x="157" y="229"/>
                    </a:lnTo>
                    <a:lnTo>
                      <a:pt x="163" y="231"/>
                    </a:lnTo>
                    <a:lnTo>
                      <a:pt x="156" y="233"/>
                    </a:lnTo>
                    <a:lnTo>
                      <a:pt x="165" y="232"/>
                    </a:lnTo>
                    <a:lnTo>
                      <a:pt x="160" y="235"/>
                    </a:lnTo>
                    <a:lnTo>
                      <a:pt x="161" y="237"/>
                    </a:lnTo>
                    <a:lnTo>
                      <a:pt x="138" y="233"/>
                    </a:lnTo>
                    <a:lnTo>
                      <a:pt x="116" y="240"/>
                    </a:lnTo>
                    <a:lnTo>
                      <a:pt x="147" y="238"/>
                    </a:lnTo>
                    <a:lnTo>
                      <a:pt x="155" y="242"/>
                    </a:lnTo>
                    <a:lnTo>
                      <a:pt x="147" y="240"/>
                    </a:lnTo>
                    <a:lnTo>
                      <a:pt x="114" y="242"/>
                    </a:lnTo>
                    <a:lnTo>
                      <a:pt x="118" y="245"/>
                    </a:lnTo>
                    <a:lnTo>
                      <a:pt x="131" y="246"/>
                    </a:lnTo>
                    <a:lnTo>
                      <a:pt x="123" y="249"/>
                    </a:lnTo>
                    <a:lnTo>
                      <a:pt x="122" y="250"/>
                    </a:lnTo>
                    <a:lnTo>
                      <a:pt x="118" y="250"/>
                    </a:lnTo>
                    <a:lnTo>
                      <a:pt x="126" y="253"/>
                    </a:lnTo>
                    <a:lnTo>
                      <a:pt x="114" y="254"/>
                    </a:lnTo>
                    <a:lnTo>
                      <a:pt x="112" y="258"/>
                    </a:lnTo>
                    <a:lnTo>
                      <a:pt x="135" y="251"/>
                    </a:lnTo>
                    <a:lnTo>
                      <a:pt x="159" y="245"/>
                    </a:lnTo>
                    <a:lnTo>
                      <a:pt x="153" y="248"/>
                    </a:lnTo>
                    <a:lnTo>
                      <a:pt x="112" y="262"/>
                    </a:lnTo>
                    <a:lnTo>
                      <a:pt x="117" y="262"/>
                    </a:lnTo>
                    <a:lnTo>
                      <a:pt x="113" y="263"/>
                    </a:lnTo>
                    <a:lnTo>
                      <a:pt x="133" y="261"/>
                    </a:lnTo>
                    <a:lnTo>
                      <a:pt x="114" y="267"/>
                    </a:lnTo>
                    <a:lnTo>
                      <a:pt x="117" y="268"/>
                    </a:lnTo>
                    <a:lnTo>
                      <a:pt x="118" y="270"/>
                    </a:lnTo>
                    <a:lnTo>
                      <a:pt x="127" y="270"/>
                    </a:lnTo>
                    <a:lnTo>
                      <a:pt x="144" y="26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6" name="Freeform 2185"/>
              <p:cNvSpPr>
                <a:spLocks/>
              </p:cNvSpPr>
              <p:nvPr/>
            </p:nvSpPr>
            <p:spPr bwMode="auto">
              <a:xfrm>
                <a:off x="590863" y="1909763"/>
                <a:ext cx="1011237" cy="477837"/>
              </a:xfrm>
              <a:custGeom>
                <a:avLst/>
                <a:gdLst/>
                <a:ahLst/>
                <a:cxnLst>
                  <a:cxn ang="0">
                    <a:pos x="530" y="267"/>
                  </a:cxn>
                  <a:cxn ang="0">
                    <a:pos x="517" y="254"/>
                  </a:cxn>
                  <a:cxn ang="0">
                    <a:pos x="521" y="218"/>
                  </a:cxn>
                  <a:cxn ang="0">
                    <a:pos x="504" y="205"/>
                  </a:cxn>
                  <a:cxn ang="0">
                    <a:pos x="474" y="197"/>
                  </a:cxn>
                  <a:cxn ang="0">
                    <a:pos x="465" y="193"/>
                  </a:cxn>
                  <a:cxn ang="0">
                    <a:pos x="637" y="29"/>
                  </a:cxn>
                  <a:cxn ang="0">
                    <a:pos x="523" y="14"/>
                  </a:cxn>
                  <a:cxn ang="0">
                    <a:pos x="390" y="17"/>
                  </a:cxn>
                  <a:cxn ang="0">
                    <a:pos x="288" y="56"/>
                  </a:cxn>
                  <a:cxn ang="0">
                    <a:pos x="280" y="79"/>
                  </a:cxn>
                  <a:cxn ang="0">
                    <a:pos x="198" y="95"/>
                  </a:cxn>
                  <a:cxn ang="0">
                    <a:pos x="250" y="116"/>
                  </a:cxn>
                  <a:cxn ang="0">
                    <a:pos x="232" y="134"/>
                  </a:cxn>
                  <a:cxn ang="0">
                    <a:pos x="201" y="138"/>
                  </a:cxn>
                  <a:cxn ang="0">
                    <a:pos x="144" y="159"/>
                  </a:cxn>
                  <a:cxn ang="0">
                    <a:pos x="121" y="185"/>
                  </a:cxn>
                  <a:cxn ang="0">
                    <a:pos x="147" y="199"/>
                  </a:cxn>
                  <a:cxn ang="0">
                    <a:pos x="124" y="220"/>
                  </a:cxn>
                  <a:cxn ang="0">
                    <a:pos x="136" y="223"/>
                  </a:cxn>
                  <a:cxn ang="0">
                    <a:pos x="155" y="219"/>
                  </a:cxn>
                  <a:cxn ang="0">
                    <a:pos x="162" y="227"/>
                  </a:cxn>
                  <a:cxn ang="0">
                    <a:pos x="179" y="223"/>
                  </a:cxn>
                  <a:cxn ang="0">
                    <a:pos x="136" y="252"/>
                  </a:cxn>
                  <a:cxn ang="0">
                    <a:pos x="56" y="276"/>
                  </a:cxn>
                  <a:cxn ang="0">
                    <a:pos x="2" y="295"/>
                  </a:cxn>
                  <a:cxn ang="0">
                    <a:pos x="12" y="297"/>
                  </a:cxn>
                  <a:cxn ang="0">
                    <a:pos x="37" y="297"/>
                  </a:cxn>
                  <a:cxn ang="0">
                    <a:pos x="74" y="280"/>
                  </a:cxn>
                  <a:cxn ang="0">
                    <a:pos x="86" y="288"/>
                  </a:cxn>
                  <a:cxn ang="0">
                    <a:pos x="90" y="279"/>
                  </a:cxn>
                  <a:cxn ang="0">
                    <a:pos x="111" y="275"/>
                  </a:cxn>
                  <a:cxn ang="0">
                    <a:pos x="132" y="267"/>
                  </a:cxn>
                  <a:cxn ang="0">
                    <a:pos x="149" y="261"/>
                  </a:cxn>
                  <a:cxn ang="0">
                    <a:pos x="172" y="252"/>
                  </a:cxn>
                  <a:cxn ang="0">
                    <a:pos x="220" y="233"/>
                  </a:cxn>
                  <a:cxn ang="0">
                    <a:pos x="253" y="218"/>
                  </a:cxn>
                  <a:cxn ang="0">
                    <a:pos x="258" y="210"/>
                  </a:cxn>
                  <a:cxn ang="0">
                    <a:pos x="296" y="190"/>
                  </a:cxn>
                  <a:cxn ang="0">
                    <a:pos x="279" y="214"/>
                  </a:cxn>
                  <a:cxn ang="0">
                    <a:pos x="340" y="197"/>
                  </a:cxn>
                  <a:cxn ang="0">
                    <a:pos x="398" y="195"/>
                  </a:cxn>
                  <a:cxn ang="0">
                    <a:pos x="401" y="198"/>
                  </a:cxn>
                  <a:cxn ang="0">
                    <a:pos x="468" y="216"/>
                  </a:cxn>
                  <a:cxn ang="0">
                    <a:pos x="472" y="236"/>
                  </a:cxn>
                  <a:cxn ang="0">
                    <a:pos x="467" y="250"/>
                  </a:cxn>
                  <a:cxn ang="0">
                    <a:pos x="464" y="272"/>
                  </a:cxn>
                  <a:cxn ang="0">
                    <a:pos x="504" y="293"/>
                  </a:cxn>
                </a:cxnLst>
                <a:rect l="0" t="0" r="r" b="b"/>
                <a:pathLst>
                  <a:path w="637" h="301">
                    <a:moveTo>
                      <a:pt x="529" y="272"/>
                    </a:moveTo>
                    <a:lnTo>
                      <a:pt x="533" y="270"/>
                    </a:lnTo>
                    <a:lnTo>
                      <a:pt x="534" y="267"/>
                    </a:lnTo>
                    <a:lnTo>
                      <a:pt x="530" y="267"/>
                    </a:lnTo>
                    <a:lnTo>
                      <a:pt x="524" y="265"/>
                    </a:lnTo>
                    <a:lnTo>
                      <a:pt x="521" y="258"/>
                    </a:lnTo>
                    <a:lnTo>
                      <a:pt x="517" y="259"/>
                    </a:lnTo>
                    <a:lnTo>
                      <a:pt x="517" y="254"/>
                    </a:lnTo>
                    <a:lnTo>
                      <a:pt x="517" y="250"/>
                    </a:lnTo>
                    <a:lnTo>
                      <a:pt x="521" y="248"/>
                    </a:lnTo>
                    <a:lnTo>
                      <a:pt x="525" y="225"/>
                    </a:lnTo>
                    <a:lnTo>
                      <a:pt x="521" y="218"/>
                    </a:lnTo>
                    <a:lnTo>
                      <a:pt x="524" y="215"/>
                    </a:lnTo>
                    <a:lnTo>
                      <a:pt x="519" y="210"/>
                    </a:lnTo>
                    <a:lnTo>
                      <a:pt x="519" y="199"/>
                    </a:lnTo>
                    <a:lnTo>
                      <a:pt x="504" y="205"/>
                    </a:lnTo>
                    <a:lnTo>
                      <a:pt x="497" y="210"/>
                    </a:lnTo>
                    <a:lnTo>
                      <a:pt x="476" y="216"/>
                    </a:lnTo>
                    <a:lnTo>
                      <a:pt x="481" y="211"/>
                    </a:lnTo>
                    <a:lnTo>
                      <a:pt x="474" y="197"/>
                    </a:lnTo>
                    <a:lnTo>
                      <a:pt x="474" y="195"/>
                    </a:lnTo>
                    <a:lnTo>
                      <a:pt x="481" y="190"/>
                    </a:lnTo>
                    <a:lnTo>
                      <a:pt x="472" y="190"/>
                    </a:lnTo>
                    <a:lnTo>
                      <a:pt x="465" y="193"/>
                    </a:lnTo>
                    <a:lnTo>
                      <a:pt x="460" y="190"/>
                    </a:lnTo>
                    <a:lnTo>
                      <a:pt x="457" y="192"/>
                    </a:lnTo>
                    <a:lnTo>
                      <a:pt x="454" y="192"/>
                    </a:lnTo>
                    <a:lnTo>
                      <a:pt x="637" y="29"/>
                    </a:lnTo>
                    <a:lnTo>
                      <a:pt x="618" y="21"/>
                    </a:lnTo>
                    <a:lnTo>
                      <a:pt x="596" y="23"/>
                    </a:lnTo>
                    <a:lnTo>
                      <a:pt x="550" y="13"/>
                    </a:lnTo>
                    <a:lnTo>
                      <a:pt x="523" y="14"/>
                    </a:lnTo>
                    <a:lnTo>
                      <a:pt x="524" y="9"/>
                    </a:lnTo>
                    <a:lnTo>
                      <a:pt x="486" y="0"/>
                    </a:lnTo>
                    <a:lnTo>
                      <a:pt x="446" y="8"/>
                    </a:lnTo>
                    <a:lnTo>
                      <a:pt x="390" y="17"/>
                    </a:lnTo>
                    <a:lnTo>
                      <a:pt x="332" y="39"/>
                    </a:lnTo>
                    <a:lnTo>
                      <a:pt x="300" y="42"/>
                    </a:lnTo>
                    <a:lnTo>
                      <a:pt x="278" y="51"/>
                    </a:lnTo>
                    <a:lnTo>
                      <a:pt x="288" y="56"/>
                    </a:lnTo>
                    <a:lnTo>
                      <a:pt x="295" y="64"/>
                    </a:lnTo>
                    <a:lnTo>
                      <a:pt x="291" y="70"/>
                    </a:lnTo>
                    <a:lnTo>
                      <a:pt x="299" y="74"/>
                    </a:lnTo>
                    <a:lnTo>
                      <a:pt x="280" y="79"/>
                    </a:lnTo>
                    <a:lnTo>
                      <a:pt x="270" y="79"/>
                    </a:lnTo>
                    <a:lnTo>
                      <a:pt x="230" y="87"/>
                    </a:lnTo>
                    <a:lnTo>
                      <a:pt x="203" y="94"/>
                    </a:lnTo>
                    <a:lnTo>
                      <a:pt x="198" y="95"/>
                    </a:lnTo>
                    <a:lnTo>
                      <a:pt x="196" y="117"/>
                    </a:lnTo>
                    <a:lnTo>
                      <a:pt x="230" y="116"/>
                    </a:lnTo>
                    <a:lnTo>
                      <a:pt x="237" y="120"/>
                    </a:lnTo>
                    <a:lnTo>
                      <a:pt x="250" y="116"/>
                    </a:lnTo>
                    <a:lnTo>
                      <a:pt x="259" y="121"/>
                    </a:lnTo>
                    <a:lnTo>
                      <a:pt x="257" y="124"/>
                    </a:lnTo>
                    <a:lnTo>
                      <a:pt x="253" y="128"/>
                    </a:lnTo>
                    <a:lnTo>
                      <a:pt x="232" y="134"/>
                    </a:lnTo>
                    <a:lnTo>
                      <a:pt x="231" y="130"/>
                    </a:lnTo>
                    <a:lnTo>
                      <a:pt x="224" y="132"/>
                    </a:lnTo>
                    <a:lnTo>
                      <a:pt x="218" y="137"/>
                    </a:lnTo>
                    <a:lnTo>
                      <a:pt x="201" y="138"/>
                    </a:lnTo>
                    <a:lnTo>
                      <a:pt x="197" y="137"/>
                    </a:lnTo>
                    <a:lnTo>
                      <a:pt x="170" y="147"/>
                    </a:lnTo>
                    <a:lnTo>
                      <a:pt x="159" y="154"/>
                    </a:lnTo>
                    <a:lnTo>
                      <a:pt x="144" y="159"/>
                    </a:lnTo>
                    <a:lnTo>
                      <a:pt x="130" y="168"/>
                    </a:lnTo>
                    <a:lnTo>
                      <a:pt x="127" y="177"/>
                    </a:lnTo>
                    <a:lnTo>
                      <a:pt x="129" y="180"/>
                    </a:lnTo>
                    <a:lnTo>
                      <a:pt x="121" y="185"/>
                    </a:lnTo>
                    <a:lnTo>
                      <a:pt x="117" y="186"/>
                    </a:lnTo>
                    <a:lnTo>
                      <a:pt x="117" y="188"/>
                    </a:lnTo>
                    <a:lnTo>
                      <a:pt x="119" y="202"/>
                    </a:lnTo>
                    <a:lnTo>
                      <a:pt x="147" y="199"/>
                    </a:lnTo>
                    <a:lnTo>
                      <a:pt x="145" y="206"/>
                    </a:lnTo>
                    <a:lnTo>
                      <a:pt x="142" y="207"/>
                    </a:lnTo>
                    <a:lnTo>
                      <a:pt x="132" y="218"/>
                    </a:lnTo>
                    <a:lnTo>
                      <a:pt x="124" y="220"/>
                    </a:lnTo>
                    <a:lnTo>
                      <a:pt x="128" y="224"/>
                    </a:lnTo>
                    <a:lnTo>
                      <a:pt x="136" y="222"/>
                    </a:lnTo>
                    <a:lnTo>
                      <a:pt x="137" y="222"/>
                    </a:lnTo>
                    <a:lnTo>
                      <a:pt x="136" y="223"/>
                    </a:lnTo>
                    <a:lnTo>
                      <a:pt x="138" y="223"/>
                    </a:lnTo>
                    <a:lnTo>
                      <a:pt x="140" y="223"/>
                    </a:lnTo>
                    <a:lnTo>
                      <a:pt x="150" y="218"/>
                    </a:lnTo>
                    <a:lnTo>
                      <a:pt x="155" y="219"/>
                    </a:lnTo>
                    <a:lnTo>
                      <a:pt x="158" y="219"/>
                    </a:lnTo>
                    <a:lnTo>
                      <a:pt x="163" y="219"/>
                    </a:lnTo>
                    <a:lnTo>
                      <a:pt x="162" y="225"/>
                    </a:lnTo>
                    <a:lnTo>
                      <a:pt x="162" y="227"/>
                    </a:lnTo>
                    <a:lnTo>
                      <a:pt x="166" y="227"/>
                    </a:lnTo>
                    <a:lnTo>
                      <a:pt x="170" y="224"/>
                    </a:lnTo>
                    <a:lnTo>
                      <a:pt x="171" y="224"/>
                    </a:lnTo>
                    <a:lnTo>
                      <a:pt x="179" y="223"/>
                    </a:lnTo>
                    <a:lnTo>
                      <a:pt x="179" y="228"/>
                    </a:lnTo>
                    <a:lnTo>
                      <a:pt x="166" y="240"/>
                    </a:lnTo>
                    <a:lnTo>
                      <a:pt x="138" y="252"/>
                    </a:lnTo>
                    <a:lnTo>
                      <a:pt x="136" y="252"/>
                    </a:lnTo>
                    <a:lnTo>
                      <a:pt x="128" y="255"/>
                    </a:lnTo>
                    <a:lnTo>
                      <a:pt x="112" y="259"/>
                    </a:lnTo>
                    <a:lnTo>
                      <a:pt x="72" y="271"/>
                    </a:lnTo>
                    <a:lnTo>
                      <a:pt x="56" y="276"/>
                    </a:lnTo>
                    <a:lnTo>
                      <a:pt x="33" y="285"/>
                    </a:lnTo>
                    <a:lnTo>
                      <a:pt x="16" y="288"/>
                    </a:lnTo>
                    <a:lnTo>
                      <a:pt x="11" y="291"/>
                    </a:lnTo>
                    <a:lnTo>
                      <a:pt x="2" y="295"/>
                    </a:lnTo>
                    <a:lnTo>
                      <a:pt x="0" y="296"/>
                    </a:lnTo>
                    <a:lnTo>
                      <a:pt x="0" y="301"/>
                    </a:lnTo>
                    <a:lnTo>
                      <a:pt x="4" y="300"/>
                    </a:lnTo>
                    <a:lnTo>
                      <a:pt x="12" y="297"/>
                    </a:lnTo>
                    <a:lnTo>
                      <a:pt x="29" y="296"/>
                    </a:lnTo>
                    <a:lnTo>
                      <a:pt x="33" y="291"/>
                    </a:lnTo>
                    <a:lnTo>
                      <a:pt x="41" y="289"/>
                    </a:lnTo>
                    <a:lnTo>
                      <a:pt x="37" y="297"/>
                    </a:lnTo>
                    <a:lnTo>
                      <a:pt x="48" y="293"/>
                    </a:lnTo>
                    <a:lnTo>
                      <a:pt x="58" y="289"/>
                    </a:lnTo>
                    <a:lnTo>
                      <a:pt x="72" y="281"/>
                    </a:lnTo>
                    <a:lnTo>
                      <a:pt x="74" y="280"/>
                    </a:lnTo>
                    <a:lnTo>
                      <a:pt x="69" y="287"/>
                    </a:lnTo>
                    <a:lnTo>
                      <a:pt x="78" y="284"/>
                    </a:lnTo>
                    <a:lnTo>
                      <a:pt x="73" y="292"/>
                    </a:lnTo>
                    <a:lnTo>
                      <a:pt x="86" y="288"/>
                    </a:lnTo>
                    <a:lnTo>
                      <a:pt x="88" y="292"/>
                    </a:lnTo>
                    <a:lnTo>
                      <a:pt x="91" y="291"/>
                    </a:lnTo>
                    <a:lnTo>
                      <a:pt x="95" y="281"/>
                    </a:lnTo>
                    <a:lnTo>
                      <a:pt x="90" y="279"/>
                    </a:lnTo>
                    <a:lnTo>
                      <a:pt x="104" y="271"/>
                    </a:lnTo>
                    <a:lnTo>
                      <a:pt x="99" y="276"/>
                    </a:lnTo>
                    <a:lnTo>
                      <a:pt x="101" y="276"/>
                    </a:lnTo>
                    <a:lnTo>
                      <a:pt x="111" y="275"/>
                    </a:lnTo>
                    <a:lnTo>
                      <a:pt x="117" y="272"/>
                    </a:lnTo>
                    <a:lnTo>
                      <a:pt x="124" y="270"/>
                    </a:lnTo>
                    <a:lnTo>
                      <a:pt x="129" y="268"/>
                    </a:lnTo>
                    <a:lnTo>
                      <a:pt x="132" y="267"/>
                    </a:lnTo>
                    <a:lnTo>
                      <a:pt x="137" y="265"/>
                    </a:lnTo>
                    <a:lnTo>
                      <a:pt x="140" y="265"/>
                    </a:lnTo>
                    <a:lnTo>
                      <a:pt x="142" y="263"/>
                    </a:lnTo>
                    <a:lnTo>
                      <a:pt x="149" y="261"/>
                    </a:lnTo>
                    <a:lnTo>
                      <a:pt x="157" y="259"/>
                    </a:lnTo>
                    <a:lnTo>
                      <a:pt x="162" y="257"/>
                    </a:lnTo>
                    <a:lnTo>
                      <a:pt x="170" y="253"/>
                    </a:lnTo>
                    <a:lnTo>
                      <a:pt x="172" y="252"/>
                    </a:lnTo>
                    <a:lnTo>
                      <a:pt x="175" y="249"/>
                    </a:lnTo>
                    <a:lnTo>
                      <a:pt x="193" y="241"/>
                    </a:lnTo>
                    <a:lnTo>
                      <a:pt x="202" y="238"/>
                    </a:lnTo>
                    <a:lnTo>
                      <a:pt x="220" y="233"/>
                    </a:lnTo>
                    <a:lnTo>
                      <a:pt x="227" y="231"/>
                    </a:lnTo>
                    <a:lnTo>
                      <a:pt x="239" y="223"/>
                    </a:lnTo>
                    <a:lnTo>
                      <a:pt x="245" y="222"/>
                    </a:lnTo>
                    <a:lnTo>
                      <a:pt x="253" y="218"/>
                    </a:lnTo>
                    <a:lnTo>
                      <a:pt x="256" y="216"/>
                    </a:lnTo>
                    <a:lnTo>
                      <a:pt x="258" y="214"/>
                    </a:lnTo>
                    <a:lnTo>
                      <a:pt x="254" y="214"/>
                    </a:lnTo>
                    <a:lnTo>
                      <a:pt x="258" y="210"/>
                    </a:lnTo>
                    <a:lnTo>
                      <a:pt x="263" y="209"/>
                    </a:lnTo>
                    <a:lnTo>
                      <a:pt x="265" y="207"/>
                    </a:lnTo>
                    <a:lnTo>
                      <a:pt x="276" y="201"/>
                    </a:lnTo>
                    <a:lnTo>
                      <a:pt x="296" y="190"/>
                    </a:lnTo>
                    <a:lnTo>
                      <a:pt x="299" y="194"/>
                    </a:lnTo>
                    <a:lnTo>
                      <a:pt x="291" y="199"/>
                    </a:lnTo>
                    <a:lnTo>
                      <a:pt x="280" y="209"/>
                    </a:lnTo>
                    <a:lnTo>
                      <a:pt x="279" y="214"/>
                    </a:lnTo>
                    <a:lnTo>
                      <a:pt x="292" y="212"/>
                    </a:lnTo>
                    <a:lnTo>
                      <a:pt x="318" y="205"/>
                    </a:lnTo>
                    <a:lnTo>
                      <a:pt x="329" y="198"/>
                    </a:lnTo>
                    <a:lnTo>
                      <a:pt x="340" y="197"/>
                    </a:lnTo>
                    <a:lnTo>
                      <a:pt x="352" y="201"/>
                    </a:lnTo>
                    <a:lnTo>
                      <a:pt x="366" y="194"/>
                    </a:lnTo>
                    <a:lnTo>
                      <a:pt x="383" y="190"/>
                    </a:lnTo>
                    <a:lnTo>
                      <a:pt x="398" y="195"/>
                    </a:lnTo>
                    <a:lnTo>
                      <a:pt x="391" y="199"/>
                    </a:lnTo>
                    <a:lnTo>
                      <a:pt x="392" y="201"/>
                    </a:lnTo>
                    <a:lnTo>
                      <a:pt x="395" y="201"/>
                    </a:lnTo>
                    <a:lnTo>
                      <a:pt x="401" y="198"/>
                    </a:lnTo>
                    <a:lnTo>
                      <a:pt x="424" y="195"/>
                    </a:lnTo>
                    <a:lnTo>
                      <a:pt x="442" y="201"/>
                    </a:lnTo>
                    <a:lnTo>
                      <a:pt x="442" y="202"/>
                    </a:lnTo>
                    <a:lnTo>
                      <a:pt x="468" y="216"/>
                    </a:lnTo>
                    <a:lnTo>
                      <a:pt x="465" y="219"/>
                    </a:lnTo>
                    <a:lnTo>
                      <a:pt x="474" y="231"/>
                    </a:lnTo>
                    <a:lnTo>
                      <a:pt x="471" y="235"/>
                    </a:lnTo>
                    <a:lnTo>
                      <a:pt x="472" y="236"/>
                    </a:lnTo>
                    <a:lnTo>
                      <a:pt x="472" y="237"/>
                    </a:lnTo>
                    <a:lnTo>
                      <a:pt x="471" y="240"/>
                    </a:lnTo>
                    <a:lnTo>
                      <a:pt x="471" y="241"/>
                    </a:lnTo>
                    <a:lnTo>
                      <a:pt x="467" y="250"/>
                    </a:lnTo>
                    <a:lnTo>
                      <a:pt x="468" y="265"/>
                    </a:lnTo>
                    <a:lnTo>
                      <a:pt x="469" y="267"/>
                    </a:lnTo>
                    <a:lnTo>
                      <a:pt x="469" y="270"/>
                    </a:lnTo>
                    <a:lnTo>
                      <a:pt x="464" y="272"/>
                    </a:lnTo>
                    <a:lnTo>
                      <a:pt x="468" y="275"/>
                    </a:lnTo>
                    <a:lnTo>
                      <a:pt x="474" y="271"/>
                    </a:lnTo>
                    <a:lnTo>
                      <a:pt x="459" y="295"/>
                    </a:lnTo>
                    <a:lnTo>
                      <a:pt x="504" y="293"/>
                    </a:lnTo>
                    <a:lnTo>
                      <a:pt x="516" y="287"/>
                    </a:lnTo>
                    <a:lnTo>
                      <a:pt x="523" y="283"/>
                    </a:lnTo>
                    <a:lnTo>
                      <a:pt x="529" y="27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7" name="Freeform 2186"/>
              <p:cNvSpPr>
                <a:spLocks/>
              </p:cNvSpPr>
              <p:nvPr/>
            </p:nvSpPr>
            <p:spPr bwMode="auto">
              <a:xfrm>
                <a:off x="670238" y="1973263"/>
                <a:ext cx="219075" cy="128587"/>
              </a:xfrm>
              <a:custGeom>
                <a:avLst/>
                <a:gdLst/>
                <a:ahLst/>
                <a:cxnLst>
                  <a:cxn ang="0">
                    <a:pos x="138" y="49"/>
                  </a:cxn>
                  <a:cxn ang="0">
                    <a:pos x="118" y="55"/>
                  </a:cxn>
                  <a:cxn ang="0">
                    <a:pos x="108" y="55"/>
                  </a:cxn>
                  <a:cxn ang="0">
                    <a:pos x="103" y="58"/>
                  </a:cxn>
                  <a:cxn ang="0">
                    <a:pos x="92" y="59"/>
                  </a:cxn>
                  <a:cxn ang="0">
                    <a:pos x="91" y="55"/>
                  </a:cxn>
                  <a:cxn ang="0">
                    <a:pos x="88" y="60"/>
                  </a:cxn>
                  <a:cxn ang="0">
                    <a:pos x="83" y="63"/>
                  </a:cxn>
                  <a:cxn ang="0">
                    <a:pos x="64" y="72"/>
                  </a:cxn>
                  <a:cxn ang="0">
                    <a:pos x="65" y="76"/>
                  </a:cxn>
                  <a:cxn ang="0">
                    <a:pos x="58" y="79"/>
                  </a:cxn>
                  <a:cxn ang="0">
                    <a:pos x="49" y="81"/>
                  </a:cxn>
                  <a:cxn ang="0">
                    <a:pos x="53" y="76"/>
                  </a:cxn>
                  <a:cxn ang="0">
                    <a:pos x="44" y="76"/>
                  </a:cxn>
                  <a:cxn ang="0">
                    <a:pos x="32" y="71"/>
                  </a:cxn>
                  <a:cxn ang="0">
                    <a:pos x="39" y="59"/>
                  </a:cxn>
                  <a:cxn ang="0">
                    <a:pos x="11" y="59"/>
                  </a:cxn>
                  <a:cxn ang="0">
                    <a:pos x="13" y="53"/>
                  </a:cxn>
                  <a:cxn ang="0">
                    <a:pos x="27" y="46"/>
                  </a:cxn>
                  <a:cxn ang="0">
                    <a:pos x="22" y="47"/>
                  </a:cxn>
                  <a:cxn ang="0">
                    <a:pos x="23" y="43"/>
                  </a:cxn>
                  <a:cxn ang="0">
                    <a:pos x="15" y="47"/>
                  </a:cxn>
                  <a:cxn ang="0">
                    <a:pos x="9" y="49"/>
                  </a:cxn>
                  <a:cxn ang="0">
                    <a:pos x="0" y="54"/>
                  </a:cxn>
                  <a:cxn ang="0">
                    <a:pos x="9" y="45"/>
                  </a:cxn>
                  <a:cxn ang="0">
                    <a:pos x="34" y="32"/>
                  </a:cxn>
                  <a:cxn ang="0">
                    <a:pos x="57" y="16"/>
                  </a:cxn>
                  <a:cxn ang="0">
                    <a:pos x="79" y="0"/>
                  </a:cxn>
                  <a:cxn ang="0">
                    <a:pos x="88" y="11"/>
                  </a:cxn>
                  <a:cxn ang="0">
                    <a:pos x="88" y="7"/>
                  </a:cxn>
                  <a:cxn ang="0">
                    <a:pos x="100" y="19"/>
                  </a:cxn>
                  <a:cxn ang="0">
                    <a:pos x="100" y="26"/>
                  </a:cxn>
                  <a:cxn ang="0">
                    <a:pos x="88" y="38"/>
                  </a:cxn>
                  <a:cxn ang="0">
                    <a:pos x="83" y="45"/>
                  </a:cxn>
                  <a:cxn ang="0">
                    <a:pos x="90" y="45"/>
                  </a:cxn>
                  <a:cxn ang="0">
                    <a:pos x="91" y="41"/>
                  </a:cxn>
                  <a:cxn ang="0">
                    <a:pos x="100" y="33"/>
                  </a:cxn>
                  <a:cxn ang="0">
                    <a:pos x="114" y="33"/>
                  </a:cxn>
                  <a:cxn ang="0">
                    <a:pos x="118" y="36"/>
                  </a:cxn>
                  <a:cxn ang="0">
                    <a:pos x="118" y="33"/>
                  </a:cxn>
                  <a:cxn ang="0">
                    <a:pos x="126" y="34"/>
                  </a:cxn>
                  <a:cxn ang="0">
                    <a:pos x="134" y="42"/>
                  </a:cxn>
                  <a:cxn ang="0">
                    <a:pos x="138" y="49"/>
                  </a:cxn>
                </a:cxnLst>
                <a:rect l="0" t="0" r="r" b="b"/>
                <a:pathLst>
                  <a:path w="138" h="81">
                    <a:moveTo>
                      <a:pt x="138" y="49"/>
                    </a:moveTo>
                    <a:lnTo>
                      <a:pt x="118" y="55"/>
                    </a:lnTo>
                    <a:lnTo>
                      <a:pt x="108" y="55"/>
                    </a:lnTo>
                    <a:lnTo>
                      <a:pt x="103" y="58"/>
                    </a:lnTo>
                    <a:lnTo>
                      <a:pt x="92" y="59"/>
                    </a:lnTo>
                    <a:lnTo>
                      <a:pt x="91" y="55"/>
                    </a:lnTo>
                    <a:lnTo>
                      <a:pt x="88" y="60"/>
                    </a:lnTo>
                    <a:lnTo>
                      <a:pt x="83" y="63"/>
                    </a:lnTo>
                    <a:lnTo>
                      <a:pt x="64" y="72"/>
                    </a:lnTo>
                    <a:lnTo>
                      <a:pt x="65" y="76"/>
                    </a:lnTo>
                    <a:lnTo>
                      <a:pt x="58" y="79"/>
                    </a:lnTo>
                    <a:lnTo>
                      <a:pt x="49" y="81"/>
                    </a:lnTo>
                    <a:lnTo>
                      <a:pt x="53" y="76"/>
                    </a:lnTo>
                    <a:lnTo>
                      <a:pt x="44" y="76"/>
                    </a:lnTo>
                    <a:lnTo>
                      <a:pt x="32" y="71"/>
                    </a:lnTo>
                    <a:lnTo>
                      <a:pt x="39" y="59"/>
                    </a:lnTo>
                    <a:lnTo>
                      <a:pt x="11" y="59"/>
                    </a:lnTo>
                    <a:lnTo>
                      <a:pt x="13" y="53"/>
                    </a:lnTo>
                    <a:lnTo>
                      <a:pt x="27" y="46"/>
                    </a:lnTo>
                    <a:lnTo>
                      <a:pt x="22" y="47"/>
                    </a:lnTo>
                    <a:lnTo>
                      <a:pt x="23" y="43"/>
                    </a:lnTo>
                    <a:lnTo>
                      <a:pt x="15" y="47"/>
                    </a:lnTo>
                    <a:lnTo>
                      <a:pt x="9" y="49"/>
                    </a:lnTo>
                    <a:lnTo>
                      <a:pt x="0" y="54"/>
                    </a:lnTo>
                    <a:lnTo>
                      <a:pt x="9" y="45"/>
                    </a:lnTo>
                    <a:lnTo>
                      <a:pt x="34" y="32"/>
                    </a:lnTo>
                    <a:lnTo>
                      <a:pt x="57" y="16"/>
                    </a:lnTo>
                    <a:lnTo>
                      <a:pt x="79" y="0"/>
                    </a:lnTo>
                    <a:lnTo>
                      <a:pt x="88" y="11"/>
                    </a:lnTo>
                    <a:lnTo>
                      <a:pt x="88" y="7"/>
                    </a:lnTo>
                    <a:lnTo>
                      <a:pt x="100" y="19"/>
                    </a:lnTo>
                    <a:lnTo>
                      <a:pt x="100" y="26"/>
                    </a:lnTo>
                    <a:lnTo>
                      <a:pt x="88" y="38"/>
                    </a:lnTo>
                    <a:lnTo>
                      <a:pt x="83" y="45"/>
                    </a:lnTo>
                    <a:lnTo>
                      <a:pt x="90" y="45"/>
                    </a:lnTo>
                    <a:lnTo>
                      <a:pt x="91" y="41"/>
                    </a:lnTo>
                    <a:lnTo>
                      <a:pt x="100" y="33"/>
                    </a:lnTo>
                    <a:lnTo>
                      <a:pt x="114" y="33"/>
                    </a:lnTo>
                    <a:lnTo>
                      <a:pt x="118" y="36"/>
                    </a:lnTo>
                    <a:lnTo>
                      <a:pt x="118" y="33"/>
                    </a:lnTo>
                    <a:lnTo>
                      <a:pt x="126" y="34"/>
                    </a:lnTo>
                    <a:lnTo>
                      <a:pt x="134" y="42"/>
                    </a:lnTo>
                    <a:lnTo>
                      <a:pt x="138" y="4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8" name="Freeform 2187"/>
              <p:cNvSpPr>
                <a:spLocks/>
              </p:cNvSpPr>
              <p:nvPr/>
            </p:nvSpPr>
            <p:spPr bwMode="auto">
              <a:xfrm>
                <a:off x="882963" y="1905000"/>
                <a:ext cx="60325" cy="15875"/>
              </a:xfrm>
              <a:custGeom>
                <a:avLst/>
                <a:gdLst/>
                <a:ahLst/>
                <a:cxnLst>
                  <a:cxn ang="0">
                    <a:pos x="35" y="7"/>
                  </a:cxn>
                  <a:cxn ang="0">
                    <a:pos x="0" y="10"/>
                  </a:cxn>
                  <a:cxn ang="0">
                    <a:pos x="19" y="0"/>
                  </a:cxn>
                  <a:cxn ang="0">
                    <a:pos x="38" y="6"/>
                  </a:cxn>
                  <a:cxn ang="0">
                    <a:pos x="35" y="7"/>
                  </a:cxn>
                </a:cxnLst>
                <a:rect l="0" t="0" r="r" b="b"/>
                <a:pathLst>
                  <a:path w="38" h="10">
                    <a:moveTo>
                      <a:pt x="35" y="7"/>
                    </a:moveTo>
                    <a:lnTo>
                      <a:pt x="0" y="10"/>
                    </a:lnTo>
                    <a:lnTo>
                      <a:pt x="19" y="0"/>
                    </a:lnTo>
                    <a:lnTo>
                      <a:pt x="38" y="6"/>
                    </a:lnTo>
                    <a:lnTo>
                      <a:pt x="35"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9" name="Freeform 2188"/>
              <p:cNvSpPr>
                <a:spLocks/>
              </p:cNvSpPr>
              <p:nvPr/>
            </p:nvSpPr>
            <p:spPr bwMode="auto">
              <a:xfrm>
                <a:off x="1311588" y="1895475"/>
                <a:ext cx="1800225" cy="868363"/>
              </a:xfrm>
              <a:custGeom>
                <a:avLst/>
                <a:gdLst/>
                <a:ahLst/>
                <a:cxnLst>
                  <a:cxn ang="0">
                    <a:pos x="657" y="541"/>
                  </a:cxn>
                  <a:cxn ang="0">
                    <a:pos x="650" y="534"/>
                  </a:cxn>
                  <a:cxn ang="0">
                    <a:pos x="687" y="489"/>
                  </a:cxn>
                  <a:cxn ang="0">
                    <a:pos x="703" y="478"/>
                  </a:cxn>
                  <a:cxn ang="0">
                    <a:pos x="648" y="457"/>
                  </a:cxn>
                  <a:cxn ang="0">
                    <a:pos x="613" y="410"/>
                  </a:cxn>
                  <a:cxn ang="0">
                    <a:pos x="575" y="427"/>
                  </a:cxn>
                  <a:cxn ang="0">
                    <a:pos x="544" y="425"/>
                  </a:cxn>
                  <a:cxn ang="0">
                    <a:pos x="523" y="418"/>
                  </a:cxn>
                  <a:cxn ang="0">
                    <a:pos x="463" y="410"/>
                  </a:cxn>
                  <a:cxn ang="0">
                    <a:pos x="307" y="410"/>
                  </a:cxn>
                  <a:cxn ang="0">
                    <a:pos x="75" y="397"/>
                  </a:cxn>
                  <a:cxn ang="0">
                    <a:pos x="45" y="375"/>
                  </a:cxn>
                  <a:cxn ang="0">
                    <a:pos x="57" y="331"/>
                  </a:cxn>
                  <a:cxn ang="0">
                    <a:pos x="79" y="279"/>
                  </a:cxn>
                  <a:cxn ang="0">
                    <a:pos x="65" y="219"/>
                  </a:cxn>
                  <a:cxn ang="0">
                    <a:pos x="3" y="201"/>
                  </a:cxn>
                  <a:cxn ang="0">
                    <a:pos x="241" y="51"/>
                  </a:cxn>
                  <a:cxn ang="0">
                    <a:pos x="336" y="27"/>
                  </a:cxn>
                  <a:cxn ang="0">
                    <a:pos x="385" y="34"/>
                  </a:cxn>
                  <a:cxn ang="0">
                    <a:pos x="461" y="48"/>
                  </a:cxn>
                  <a:cxn ang="0">
                    <a:pos x="527" y="69"/>
                  </a:cxn>
                  <a:cxn ang="0">
                    <a:pos x="624" y="65"/>
                  </a:cxn>
                  <a:cxn ang="0">
                    <a:pos x="690" y="68"/>
                  </a:cxn>
                  <a:cxn ang="0">
                    <a:pos x="741" y="64"/>
                  </a:cxn>
                  <a:cxn ang="0">
                    <a:pos x="750" y="35"/>
                  </a:cxn>
                  <a:cxn ang="0">
                    <a:pos x="777" y="5"/>
                  </a:cxn>
                  <a:cxn ang="0">
                    <a:pos x="803" y="18"/>
                  </a:cxn>
                  <a:cxn ang="0">
                    <a:pos x="803" y="38"/>
                  </a:cxn>
                  <a:cxn ang="0">
                    <a:pos x="812" y="53"/>
                  </a:cxn>
                  <a:cxn ang="0">
                    <a:pos x="832" y="75"/>
                  </a:cxn>
                  <a:cxn ang="0">
                    <a:pos x="889" y="34"/>
                  </a:cxn>
                  <a:cxn ang="0">
                    <a:pos x="901" y="81"/>
                  </a:cxn>
                  <a:cxn ang="0">
                    <a:pos x="829" y="98"/>
                  </a:cxn>
                  <a:cxn ang="0">
                    <a:pos x="759" y="134"/>
                  </a:cxn>
                  <a:cxn ang="0">
                    <a:pos x="694" y="165"/>
                  </a:cxn>
                  <a:cxn ang="0">
                    <a:pos x="631" y="218"/>
                  </a:cxn>
                  <a:cxn ang="0">
                    <a:pos x="684" y="264"/>
                  </a:cxn>
                  <a:cxn ang="0">
                    <a:pos x="750" y="311"/>
                  </a:cxn>
                  <a:cxn ang="0">
                    <a:pos x="751" y="366"/>
                  </a:cxn>
                  <a:cxn ang="0">
                    <a:pos x="788" y="339"/>
                  </a:cxn>
                  <a:cxn ang="0">
                    <a:pos x="793" y="305"/>
                  </a:cxn>
                  <a:cxn ang="0">
                    <a:pos x="852" y="225"/>
                  </a:cxn>
                  <a:cxn ang="0">
                    <a:pos x="879" y="193"/>
                  </a:cxn>
                  <a:cxn ang="0">
                    <a:pos x="945" y="164"/>
                  </a:cxn>
                  <a:cxn ang="0">
                    <a:pos x="970" y="181"/>
                  </a:cxn>
                  <a:cxn ang="0">
                    <a:pos x="984" y="204"/>
                  </a:cxn>
                  <a:cxn ang="0">
                    <a:pos x="994" y="227"/>
                  </a:cxn>
                  <a:cxn ang="0">
                    <a:pos x="1026" y="227"/>
                  </a:cxn>
                  <a:cxn ang="0">
                    <a:pos x="1048" y="206"/>
                  </a:cxn>
                  <a:cxn ang="0">
                    <a:pos x="1065" y="218"/>
                  </a:cxn>
                  <a:cxn ang="0">
                    <a:pos x="1077" y="244"/>
                  </a:cxn>
                  <a:cxn ang="0">
                    <a:pos x="1067" y="271"/>
                  </a:cxn>
                  <a:cxn ang="0">
                    <a:pos x="1085" y="293"/>
                  </a:cxn>
                  <a:cxn ang="0">
                    <a:pos x="1117" y="304"/>
                  </a:cxn>
                  <a:cxn ang="0">
                    <a:pos x="1129" y="347"/>
                  </a:cxn>
                  <a:cxn ang="0">
                    <a:pos x="1065" y="376"/>
                  </a:cxn>
                  <a:cxn ang="0">
                    <a:pos x="951" y="388"/>
                  </a:cxn>
                  <a:cxn ang="0">
                    <a:pos x="882" y="435"/>
                  </a:cxn>
                  <a:cxn ang="0">
                    <a:pos x="807" y="478"/>
                  </a:cxn>
                  <a:cxn ang="0">
                    <a:pos x="741" y="509"/>
                  </a:cxn>
                </a:cxnLst>
                <a:rect l="0" t="0" r="r" b="b"/>
                <a:pathLst>
                  <a:path w="1134" h="547">
                    <a:moveTo>
                      <a:pt x="708" y="521"/>
                    </a:moveTo>
                    <a:lnTo>
                      <a:pt x="707" y="524"/>
                    </a:lnTo>
                    <a:lnTo>
                      <a:pt x="708" y="525"/>
                    </a:lnTo>
                    <a:lnTo>
                      <a:pt x="707" y="526"/>
                    </a:lnTo>
                    <a:lnTo>
                      <a:pt x="708" y="528"/>
                    </a:lnTo>
                    <a:lnTo>
                      <a:pt x="706" y="529"/>
                    </a:lnTo>
                    <a:lnTo>
                      <a:pt x="686" y="532"/>
                    </a:lnTo>
                    <a:lnTo>
                      <a:pt x="682" y="534"/>
                    </a:lnTo>
                    <a:lnTo>
                      <a:pt x="686" y="535"/>
                    </a:lnTo>
                    <a:lnTo>
                      <a:pt x="669" y="533"/>
                    </a:lnTo>
                    <a:lnTo>
                      <a:pt x="659" y="538"/>
                    </a:lnTo>
                    <a:lnTo>
                      <a:pt x="657" y="541"/>
                    </a:lnTo>
                    <a:lnTo>
                      <a:pt x="647" y="545"/>
                    </a:lnTo>
                    <a:lnTo>
                      <a:pt x="644" y="547"/>
                    </a:lnTo>
                    <a:lnTo>
                      <a:pt x="641" y="546"/>
                    </a:lnTo>
                    <a:lnTo>
                      <a:pt x="638" y="547"/>
                    </a:lnTo>
                    <a:lnTo>
                      <a:pt x="634" y="546"/>
                    </a:lnTo>
                    <a:lnTo>
                      <a:pt x="637" y="542"/>
                    </a:lnTo>
                    <a:lnTo>
                      <a:pt x="639" y="539"/>
                    </a:lnTo>
                    <a:lnTo>
                      <a:pt x="641" y="539"/>
                    </a:lnTo>
                    <a:lnTo>
                      <a:pt x="648" y="539"/>
                    </a:lnTo>
                    <a:lnTo>
                      <a:pt x="650" y="537"/>
                    </a:lnTo>
                    <a:lnTo>
                      <a:pt x="646" y="535"/>
                    </a:lnTo>
                    <a:lnTo>
                      <a:pt x="650" y="534"/>
                    </a:lnTo>
                    <a:lnTo>
                      <a:pt x="654" y="528"/>
                    </a:lnTo>
                    <a:lnTo>
                      <a:pt x="659" y="525"/>
                    </a:lnTo>
                    <a:lnTo>
                      <a:pt x="667" y="519"/>
                    </a:lnTo>
                    <a:lnTo>
                      <a:pt x="672" y="505"/>
                    </a:lnTo>
                    <a:lnTo>
                      <a:pt x="678" y="499"/>
                    </a:lnTo>
                    <a:lnTo>
                      <a:pt x="684" y="495"/>
                    </a:lnTo>
                    <a:lnTo>
                      <a:pt x="685" y="489"/>
                    </a:lnTo>
                    <a:lnTo>
                      <a:pt x="682" y="485"/>
                    </a:lnTo>
                    <a:lnTo>
                      <a:pt x="681" y="483"/>
                    </a:lnTo>
                    <a:lnTo>
                      <a:pt x="687" y="483"/>
                    </a:lnTo>
                    <a:lnTo>
                      <a:pt x="686" y="485"/>
                    </a:lnTo>
                    <a:lnTo>
                      <a:pt x="687" y="489"/>
                    </a:lnTo>
                    <a:lnTo>
                      <a:pt x="689" y="490"/>
                    </a:lnTo>
                    <a:lnTo>
                      <a:pt x="690" y="489"/>
                    </a:lnTo>
                    <a:lnTo>
                      <a:pt x="690" y="491"/>
                    </a:lnTo>
                    <a:lnTo>
                      <a:pt x="694" y="494"/>
                    </a:lnTo>
                    <a:lnTo>
                      <a:pt x="695" y="495"/>
                    </a:lnTo>
                    <a:lnTo>
                      <a:pt x="702" y="498"/>
                    </a:lnTo>
                    <a:lnTo>
                      <a:pt x="703" y="494"/>
                    </a:lnTo>
                    <a:lnTo>
                      <a:pt x="703" y="491"/>
                    </a:lnTo>
                    <a:lnTo>
                      <a:pt x="706" y="490"/>
                    </a:lnTo>
                    <a:lnTo>
                      <a:pt x="707" y="489"/>
                    </a:lnTo>
                    <a:lnTo>
                      <a:pt x="706" y="483"/>
                    </a:lnTo>
                    <a:lnTo>
                      <a:pt x="703" y="478"/>
                    </a:lnTo>
                    <a:lnTo>
                      <a:pt x="702" y="477"/>
                    </a:lnTo>
                    <a:lnTo>
                      <a:pt x="702" y="470"/>
                    </a:lnTo>
                    <a:lnTo>
                      <a:pt x="687" y="469"/>
                    </a:lnTo>
                    <a:lnTo>
                      <a:pt x="686" y="468"/>
                    </a:lnTo>
                    <a:lnTo>
                      <a:pt x="678" y="465"/>
                    </a:lnTo>
                    <a:lnTo>
                      <a:pt x="660" y="464"/>
                    </a:lnTo>
                    <a:lnTo>
                      <a:pt x="655" y="460"/>
                    </a:lnTo>
                    <a:lnTo>
                      <a:pt x="654" y="459"/>
                    </a:lnTo>
                    <a:lnTo>
                      <a:pt x="654" y="457"/>
                    </a:lnTo>
                    <a:lnTo>
                      <a:pt x="650" y="459"/>
                    </a:lnTo>
                    <a:lnTo>
                      <a:pt x="648" y="459"/>
                    </a:lnTo>
                    <a:lnTo>
                      <a:pt x="648" y="457"/>
                    </a:lnTo>
                    <a:lnTo>
                      <a:pt x="648" y="455"/>
                    </a:lnTo>
                    <a:lnTo>
                      <a:pt x="650" y="452"/>
                    </a:lnTo>
                    <a:lnTo>
                      <a:pt x="650" y="451"/>
                    </a:lnTo>
                    <a:lnTo>
                      <a:pt x="647" y="449"/>
                    </a:lnTo>
                    <a:lnTo>
                      <a:pt x="652" y="444"/>
                    </a:lnTo>
                    <a:lnTo>
                      <a:pt x="650" y="436"/>
                    </a:lnTo>
                    <a:lnTo>
                      <a:pt x="655" y="431"/>
                    </a:lnTo>
                    <a:lnTo>
                      <a:pt x="639" y="430"/>
                    </a:lnTo>
                    <a:lnTo>
                      <a:pt x="638" y="422"/>
                    </a:lnTo>
                    <a:lnTo>
                      <a:pt x="637" y="416"/>
                    </a:lnTo>
                    <a:lnTo>
                      <a:pt x="625" y="414"/>
                    </a:lnTo>
                    <a:lnTo>
                      <a:pt x="613" y="410"/>
                    </a:lnTo>
                    <a:lnTo>
                      <a:pt x="612" y="412"/>
                    </a:lnTo>
                    <a:lnTo>
                      <a:pt x="611" y="413"/>
                    </a:lnTo>
                    <a:lnTo>
                      <a:pt x="612" y="416"/>
                    </a:lnTo>
                    <a:lnTo>
                      <a:pt x="608" y="418"/>
                    </a:lnTo>
                    <a:lnTo>
                      <a:pt x="604" y="419"/>
                    </a:lnTo>
                    <a:lnTo>
                      <a:pt x="601" y="421"/>
                    </a:lnTo>
                    <a:lnTo>
                      <a:pt x="599" y="423"/>
                    </a:lnTo>
                    <a:lnTo>
                      <a:pt x="595" y="423"/>
                    </a:lnTo>
                    <a:lnTo>
                      <a:pt x="583" y="430"/>
                    </a:lnTo>
                    <a:lnTo>
                      <a:pt x="581" y="430"/>
                    </a:lnTo>
                    <a:lnTo>
                      <a:pt x="578" y="430"/>
                    </a:lnTo>
                    <a:lnTo>
                      <a:pt x="575" y="427"/>
                    </a:lnTo>
                    <a:lnTo>
                      <a:pt x="571" y="427"/>
                    </a:lnTo>
                    <a:lnTo>
                      <a:pt x="568" y="427"/>
                    </a:lnTo>
                    <a:lnTo>
                      <a:pt x="565" y="429"/>
                    </a:lnTo>
                    <a:lnTo>
                      <a:pt x="565" y="425"/>
                    </a:lnTo>
                    <a:lnTo>
                      <a:pt x="562" y="426"/>
                    </a:lnTo>
                    <a:lnTo>
                      <a:pt x="557" y="429"/>
                    </a:lnTo>
                    <a:lnTo>
                      <a:pt x="553" y="429"/>
                    </a:lnTo>
                    <a:lnTo>
                      <a:pt x="551" y="426"/>
                    </a:lnTo>
                    <a:lnTo>
                      <a:pt x="548" y="425"/>
                    </a:lnTo>
                    <a:lnTo>
                      <a:pt x="548" y="423"/>
                    </a:lnTo>
                    <a:lnTo>
                      <a:pt x="544" y="423"/>
                    </a:lnTo>
                    <a:lnTo>
                      <a:pt x="544" y="425"/>
                    </a:lnTo>
                    <a:lnTo>
                      <a:pt x="542" y="426"/>
                    </a:lnTo>
                    <a:lnTo>
                      <a:pt x="542" y="421"/>
                    </a:lnTo>
                    <a:lnTo>
                      <a:pt x="540" y="421"/>
                    </a:lnTo>
                    <a:lnTo>
                      <a:pt x="540" y="419"/>
                    </a:lnTo>
                    <a:lnTo>
                      <a:pt x="539" y="419"/>
                    </a:lnTo>
                    <a:lnTo>
                      <a:pt x="536" y="418"/>
                    </a:lnTo>
                    <a:lnTo>
                      <a:pt x="535" y="418"/>
                    </a:lnTo>
                    <a:lnTo>
                      <a:pt x="532" y="417"/>
                    </a:lnTo>
                    <a:lnTo>
                      <a:pt x="528" y="418"/>
                    </a:lnTo>
                    <a:lnTo>
                      <a:pt x="527" y="419"/>
                    </a:lnTo>
                    <a:lnTo>
                      <a:pt x="523" y="419"/>
                    </a:lnTo>
                    <a:lnTo>
                      <a:pt x="523" y="418"/>
                    </a:lnTo>
                    <a:lnTo>
                      <a:pt x="517" y="417"/>
                    </a:lnTo>
                    <a:lnTo>
                      <a:pt x="515" y="417"/>
                    </a:lnTo>
                    <a:lnTo>
                      <a:pt x="513" y="416"/>
                    </a:lnTo>
                    <a:lnTo>
                      <a:pt x="512" y="414"/>
                    </a:lnTo>
                    <a:lnTo>
                      <a:pt x="514" y="404"/>
                    </a:lnTo>
                    <a:lnTo>
                      <a:pt x="513" y="404"/>
                    </a:lnTo>
                    <a:lnTo>
                      <a:pt x="510" y="403"/>
                    </a:lnTo>
                    <a:lnTo>
                      <a:pt x="506" y="410"/>
                    </a:lnTo>
                    <a:lnTo>
                      <a:pt x="504" y="410"/>
                    </a:lnTo>
                    <a:lnTo>
                      <a:pt x="488" y="410"/>
                    </a:lnTo>
                    <a:lnTo>
                      <a:pt x="475" y="410"/>
                    </a:lnTo>
                    <a:lnTo>
                      <a:pt x="463" y="410"/>
                    </a:lnTo>
                    <a:lnTo>
                      <a:pt x="448" y="410"/>
                    </a:lnTo>
                    <a:lnTo>
                      <a:pt x="440" y="410"/>
                    </a:lnTo>
                    <a:lnTo>
                      <a:pt x="429" y="410"/>
                    </a:lnTo>
                    <a:lnTo>
                      <a:pt x="413" y="410"/>
                    </a:lnTo>
                    <a:lnTo>
                      <a:pt x="410" y="410"/>
                    </a:lnTo>
                    <a:lnTo>
                      <a:pt x="402" y="410"/>
                    </a:lnTo>
                    <a:lnTo>
                      <a:pt x="388" y="410"/>
                    </a:lnTo>
                    <a:lnTo>
                      <a:pt x="371" y="410"/>
                    </a:lnTo>
                    <a:lnTo>
                      <a:pt x="355" y="410"/>
                    </a:lnTo>
                    <a:lnTo>
                      <a:pt x="340" y="410"/>
                    </a:lnTo>
                    <a:lnTo>
                      <a:pt x="323" y="410"/>
                    </a:lnTo>
                    <a:lnTo>
                      <a:pt x="307" y="410"/>
                    </a:lnTo>
                    <a:lnTo>
                      <a:pt x="289" y="410"/>
                    </a:lnTo>
                    <a:lnTo>
                      <a:pt x="281" y="410"/>
                    </a:lnTo>
                    <a:lnTo>
                      <a:pt x="116" y="410"/>
                    </a:lnTo>
                    <a:lnTo>
                      <a:pt x="86" y="410"/>
                    </a:lnTo>
                    <a:lnTo>
                      <a:pt x="84" y="410"/>
                    </a:lnTo>
                    <a:lnTo>
                      <a:pt x="80" y="410"/>
                    </a:lnTo>
                    <a:lnTo>
                      <a:pt x="80" y="409"/>
                    </a:lnTo>
                    <a:lnTo>
                      <a:pt x="82" y="406"/>
                    </a:lnTo>
                    <a:lnTo>
                      <a:pt x="82" y="405"/>
                    </a:lnTo>
                    <a:lnTo>
                      <a:pt x="79" y="403"/>
                    </a:lnTo>
                    <a:lnTo>
                      <a:pt x="75" y="401"/>
                    </a:lnTo>
                    <a:lnTo>
                      <a:pt x="75" y="397"/>
                    </a:lnTo>
                    <a:lnTo>
                      <a:pt x="79" y="395"/>
                    </a:lnTo>
                    <a:lnTo>
                      <a:pt x="70" y="396"/>
                    </a:lnTo>
                    <a:lnTo>
                      <a:pt x="67" y="391"/>
                    </a:lnTo>
                    <a:lnTo>
                      <a:pt x="74" y="387"/>
                    </a:lnTo>
                    <a:lnTo>
                      <a:pt x="73" y="384"/>
                    </a:lnTo>
                    <a:lnTo>
                      <a:pt x="67" y="384"/>
                    </a:lnTo>
                    <a:lnTo>
                      <a:pt x="69" y="383"/>
                    </a:lnTo>
                    <a:lnTo>
                      <a:pt x="66" y="382"/>
                    </a:lnTo>
                    <a:lnTo>
                      <a:pt x="60" y="383"/>
                    </a:lnTo>
                    <a:lnTo>
                      <a:pt x="60" y="382"/>
                    </a:lnTo>
                    <a:lnTo>
                      <a:pt x="53" y="382"/>
                    </a:lnTo>
                    <a:lnTo>
                      <a:pt x="45" y="375"/>
                    </a:lnTo>
                    <a:lnTo>
                      <a:pt x="41" y="373"/>
                    </a:lnTo>
                    <a:lnTo>
                      <a:pt x="43" y="370"/>
                    </a:lnTo>
                    <a:lnTo>
                      <a:pt x="40" y="369"/>
                    </a:lnTo>
                    <a:lnTo>
                      <a:pt x="43" y="365"/>
                    </a:lnTo>
                    <a:lnTo>
                      <a:pt x="45" y="362"/>
                    </a:lnTo>
                    <a:lnTo>
                      <a:pt x="45" y="361"/>
                    </a:lnTo>
                    <a:lnTo>
                      <a:pt x="49" y="356"/>
                    </a:lnTo>
                    <a:lnTo>
                      <a:pt x="53" y="349"/>
                    </a:lnTo>
                    <a:lnTo>
                      <a:pt x="53" y="345"/>
                    </a:lnTo>
                    <a:lnTo>
                      <a:pt x="48" y="348"/>
                    </a:lnTo>
                    <a:lnTo>
                      <a:pt x="54" y="337"/>
                    </a:lnTo>
                    <a:lnTo>
                      <a:pt x="57" y="331"/>
                    </a:lnTo>
                    <a:lnTo>
                      <a:pt x="56" y="328"/>
                    </a:lnTo>
                    <a:lnTo>
                      <a:pt x="50" y="327"/>
                    </a:lnTo>
                    <a:lnTo>
                      <a:pt x="46" y="317"/>
                    </a:lnTo>
                    <a:lnTo>
                      <a:pt x="50" y="313"/>
                    </a:lnTo>
                    <a:lnTo>
                      <a:pt x="48" y="311"/>
                    </a:lnTo>
                    <a:lnTo>
                      <a:pt x="49" y="310"/>
                    </a:lnTo>
                    <a:lnTo>
                      <a:pt x="48" y="309"/>
                    </a:lnTo>
                    <a:lnTo>
                      <a:pt x="50" y="302"/>
                    </a:lnTo>
                    <a:lnTo>
                      <a:pt x="62" y="296"/>
                    </a:lnTo>
                    <a:lnTo>
                      <a:pt x="69" y="292"/>
                    </a:lnTo>
                    <a:lnTo>
                      <a:pt x="75" y="281"/>
                    </a:lnTo>
                    <a:lnTo>
                      <a:pt x="79" y="279"/>
                    </a:lnTo>
                    <a:lnTo>
                      <a:pt x="80" y="276"/>
                    </a:lnTo>
                    <a:lnTo>
                      <a:pt x="76" y="276"/>
                    </a:lnTo>
                    <a:lnTo>
                      <a:pt x="70" y="274"/>
                    </a:lnTo>
                    <a:lnTo>
                      <a:pt x="67" y="267"/>
                    </a:lnTo>
                    <a:lnTo>
                      <a:pt x="63" y="268"/>
                    </a:lnTo>
                    <a:lnTo>
                      <a:pt x="63" y="263"/>
                    </a:lnTo>
                    <a:lnTo>
                      <a:pt x="63" y="259"/>
                    </a:lnTo>
                    <a:lnTo>
                      <a:pt x="67" y="257"/>
                    </a:lnTo>
                    <a:lnTo>
                      <a:pt x="71" y="234"/>
                    </a:lnTo>
                    <a:lnTo>
                      <a:pt x="67" y="227"/>
                    </a:lnTo>
                    <a:lnTo>
                      <a:pt x="70" y="224"/>
                    </a:lnTo>
                    <a:lnTo>
                      <a:pt x="65" y="219"/>
                    </a:lnTo>
                    <a:lnTo>
                      <a:pt x="65" y="208"/>
                    </a:lnTo>
                    <a:lnTo>
                      <a:pt x="50" y="214"/>
                    </a:lnTo>
                    <a:lnTo>
                      <a:pt x="43" y="219"/>
                    </a:lnTo>
                    <a:lnTo>
                      <a:pt x="22" y="225"/>
                    </a:lnTo>
                    <a:lnTo>
                      <a:pt x="27" y="220"/>
                    </a:lnTo>
                    <a:lnTo>
                      <a:pt x="20" y="206"/>
                    </a:lnTo>
                    <a:lnTo>
                      <a:pt x="20" y="204"/>
                    </a:lnTo>
                    <a:lnTo>
                      <a:pt x="27" y="199"/>
                    </a:lnTo>
                    <a:lnTo>
                      <a:pt x="18" y="199"/>
                    </a:lnTo>
                    <a:lnTo>
                      <a:pt x="11" y="202"/>
                    </a:lnTo>
                    <a:lnTo>
                      <a:pt x="6" y="199"/>
                    </a:lnTo>
                    <a:lnTo>
                      <a:pt x="3" y="201"/>
                    </a:lnTo>
                    <a:lnTo>
                      <a:pt x="0" y="201"/>
                    </a:lnTo>
                    <a:lnTo>
                      <a:pt x="183" y="38"/>
                    </a:lnTo>
                    <a:lnTo>
                      <a:pt x="199" y="39"/>
                    </a:lnTo>
                    <a:lnTo>
                      <a:pt x="205" y="43"/>
                    </a:lnTo>
                    <a:lnTo>
                      <a:pt x="207" y="44"/>
                    </a:lnTo>
                    <a:lnTo>
                      <a:pt x="211" y="45"/>
                    </a:lnTo>
                    <a:lnTo>
                      <a:pt x="215" y="48"/>
                    </a:lnTo>
                    <a:lnTo>
                      <a:pt x="218" y="51"/>
                    </a:lnTo>
                    <a:lnTo>
                      <a:pt x="224" y="49"/>
                    </a:lnTo>
                    <a:lnTo>
                      <a:pt x="226" y="49"/>
                    </a:lnTo>
                    <a:lnTo>
                      <a:pt x="235" y="52"/>
                    </a:lnTo>
                    <a:lnTo>
                      <a:pt x="241" y="51"/>
                    </a:lnTo>
                    <a:lnTo>
                      <a:pt x="246" y="49"/>
                    </a:lnTo>
                    <a:lnTo>
                      <a:pt x="250" y="49"/>
                    </a:lnTo>
                    <a:lnTo>
                      <a:pt x="265" y="44"/>
                    </a:lnTo>
                    <a:lnTo>
                      <a:pt x="280" y="42"/>
                    </a:lnTo>
                    <a:lnTo>
                      <a:pt x="284" y="38"/>
                    </a:lnTo>
                    <a:lnTo>
                      <a:pt x="290" y="36"/>
                    </a:lnTo>
                    <a:lnTo>
                      <a:pt x="294" y="36"/>
                    </a:lnTo>
                    <a:lnTo>
                      <a:pt x="308" y="32"/>
                    </a:lnTo>
                    <a:lnTo>
                      <a:pt x="315" y="31"/>
                    </a:lnTo>
                    <a:lnTo>
                      <a:pt x="321" y="30"/>
                    </a:lnTo>
                    <a:lnTo>
                      <a:pt x="329" y="30"/>
                    </a:lnTo>
                    <a:lnTo>
                      <a:pt x="336" y="27"/>
                    </a:lnTo>
                    <a:lnTo>
                      <a:pt x="336" y="30"/>
                    </a:lnTo>
                    <a:lnTo>
                      <a:pt x="338" y="32"/>
                    </a:lnTo>
                    <a:lnTo>
                      <a:pt x="350" y="30"/>
                    </a:lnTo>
                    <a:lnTo>
                      <a:pt x="358" y="25"/>
                    </a:lnTo>
                    <a:lnTo>
                      <a:pt x="364" y="22"/>
                    </a:lnTo>
                    <a:lnTo>
                      <a:pt x="368" y="29"/>
                    </a:lnTo>
                    <a:lnTo>
                      <a:pt x="366" y="30"/>
                    </a:lnTo>
                    <a:lnTo>
                      <a:pt x="366" y="32"/>
                    </a:lnTo>
                    <a:lnTo>
                      <a:pt x="364" y="36"/>
                    </a:lnTo>
                    <a:lnTo>
                      <a:pt x="379" y="38"/>
                    </a:lnTo>
                    <a:lnTo>
                      <a:pt x="383" y="35"/>
                    </a:lnTo>
                    <a:lnTo>
                      <a:pt x="385" y="34"/>
                    </a:lnTo>
                    <a:lnTo>
                      <a:pt x="386" y="32"/>
                    </a:lnTo>
                    <a:lnTo>
                      <a:pt x="388" y="31"/>
                    </a:lnTo>
                    <a:lnTo>
                      <a:pt x="396" y="30"/>
                    </a:lnTo>
                    <a:lnTo>
                      <a:pt x="397" y="29"/>
                    </a:lnTo>
                    <a:lnTo>
                      <a:pt x="401" y="29"/>
                    </a:lnTo>
                    <a:lnTo>
                      <a:pt x="392" y="36"/>
                    </a:lnTo>
                    <a:lnTo>
                      <a:pt x="398" y="36"/>
                    </a:lnTo>
                    <a:lnTo>
                      <a:pt x="411" y="35"/>
                    </a:lnTo>
                    <a:lnTo>
                      <a:pt x="431" y="36"/>
                    </a:lnTo>
                    <a:lnTo>
                      <a:pt x="440" y="43"/>
                    </a:lnTo>
                    <a:lnTo>
                      <a:pt x="458" y="45"/>
                    </a:lnTo>
                    <a:lnTo>
                      <a:pt x="461" y="48"/>
                    </a:lnTo>
                    <a:lnTo>
                      <a:pt x="480" y="49"/>
                    </a:lnTo>
                    <a:lnTo>
                      <a:pt x="483" y="49"/>
                    </a:lnTo>
                    <a:lnTo>
                      <a:pt x="485" y="49"/>
                    </a:lnTo>
                    <a:lnTo>
                      <a:pt x="487" y="49"/>
                    </a:lnTo>
                    <a:lnTo>
                      <a:pt x="496" y="51"/>
                    </a:lnTo>
                    <a:lnTo>
                      <a:pt x="500" y="56"/>
                    </a:lnTo>
                    <a:lnTo>
                      <a:pt x="501" y="59"/>
                    </a:lnTo>
                    <a:lnTo>
                      <a:pt x="497" y="61"/>
                    </a:lnTo>
                    <a:lnTo>
                      <a:pt x="488" y="70"/>
                    </a:lnTo>
                    <a:lnTo>
                      <a:pt x="508" y="70"/>
                    </a:lnTo>
                    <a:lnTo>
                      <a:pt x="523" y="70"/>
                    </a:lnTo>
                    <a:lnTo>
                      <a:pt x="527" y="69"/>
                    </a:lnTo>
                    <a:lnTo>
                      <a:pt x="544" y="65"/>
                    </a:lnTo>
                    <a:lnTo>
                      <a:pt x="565" y="61"/>
                    </a:lnTo>
                    <a:lnTo>
                      <a:pt x="577" y="55"/>
                    </a:lnTo>
                    <a:lnTo>
                      <a:pt x="594" y="53"/>
                    </a:lnTo>
                    <a:lnTo>
                      <a:pt x="609" y="49"/>
                    </a:lnTo>
                    <a:lnTo>
                      <a:pt x="614" y="52"/>
                    </a:lnTo>
                    <a:lnTo>
                      <a:pt x="613" y="57"/>
                    </a:lnTo>
                    <a:lnTo>
                      <a:pt x="609" y="57"/>
                    </a:lnTo>
                    <a:lnTo>
                      <a:pt x="611" y="60"/>
                    </a:lnTo>
                    <a:lnTo>
                      <a:pt x="617" y="61"/>
                    </a:lnTo>
                    <a:lnTo>
                      <a:pt x="617" y="64"/>
                    </a:lnTo>
                    <a:lnTo>
                      <a:pt x="624" y="65"/>
                    </a:lnTo>
                    <a:lnTo>
                      <a:pt x="633" y="62"/>
                    </a:lnTo>
                    <a:lnTo>
                      <a:pt x="631" y="66"/>
                    </a:lnTo>
                    <a:lnTo>
                      <a:pt x="638" y="69"/>
                    </a:lnTo>
                    <a:lnTo>
                      <a:pt x="642" y="70"/>
                    </a:lnTo>
                    <a:lnTo>
                      <a:pt x="646" y="69"/>
                    </a:lnTo>
                    <a:lnTo>
                      <a:pt x="648" y="70"/>
                    </a:lnTo>
                    <a:lnTo>
                      <a:pt x="661" y="69"/>
                    </a:lnTo>
                    <a:lnTo>
                      <a:pt x="663" y="69"/>
                    </a:lnTo>
                    <a:lnTo>
                      <a:pt x="665" y="68"/>
                    </a:lnTo>
                    <a:lnTo>
                      <a:pt x="678" y="69"/>
                    </a:lnTo>
                    <a:lnTo>
                      <a:pt x="685" y="69"/>
                    </a:lnTo>
                    <a:lnTo>
                      <a:pt x="690" y="68"/>
                    </a:lnTo>
                    <a:lnTo>
                      <a:pt x="691" y="64"/>
                    </a:lnTo>
                    <a:lnTo>
                      <a:pt x="695" y="61"/>
                    </a:lnTo>
                    <a:lnTo>
                      <a:pt x="697" y="59"/>
                    </a:lnTo>
                    <a:lnTo>
                      <a:pt x="702" y="60"/>
                    </a:lnTo>
                    <a:lnTo>
                      <a:pt x="706" y="59"/>
                    </a:lnTo>
                    <a:lnTo>
                      <a:pt x="707" y="56"/>
                    </a:lnTo>
                    <a:lnTo>
                      <a:pt x="716" y="57"/>
                    </a:lnTo>
                    <a:lnTo>
                      <a:pt x="717" y="60"/>
                    </a:lnTo>
                    <a:lnTo>
                      <a:pt x="725" y="60"/>
                    </a:lnTo>
                    <a:lnTo>
                      <a:pt x="729" y="61"/>
                    </a:lnTo>
                    <a:lnTo>
                      <a:pt x="733" y="64"/>
                    </a:lnTo>
                    <a:lnTo>
                      <a:pt x="741" y="64"/>
                    </a:lnTo>
                    <a:lnTo>
                      <a:pt x="753" y="60"/>
                    </a:lnTo>
                    <a:lnTo>
                      <a:pt x="756" y="57"/>
                    </a:lnTo>
                    <a:lnTo>
                      <a:pt x="763" y="53"/>
                    </a:lnTo>
                    <a:lnTo>
                      <a:pt x="760" y="52"/>
                    </a:lnTo>
                    <a:lnTo>
                      <a:pt x="754" y="52"/>
                    </a:lnTo>
                    <a:lnTo>
                      <a:pt x="758" y="48"/>
                    </a:lnTo>
                    <a:lnTo>
                      <a:pt x="764" y="47"/>
                    </a:lnTo>
                    <a:lnTo>
                      <a:pt x="767" y="43"/>
                    </a:lnTo>
                    <a:lnTo>
                      <a:pt x="768" y="42"/>
                    </a:lnTo>
                    <a:lnTo>
                      <a:pt x="763" y="39"/>
                    </a:lnTo>
                    <a:lnTo>
                      <a:pt x="753" y="35"/>
                    </a:lnTo>
                    <a:lnTo>
                      <a:pt x="750" y="35"/>
                    </a:lnTo>
                    <a:lnTo>
                      <a:pt x="749" y="34"/>
                    </a:lnTo>
                    <a:lnTo>
                      <a:pt x="750" y="32"/>
                    </a:lnTo>
                    <a:lnTo>
                      <a:pt x="747" y="29"/>
                    </a:lnTo>
                    <a:lnTo>
                      <a:pt x="751" y="25"/>
                    </a:lnTo>
                    <a:lnTo>
                      <a:pt x="756" y="23"/>
                    </a:lnTo>
                    <a:lnTo>
                      <a:pt x="758" y="23"/>
                    </a:lnTo>
                    <a:lnTo>
                      <a:pt x="759" y="21"/>
                    </a:lnTo>
                    <a:lnTo>
                      <a:pt x="756" y="18"/>
                    </a:lnTo>
                    <a:lnTo>
                      <a:pt x="766" y="12"/>
                    </a:lnTo>
                    <a:lnTo>
                      <a:pt x="769" y="10"/>
                    </a:lnTo>
                    <a:lnTo>
                      <a:pt x="772" y="9"/>
                    </a:lnTo>
                    <a:lnTo>
                      <a:pt x="777" y="5"/>
                    </a:lnTo>
                    <a:lnTo>
                      <a:pt x="788" y="4"/>
                    </a:lnTo>
                    <a:lnTo>
                      <a:pt x="790" y="1"/>
                    </a:lnTo>
                    <a:lnTo>
                      <a:pt x="799" y="0"/>
                    </a:lnTo>
                    <a:lnTo>
                      <a:pt x="799" y="1"/>
                    </a:lnTo>
                    <a:lnTo>
                      <a:pt x="797" y="4"/>
                    </a:lnTo>
                    <a:lnTo>
                      <a:pt x="798" y="2"/>
                    </a:lnTo>
                    <a:lnTo>
                      <a:pt x="798" y="4"/>
                    </a:lnTo>
                    <a:lnTo>
                      <a:pt x="801" y="2"/>
                    </a:lnTo>
                    <a:lnTo>
                      <a:pt x="805" y="4"/>
                    </a:lnTo>
                    <a:lnTo>
                      <a:pt x="805" y="5"/>
                    </a:lnTo>
                    <a:lnTo>
                      <a:pt x="810" y="10"/>
                    </a:lnTo>
                    <a:lnTo>
                      <a:pt x="803" y="18"/>
                    </a:lnTo>
                    <a:lnTo>
                      <a:pt x="805" y="21"/>
                    </a:lnTo>
                    <a:lnTo>
                      <a:pt x="807" y="22"/>
                    </a:lnTo>
                    <a:lnTo>
                      <a:pt x="807" y="25"/>
                    </a:lnTo>
                    <a:lnTo>
                      <a:pt x="809" y="26"/>
                    </a:lnTo>
                    <a:lnTo>
                      <a:pt x="810" y="26"/>
                    </a:lnTo>
                    <a:lnTo>
                      <a:pt x="810" y="29"/>
                    </a:lnTo>
                    <a:lnTo>
                      <a:pt x="803" y="31"/>
                    </a:lnTo>
                    <a:lnTo>
                      <a:pt x="796" y="35"/>
                    </a:lnTo>
                    <a:lnTo>
                      <a:pt x="790" y="36"/>
                    </a:lnTo>
                    <a:lnTo>
                      <a:pt x="796" y="39"/>
                    </a:lnTo>
                    <a:lnTo>
                      <a:pt x="799" y="40"/>
                    </a:lnTo>
                    <a:lnTo>
                      <a:pt x="803" y="38"/>
                    </a:lnTo>
                    <a:lnTo>
                      <a:pt x="807" y="38"/>
                    </a:lnTo>
                    <a:lnTo>
                      <a:pt x="815" y="39"/>
                    </a:lnTo>
                    <a:lnTo>
                      <a:pt x="816" y="40"/>
                    </a:lnTo>
                    <a:lnTo>
                      <a:pt x="812" y="42"/>
                    </a:lnTo>
                    <a:lnTo>
                      <a:pt x="809" y="44"/>
                    </a:lnTo>
                    <a:lnTo>
                      <a:pt x="807" y="47"/>
                    </a:lnTo>
                    <a:lnTo>
                      <a:pt x="806" y="48"/>
                    </a:lnTo>
                    <a:lnTo>
                      <a:pt x="807" y="49"/>
                    </a:lnTo>
                    <a:lnTo>
                      <a:pt x="801" y="57"/>
                    </a:lnTo>
                    <a:lnTo>
                      <a:pt x="802" y="59"/>
                    </a:lnTo>
                    <a:lnTo>
                      <a:pt x="807" y="59"/>
                    </a:lnTo>
                    <a:lnTo>
                      <a:pt x="812" y="53"/>
                    </a:lnTo>
                    <a:lnTo>
                      <a:pt x="818" y="48"/>
                    </a:lnTo>
                    <a:lnTo>
                      <a:pt x="828" y="45"/>
                    </a:lnTo>
                    <a:lnTo>
                      <a:pt x="832" y="44"/>
                    </a:lnTo>
                    <a:lnTo>
                      <a:pt x="832" y="48"/>
                    </a:lnTo>
                    <a:lnTo>
                      <a:pt x="837" y="52"/>
                    </a:lnTo>
                    <a:lnTo>
                      <a:pt x="833" y="61"/>
                    </a:lnTo>
                    <a:lnTo>
                      <a:pt x="831" y="62"/>
                    </a:lnTo>
                    <a:lnTo>
                      <a:pt x="824" y="64"/>
                    </a:lnTo>
                    <a:lnTo>
                      <a:pt x="823" y="70"/>
                    </a:lnTo>
                    <a:lnTo>
                      <a:pt x="827" y="77"/>
                    </a:lnTo>
                    <a:lnTo>
                      <a:pt x="831" y="78"/>
                    </a:lnTo>
                    <a:lnTo>
                      <a:pt x="832" y="75"/>
                    </a:lnTo>
                    <a:lnTo>
                      <a:pt x="836" y="74"/>
                    </a:lnTo>
                    <a:lnTo>
                      <a:pt x="840" y="75"/>
                    </a:lnTo>
                    <a:lnTo>
                      <a:pt x="842" y="70"/>
                    </a:lnTo>
                    <a:lnTo>
                      <a:pt x="853" y="65"/>
                    </a:lnTo>
                    <a:lnTo>
                      <a:pt x="854" y="64"/>
                    </a:lnTo>
                    <a:lnTo>
                      <a:pt x="869" y="52"/>
                    </a:lnTo>
                    <a:lnTo>
                      <a:pt x="876" y="49"/>
                    </a:lnTo>
                    <a:lnTo>
                      <a:pt x="876" y="48"/>
                    </a:lnTo>
                    <a:lnTo>
                      <a:pt x="878" y="44"/>
                    </a:lnTo>
                    <a:lnTo>
                      <a:pt x="884" y="34"/>
                    </a:lnTo>
                    <a:lnTo>
                      <a:pt x="884" y="32"/>
                    </a:lnTo>
                    <a:lnTo>
                      <a:pt x="889" y="34"/>
                    </a:lnTo>
                    <a:lnTo>
                      <a:pt x="898" y="34"/>
                    </a:lnTo>
                    <a:lnTo>
                      <a:pt x="918" y="36"/>
                    </a:lnTo>
                    <a:lnTo>
                      <a:pt x="930" y="43"/>
                    </a:lnTo>
                    <a:lnTo>
                      <a:pt x="928" y="48"/>
                    </a:lnTo>
                    <a:lnTo>
                      <a:pt x="923" y="55"/>
                    </a:lnTo>
                    <a:lnTo>
                      <a:pt x="919" y="56"/>
                    </a:lnTo>
                    <a:lnTo>
                      <a:pt x="911" y="59"/>
                    </a:lnTo>
                    <a:lnTo>
                      <a:pt x="904" y="60"/>
                    </a:lnTo>
                    <a:lnTo>
                      <a:pt x="905" y="64"/>
                    </a:lnTo>
                    <a:lnTo>
                      <a:pt x="904" y="65"/>
                    </a:lnTo>
                    <a:lnTo>
                      <a:pt x="910" y="74"/>
                    </a:lnTo>
                    <a:lnTo>
                      <a:pt x="901" y="81"/>
                    </a:lnTo>
                    <a:lnTo>
                      <a:pt x="893" y="83"/>
                    </a:lnTo>
                    <a:lnTo>
                      <a:pt x="888" y="87"/>
                    </a:lnTo>
                    <a:lnTo>
                      <a:pt x="885" y="87"/>
                    </a:lnTo>
                    <a:lnTo>
                      <a:pt x="880" y="90"/>
                    </a:lnTo>
                    <a:lnTo>
                      <a:pt x="876" y="90"/>
                    </a:lnTo>
                    <a:lnTo>
                      <a:pt x="867" y="92"/>
                    </a:lnTo>
                    <a:lnTo>
                      <a:pt x="862" y="96"/>
                    </a:lnTo>
                    <a:lnTo>
                      <a:pt x="854" y="95"/>
                    </a:lnTo>
                    <a:lnTo>
                      <a:pt x="850" y="95"/>
                    </a:lnTo>
                    <a:lnTo>
                      <a:pt x="842" y="94"/>
                    </a:lnTo>
                    <a:lnTo>
                      <a:pt x="832" y="96"/>
                    </a:lnTo>
                    <a:lnTo>
                      <a:pt x="829" y="98"/>
                    </a:lnTo>
                    <a:lnTo>
                      <a:pt x="829" y="99"/>
                    </a:lnTo>
                    <a:lnTo>
                      <a:pt x="822" y="100"/>
                    </a:lnTo>
                    <a:lnTo>
                      <a:pt x="818" y="105"/>
                    </a:lnTo>
                    <a:lnTo>
                      <a:pt x="807" y="108"/>
                    </a:lnTo>
                    <a:lnTo>
                      <a:pt x="806" y="115"/>
                    </a:lnTo>
                    <a:lnTo>
                      <a:pt x="794" y="121"/>
                    </a:lnTo>
                    <a:lnTo>
                      <a:pt x="792" y="124"/>
                    </a:lnTo>
                    <a:lnTo>
                      <a:pt x="788" y="125"/>
                    </a:lnTo>
                    <a:lnTo>
                      <a:pt x="780" y="131"/>
                    </a:lnTo>
                    <a:lnTo>
                      <a:pt x="768" y="135"/>
                    </a:lnTo>
                    <a:lnTo>
                      <a:pt x="763" y="135"/>
                    </a:lnTo>
                    <a:lnTo>
                      <a:pt x="759" y="134"/>
                    </a:lnTo>
                    <a:lnTo>
                      <a:pt x="753" y="135"/>
                    </a:lnTo>
                    <a:lnTo>
                      <a:pt x="749" y="137"/>
                    </a:lnTo>
                    <a:lnTo>
                      <a:pt x="745" y="141"/>
                    </a:lnTo>
                    <a:lnTo>
                      <a:pt x="733" y="145"/>
                    </a:lnTo>
                    <a:lnTo>
                      <a:pt x="730" y="151"/>
                    </a:lnTo>
                    <a:lnTo>
                      <a:pt x="727" y="154"/>
                    </a:lnTo>
                    <a:lnTo>
                      <a:pt x="724" y="152"/>
                    </a:lnTo>
                    <a:lnTo>
                      <a:pt x="719" y="155"/>
                    </a:lnTo>
                    <a:lnTo>
                      <a:pt x="708" y="158"/>
                    </a:lnTo>
                    <a:lnTo>
                      <a:pt x="707" y="160"/>
                    </a:lnTo>
                    <a:lnTo>
                      <a:pt x="700" y="163"/>
                    </a:lnTo>
                    <a:lnTo>
                      <a:pt x="694" y="165"/>
                    </a:lnTo>
                    <a:lnTo>
                      <a:pt x="691" y="165"/>
                    </a:lnTo>
                    <a:lnTo>
                      <a:pt x="686" y="168"/>
                    </a:lnTo>
                    <a:lnTo>
                      <a:pt x="684" y="169"/>
                    </a:lnTo>
                    <a:lnTo>
                      <a:pt x="680" y="173"/>
                    </a:lnTo>
                    <a:lnTo>
                      <a:pt x="677" y="175"/>
                    </a:lnTo>
                    <a:lnTo>
                      <a:pt x="673" y="176"/>
                    </a:lnTo>
                    <a:lnTo>
                      <a:pt x="665" y="181"/>
                    </a:lnTo>
                    <a:lnTo>
                      <a:pt x="659" y="186"/>
                    </a:lnTo>
                    <a:lnTo>
                      <a:pt x="646" y="195"/>
                    </a:lnTo>
                    <a:lnTo>
                      <a:pt x="642" y="197"/>
                    </a:lnTo>
                    <a:lnTo>
                      <a:pt x="635" y="204"/>
                    </a:lnTo>
                    <a:lnTo>
                      <a:pt x="631" y="218"/>
                    </a:lnTo>
                    <a:lnTo>
                      <a:pt x="626" y="224"/>
                    </a:lnTo>
                    <a:lnTo>
                      <a:pt x="626" y="225"/>
                    </a:lnTo>
                    <a:lnTo>
                      <a:pt x="630" y="227"/>
                    </a:lnTo>
                    <a:lnTo>
                      <a:pt x="643" y="227"/>
                    </a:lnTo>
                    <a:lnTo>
                      <a:pt x="638" y="254"/>
                    </a:lnTo>
                    <a:lnTo>
                      <a:pt x="633" y="259"/>
                    </a:lnTo>
                    <a:lnTo>
                      <a:pt x="646" y="258"/>
                    </a:lnTo>
                    <a:lnTo>
                      <a:pt x="660" y="255"/>
                    </a:lnTo>
                    <a:lnTo>
                      <a:pt x="674" y="262"/>
                    </a:lnTo>
                    <a:lnTo>
                      <a:pt x="681" y="263"/>
                    </a:lnTo>
                    <a:lnTo>
                      <a:pt x="682" y="263"/>
                    </a:lnTo>
                    <a:lnTo>
                      <a:pt x="684" y="264"/>
                    </a:lnTo>
                    <a:lnTo>
                      <a:pt x="691" y="270"/>
                    </a:lnTo>
                    <a:lnTo>
                      <a:pt x="693" y="274"/>
                    </a:lnTo>
                    <a:lnTo>
                      <a:pt x="694" y="277"/>
                    </a:lnTo>
                    <a:lnTo>
                      <a:pt x="700" y="280"/>
                    </a:lnTo>
                    <a:lnTo>
                      <a:pt x="715" y="287"/>
                    </a:lnTo>
                    <a:lnTo>
                      <a:pt x="723" y="292"/>
                    </a:lnTo>
                    <a:lnTo>
                      <a:pt x="737" y="292"/>
                    </a:lnTo>
                    <a:lnTo>
                      <a:pt x="750" y="293"/>
                    </a:lnTo>
                    <a:lnTo>
                      <a:pt x="754" y="293"/>
                    </a:lnTo>
                    <a:lnTo>
                      <a:pt x="759" y="294"/>
                    </a:lnTo>
                    <a:lnTo>
                      <a:pt x="758" y="300"/>
                    </a:lnTo>
                    <a:lnTo>
                      <a:pt x="750" y="311"/>
                    </a:lnTo>
                    <a:lnTo>
                      <a:pt x="750" y="315"/>
                    </a:lnTo>
                    <a:lnTo>
                      <a:pt x="747" y="322"/>
                    </a:lnTo>
                    <a:lnTo>
                      <a:pt x="743" y="330"/>
                    </a:lnTo>
                    <a:lnTo>
                      <a:pt x="742" y="331"/>
                    </a:lnTo>
                    <a:lnTo>
                      <a:pt x="740" y="335"/>
                    </a:lnTo>
                    <a:lnTo>
                      <a:pt x="741" y="336"/>
                    </a:lnTo>
                    <a:lnTo>
                      <a:pt x="745" y="345"/>
                    </a:lnTo>
                    <a:lnTo>
                      <a:pt x="743" y="350"/>
                    </a:lnTo>
                    <a:lnTo>
                      <a:pt x="747" y="353"/>
                    </a:lnTo>
                    <a:lnTo>
                      <a:pt x="750" y="354"/>
                    </a:lnTo>
                    <a:lnTo>
                      <a:pt x="753" y="356"/>
                    </a:lnTo>
                    <a:lnTo>
                      <a:pt x="751" y="366"/>
                    </a:lnTo>
                    <a:lnTo>
                      <a:pt x="759" y="369"/>
                    </a:lnTo>
                    <a:lnTo>
                      <a:pt x="760" y="366"/>
                    </a:lnTo>
                    <a:lnTo>
                      <a:pt x="766" y="363"/>
                    </a:lnTo>
                    <a:lnTo>
                      <a:pt x="768" y="360"/>
                    </a:lnTo>
                    <a:lnTo>
                      <a:pt x="772" y="360"/>
                    </a:lnTo>
                    <a:lnTo>
                      <a:pt x="776" y="358"/>
                    </a:lnTo>
                    <a:lnTo>
                      <a:pt x="779" y="354"/>
                    </a:lnTo>
                    <a:lnTo>
                      <a:pt x="786" y="349"/>
                    </a:lnTo>
                    <a:lnTo>
                      <a:pt x="789" y="344"/>
                    </a:lnTo>
                    <a:lnTo>
                      <a:pt x="786" y="343"/>
                    </a:lnTo>
                    <a:lnTo>
                      <a:pt x="786" y="341"/>
                    </a:lnTo>
                    <a:lnTo>
                      <a:pt x="788" y="339"/>
                    </a:lnTo>
                    <a:lnTo>
                      <a:pt x="789" y="339"/>
                    </a:lnTo>
                    <a:lnTo>
                      <a:pt x="789" y="336"/>
                    </a:lnTo>
                    <a:lnTo>
                      <a:pt x="789" y="333"/>
                    </a:lnTo>
                    <a:lnTo>
                      <a:pt x="792" y="326"/>
                    </a:lnTo>
                    <a:lnTo>
                      <a:pt x="790" y="324"/>
                    </a:lnTo>
                    <a:lnTo>
                      <a:pt x="792" y="323"/>
                    </a:lnTo>
                    <a:lnTo>
                      <a:pt x="793" y="322"/>
                    </a:lnTo>
                    <a:lnTo>
                      <a:pt x="794" y="319"/>
                    </a:lnTo>
                    <a:lnTo>
                      <a:pt x="794" y="318"/>
                    </a:lnTo>
                    <a:lnTo>
                      <a:pt x="796" y="315"/>
                    </a:lnTo>
                    <a:lnTo>
                      <a:pt x="793" y="313"/>
                    </a:lnTo>
                    <a:lnTo>
                      <a:pt x="793" y="305"/>
                    </a:lnTo>
                    <a:lnTo>
                      <a:pt x="792" y="304"/>
                    </a:lnTo>
                    <a:lnTo>
                      <a:pt x="819" y="294"/>
                    </a:lnTo>
                    <a:lnTo>
                      <a:pt x="835" y="287"/>
                    </a:lnTo>
                    <a:lnTo>
                      <a:pt x="839" y="284"/>
                    </a:lnTo>
                    <a:lnTo>
                      <a:pt x="852" y="276"/>
                    </a:lnTo>
                    <a:lnTo>
                      <a:pt x="858" y="267"/>
                    </a:lnTo>
                    <a:lnTo>
                      <a:pt x="863" y="253"/>
                    </a:lnTo>
                    <a:lnTo>
                      <a:pt x="862" y="241"/>
                    </a:lnTo>
                    <a:lnTo>
                      <a:pt x="859" y="238"/>
                    </a:lnTo>
                    <a:lnTo>
                      <a:pt x="850" y="232"/>
                    </a:lnTo>
                    <a:lnTo>
                      <a:pt x="849" y="229"/>
                    </a:lnTo>
                    <a:lnTo>
                      <a:pt x="852" y="225"/>
                    </a:lnTo>
                    <a:lnTo>
                      <a:pt x="857" y="224"/>
                    </a:lnTo>
                    <a:lnTo>
                      <a:pt x="858" y="221"/>
                    </a:lnTo>
                    <a:lnTo>
                      <a:pt x="865" y="219"/>
                    </a:lnTo>
                    <a:lnTo>
                      <a:pt x="866" y="216"/>
                    </a:lnTo>
                    <a:lnTo>
                      <a:pt x="866" y="215"/>
                    </a:lnTo>
                    <a:lnTo>
                      <a:pt x="870" y="212"/>
                    </a:lnTo>
                    <a:lnTo>
                      <a:pt x="870" y="211"/>
                    </a:lnTo>
                    <a:lnTo>
                      <a:pt x="876" y="203"/>
                    </a:lnTo>
                    <a:lnTo>
                      <a:pt x="878" y="203"/>
                    </a:lnTo>
                    <a:lnTo>
                      <a:pt x="879" y="198"/>
                    </a:lnTo>
                    <a:lnTo>
                      <a:pt x="878" y="198"/>
                    </a:lnTo>
                    <a:lnTo>
                      <a:pt x="879" y="193"/>
                    </a:lnTo>
                    <a:lnTo>
                      <a:pt x="875" y="190"/>
                    </a:lnTo>
                    <a:lnTo>
                      <a:pt x="882" y="186"/>
                    </a:lnTo>
                    <a:lnTo>
                      <a:pt x="887" y="184"/>
                    </a:lnTo>
                    <a:lnTo>
                      <a:pt x="888" y="180"/>
                    </a:lnTo>
                    <a:lnTo>
                      <a:pt x="885" y="175"/>
                    </a:lnTo>
                    <a:lnTo>
                      <a:pt x="892" y="163"/>
                    </a:lnTo>
                    <a:lnTo>
                      <a:pt x="905" y="159"/>
                    </a:lnTo>
                    <a:lnTo>
                      <a:pt x="921" y="163"/>
                    </a:lnTo>
                    <a:lnTo>
                      <a:pt x="927" y="164"/>
                    </a:lnTo>
                    <a:lnTo>
                      <a:pt x="934" y="164"/>
                    </a:lnTo>
                    <a:lnTo>
                      <a:pt x="938" y="165"/>
                    </a:lnTo>
                    <a:lnTo>
                      <a:pt x="945" y="164"/>
                    </a:lnTo>
                    <a:lnTo>
                      <a:pt x="948" y="163"/>
                    </a:lnTo>
                    <a:lnTo>
                      <a:pt x="954" y="161"/>
                    </a:lnTo>
                    <a:lnTo>
                      <a:pt x="957" y="163"/>
                    </a:lnTo>
                    <a:lnTo>
                      <a:pt x="961" y="167"/>
                    </a:lnTo>
                    <a:lnTo>
                      <a:pt x="964" y="167"/>
                    </a:lnTo>
                    <a:lnTo>
                      <a:pt x="966" y="168"/>
                    </a:lnTo>
                    <a:lnTo>
                      <a:pt x="965" y="171"/>
                    </a:lnTo>
                    <a:lnTo>
                      <a:pt x="970" y="173"/>
                    </a:lnTo>
                    <a:lnTo>
                      <a:pt x="971" y="175"/>
                    </a:lnTo>
                    <a:lnTo>
                      <a:pt x="975" y="177"/>
                    </a:lnTo>
                    <a:lnTo>
                      <a:pt x="973" y="180"/>
                    </a:lnTo>
                    <a:lnTo>
                      <a:pt x="970" y="181"/>
                    </a:lnTo>
                    <a:lnTo>
                      <a:pt x="973" y="184"/>
                    </a:lnTo>
                    <a:lnTo>
                      <a:pt x="982" y="186"/>
                    </a:lnTo>
                    <a:lnTo>
                      <a:pt x="986" y="186"/>
                    </a:lnTo>
                    <a:lnTo>
                      <a:pt x="990" y="185"/>
                    </a:lnTo>
                    <a:lnTo>
                      <a:pt x="996" y="186"/>
                    </a:lnTo>
                    <a:lnTo>
                      <a:pt x="999" y="186"/>
                    </a:lnTo>
                    <a:lnTo>
                      <a:pt x="997" y="190"/>
                    </a:lnTo>
                    <a:lnTo>
                      <a:pt x="992" y="193"/>
                    </a:lnTo>
                    <a:lnTo>
                      <a:pt x="992" y="194"/>
                    </a:lnTo>
                    <a:lnTo>
                      <a:pt x="990" y="195"/>
                    </a:lnTo>
                    <a:lnTo>
                      <a:pt x="988" y="202"/>
                    </a:lnTo>
                    <a:lnTo>
                      <a:pt x="984" y="204"/>
                    </a:lnTo>
                    <a:lnTo>
                      <a:pt x="984" y="207"/>
                    </a:lnTo>
                    <a:lnTo>
                      <a:pt x="987" y="207"/>
                    </a:lnTo>
                    <a:lnTo>
                      <a:pt x="986" y="210"/>
                    </a:lnTo>
                    <a:lnTo>
                      <a:pt x="986" y="211"/>
                    </a:lnTo>
                    <a:lnTo>
                      <a:pt x="982" y="214"/>
                    </a:lnTo>
                    <a:lnTo>
                      <a:pt x="982" y="218"/>
                    </a:lnTo>
                    <a:lnTo>
                      <a:pt x="986" y="218"/>
                    </a:lnTo>
                    <a:lnTo>
                      <a:pt x="984" y="220"/>
                    </a:lnTo>
                    <a:lnTo>
                      <a:pt x="981" y="224"/>
                    </a:lnTo>
                    <a:lnTo>
                      <a:pt x="979" y="225"/>
                    </a:lnTo>
                    <a:lnTo>
                      <a:pt x="988" y="225"/>
                    </a:lnTo>
                    <a:lnTo>
                      <a:pt x="994" y="227"/>
                    </a:lnTo>
                    <a:lnTo>
                      <a:pt x="996" y="231"/>
                    </a:lnTo>
                    <a:lnTo>
                      <a:pt x="999" y="232"/>
                    </a:lnTo>
                    <a:lnTo>
                      <a:pt x="1000" y="233"/>
                    </a:lnTo>
                    <a:lnTo>
                      <a:pt x="999" y="237"/>
                    </a:lnTo>
                    <a:lnTo>
                      <a:pt x="999" y="238"/>
                    </a:lnTo>
                    <a:lnTo>
                      <a:pt x="1007" y="234"/>
                    </a:lnTo>
                    <a:lnTo>
                      <a:pt x="1008" y="234"/>
                    </a:lnTo>
                    <a:lnTo>
                      <a:pt x="1011" y="233"/>
                    </a:lnTo>
                    <a:lnTo>
                      <a:pt x="1014" y="233"/>
                    </a:lnTo>
                    <a:lnTo>
                      <a:pt x="1018" y="228"/>
                    </a:lnTo>
                    <a:lnTo>
                      <a:pt x="1021" y="227"/>
                    </a:lnTo>
                    <a:lnTo>
                      <a:pt x="1026" y="227"/>
                    </a:lnTo>
                    <a:lnTo>
                      <a:pt x="1027" y="225"/>
                    </a:lnTo>
                    <a:lnTo>
                      <a:pt x="1033" y="224"/>
                    </a:lnTo>
                    <a:lnTo>
                      <a:pt x="1033" y="223"/>
                    </a:lnTo>
                    <a:lnTo>
                      <a:pt x="1035" y="219"/>
                    </a:lnTo>
                    <a:lnTo>
                      <a:pt x="1038" y="216"/>
                    </a:lnTo>
                    <a:lnTo>
                      <a:pt x="1040" y="215"/>
                    </a:lnTo>
                    <a:lnTo>
                      <a:pt x="1042" y="214"/>
                    </a:lnTo>
                    <a:lnTo>
                      <a:pt x="1042" y="211"/>
                    </a:lnTo>
                    <a:lnTo>
                      <a:pt x="1044" y="208"/>
                    </a:lnTo>
                    <a:lnTo>
                      <a:pt x="1047" y="208"/>
                    </a:lnTo>
                    <a:lnTo>
                      <a:pt x="1047" y="207"/>
                    </a:lnTo>
                    <a:lnTo>
                      <a:pt x="1048" y="206"/>
                    </a:lnTo>
                    <a:lnTo>
                      <a:pt x="1050" y="206"/>
                    </a:lnTo>
                    <a:lnTo>
                      <a:pt x="1051" y="203"/>
                    </a:lnTo>
                    <a:lnTo>
                      <a:pt x="1056" y="198"/>
                    </a:lnTo>
                    <a:lnTo>
                      <a:pt x="1060" y="199"/>
                    </a:lnTo>
                    <a:lnTo>
                      <a:pt x="1061" y="198"/>
                    </a:lnTo>
                    <a:lnTo>
                      <a:pt x="1060" y="203"/>
                    </a:lnTo>
                    <a:lnTo>
                      <a:pt x="1063" y="204"/>
                    </a:lnTo>
                    <a:lnTo>
                      <a:pt x="1063" y="207"/>
                    </a:lnTo>
                    <a:lnTo>
                      <a:pt x="1063" y="211"/>
                    </a:lnTo>
                    <a:lnTo>
                      <a:pt x="1065" y="214"/>
                    </a:lnTo>
                    <a:lnTo>
                      <a:pt x="1063" y="216"/>
                    </a:lnTo>
                    <a:lnTo>
                      <a:pt x="1065" y="218"/>
                    </a:lnTo>
                    <a:lnTo>
                      <a:pt x="1068" y="220"/>
                    </a:lnTo>
                    <a:lnTo>
                      <a:pt x="1067" y="223"/>
                    </a:lnTo>
                    <a:lnTo>
                      <a:pt x="1070" y="227"/>
                    </a:lnTo>
                    <a:lnTo>
                      <a:pt x="1070" y="229"/>
                    </a:lnTo>
                    <a:lnTo>
                      <a:pt x="1067" y="232"/>
                    </a:lnTo>
                    <a:lnTo>
                      <a:pt x="1065" y="233"/>
                    </a:lnTo>
                    <a:lnTo>
                      <a:pt x="1069" y="232"/>
                    </a:lnTo>
                    <a:lnTo>
                      <a:pt x="1072" y="233"/>
                    </a:lnTo>
                    <a:lnTo>
                      <a:pt x="1070" y="237"/>
                    </a:lnTo>
                    <a:lnTo>
                      <a:pt x="1070" y="238"/>
                    </a:lnTo>
                    <a:lnTo>
                      <a:pt x="1072" y="242"/>
                    </a:lnTo>
                    <a:lnTo>
                      <a:pt x="1077" y="244"/>
                    </a:lnTo>
                    <a:lnTo>
                      <a:pt x="1076" y="246"/>
                    </a:lnTo>
                    <a:lnTo>
                      <a:pt x="1076" y="247"/>
                    </a:lnTo>
                    <a:lnTo>
                      <a:pt x="1070" y="251"/>
                    </a:lnTo>
                    <a:lnTo>
                      <a:pt x="1074" y="253"/>
                    </a:lnTo>
                    <a:lnTo>
                      <a:pt x="1072" y="255"/>
                    </a:lnTo>
                    <a:lnTo>
                      <a:pt x="1077" y="257"/>
                    </a:lnTo>
                    <a:lnTo>
                      <a:pt x="1078" y="259"/>
                    </a:lnTo>
                    <a:lnTo>
                      <a:pt x="1073" y="262"/>
                    </a:lnTo>
                    <a:lnTo>
                      <a:pt x="1070" y="267"/>
                    </a:lnTo>
                    <a:lnTo>
                      <a:pt x="1069" y="268"/>
                    </a:lnTo>
                    <a:lnTo>
                      <a:pt x="1068" y="270"/>
                    </a:lnTo>
                    <a:lnTo>
                      <a:pt x="1067" y="271"/>
                    </a:lnTo>
                    <a:lnTo>
                      <a:pt x="1067" y="274"/>
                    </a:lnTo>
                    <a:lnTo>
                      <a:pt x="1070" y="275"/>
                    </a:lnTo>
                    <a:lnTo>
                      <a:pt x="1072" y="275"/>
                    </a:lnTo>
                    <a:lnTo>
                      <a:pt x="1072" y="279"/>
                    </a:lnTo>
                    <a:lnTo>
                      <a:pt x="1077" y="280"/>
                    </a:lnTo>
                    <a:lnTo>
                      <a:pt x="1080" y="284"/>
                    </a:lnTo>
                    <a:lnTo>
                      <a:pt x="1081" y="283"/>
                    </a:lnTo>
                    <a:lnTo>
                      <a:pt x="1083" y="283"/>
                    </a:lnTo>
                    <a:lnTo>
                      <a:pt x="1081" y="285"/>
                    </a:lnTo>
                    <a:lnTo>
                      <a:pt x="1083" y="288"/>
                    </a:lnTo>
                    <a:lnTo>
                      <a:pt x="1082" y="292"/>
                    </a:lnTo>
                    <a:lnTo>
                      <a:pt x="1085" y="293"/>
                    </a:lnTo>
                    <a:lnTo>
                      <a:pt x="1089" y="292"/>
                    </a:lnTo>
                    <a:lnTo>
                      <a:pt x="1087" y="293"/>
                    </a:lnTo>
                    <a:lnTo>
                      <a:pt x="1091" y="293"/>
                    </a:lnTo>
                    <a:lnTo>
                      <a:pt x="1091" y="294"/>
                    </a:lnTo>
                    <a:lnTo>
                      <a:pt x="1096" y="293"/>
                    </a:lnTo>
                    <a:lnTo>
                      <a:pt x="1098" y="294"/>
                    </a:lnTo>
                    <a:lnTo>
                      <a:pt x="1098" y="300"/>
                    </a:lnTo>
                    <a:lnTo>
                      <a:pt x="1107" y="301"/>
                    </a:lnTo>
                    <a:lnTo>
                      <a:pt x="1112" y="298"/>
                    </a:lnTo>
                    <a:lnTo>
                      <a:pt x="1113" y="300"/>
                    </a:lnTo>
                    <a:lnTo>
                      <a:pt x="1113" y="304"/>
                    </a:lnTo>
                    <a:lnTo>
                      <a:pt x="1117" y="304"/>
                    </a:lnTo>
                    <a:lnTo>
                      <a:pt x="1120" y="306"/>
                    </a:lnTo>
                    <a:lnTo>
                      <a:pt x="1112" y="309"/>
                    </a:lnTo>
                    <a:lnTo>
                      <a:pt x="1115" y="313"/>
                    </a:lnTo>
                    <a:lnTo>
                      <a:pt x="1115" y="320"/>
                    </a:lnTo>
                    <a:lnTo>
                      <a:pt x="1119" y="320"/>
                    </a:lnTo>
                    <a:lnTo>
                      <a:pt x="1126" y="320"/>
                    </a:lnTo>
                    <a:lnTo>
                      <a:pt x="1124" y="322"/>
                    </a:lnTo>
                    <a:lnTo>
                      <a:pt x="1132" y="324"/>
                    </a:lnTo>
                    <a:lnTo>
                      <a:pt x="1134" y="331"/>
                    </a:lnTo>
                    <a:lnTo>
                      <a:pt x="1129" y="339"/>
                    </a:lnTo>
                    <a:lnTo>
                      <a:pt x="1125" y="339"/>
                    </a:lnTo>
                    <a:lnTo>
                      <a:pt x="1129" y="347"/>
                    </a:lnTo>
                    <a:lnTo>
                      <a:pt x="1128" y="347"/>
                    </a:lnTo>
                    <a:lnTo>
                      <a:pt x="1128" y="349"/>
                    </a:lnTo>
                    <a:lnTo>
                      <a:pt x="1117" y="357"/>
                    </a:lnTo>
                    <a:lnTo>
                      <a:pt x="1106" y="362"/>
                    </a:lnTo>
                    <a:lnTo>
                      <a:pt x="1102" y="365"/>
                    </a:lnTo>
                    <a:lnTo>
                      <a:pt x="1099" y="365"/>
                    </a:lnTo>
                    <a:lnTo>
                      <a:pt x="1099" y="363"/>
                    </a:lnTo>
                    <a:lnTo>
                      <a:pt x="1082" y="367"/>
                    </a:lnTo>
                    <a:lnTo>
                      <a:pt x="1080" y="366"/>
                    </a:lnTo>
                    <a:lnTo>
                      <a:pt x="1070" y="374"/>
                    </a:lnTo>
                    <a:lnTo>
                      <a:pt x="1068" y="376"/>
                    </a:lnTo>
                    <a:lnTo>
                      <a:pt x="1065" y="376"/>
                    </a:lnTo>
                    <a:lnTo>
                      <a:pt x="1053" y="383"/>
                    </a:lnTo>
                    <a:lnTo>
                      <a:pt x="1052" y="386"/>
                    </a:lnTo>
                    <a:lnTo>
                      <a:pt x="1044" y="387"/>
                    </a:lnTo>
                    <a:lnTo>
                      <a:pt x="1025" y="388"/>
                    </a:lnTo>
                    <a:lnTo>
                      <a:pt x="1022" y="390"/>
                    </a:lnTo>
                    <a:lnTo>
                      <a:pt x="1020" y="387"/>
                    </a:lnTo>
                    <a:lnTo>
                      <a:pt x="1003" y="387"/>
                    </a:lnTo>
                    <a:lnTo>
                      <a:pt x="995" y="387"/>
                    </a:lnTo>
                    <a:lnTo>
                      <a:pt x="987" y="387"/>
                    </a:lnTo>
                    <a:lnTo>
                      <a:pt x="960" y="387"/>
                    </a:lnTo>
                    <a:lnTo>
                      <a:pt x="953" y="387"/>
                    </a:lnTo>
                    <a:lnTo>
                      <a:pt x="951" y="388"/>
                    </a:lnTo>
                    <a:lnTo>
                      <a:pt x="943" y="392"/>
                    </a:lnTo>
                    <a:lnTo>
                      <a:pt x="940" y="395"/>
                    </a:lnTo>
                    <a:lnTo>
                      <a:pt x="932" y="404"/>
                    </a:lnTo>
                    <a:lnTo>
                      <a:pt x="921" y="405"/>
                    </a:lnTo>
                    <a:lnTo>
                      <a:pt x="918" y="408"/>
                    </a:lnTo>
                    <a:lnTo>
                      <a:pt x="917" y="409"/>
                    </a:lnTo>
                    <a:lnTo>
                      <a:pt x="911" y="409"/>
                    </a:lnTo>
                    <a:lnTo>
                      <a:pt x="909" y="413"/>
                    </a:lnTo>
                    <a:lnTo>
                      <a:pt x="902" y="416"/>
                    </a:lnTo>
                    <a:lnTo>
                      <a:pt x="900" y="419"/>
                    </a:lnTo>
                    <a:lnTo>
                      <a:pt x="887" y="429"/>
                    </a:lnTo>
                    <a:lnTo>
                      <a:pt x="882" y="435"/>
                    </a:lnTo>
                    <a:lnTo>
                      <a:pt x="878" y="438"/>
                    </a:lnTo>
                    <a:lnTo>
                      <a:pt x="872" y="442"/>
                    </a:lnTo>
                    <a:lnTo>
                      <a:pt x="871" y="442"/>
                    </a:lnTo>
                    <a:lnTo>
                      <a:pt x="865" y="448"/>
                    </a:lnTo>
                    <a:lnTo>
                      <a:pt x="855" y="452"/>
                    </a:lnTo>
                    <a:lnTo>
                      <a:pt x="846" y="456"/>
                    </a:lnTo>
                    <a:lnTo>
                      <a:pt x="845" y="455"/>
                    </a:lnTo>
                    <a:lnTo>
                      <a:pt x="837" y="459"/>
                    </a:lnTo>
                    <a:lnTo>
                      <a:pt x="829" y="462"/>
                    </a:lnTo>
                    <a:lnTo>
                      <a:pt x="820" y="466"/>
                    </a:lnTo>
                    <a:lnTo>
                      <a:pt x="814" y="473"/>
                    </a:lnTo>
                    <a:lnTo>
                      <a:pt x="807" y="478"/>
                    </a:lnTo>
                    <a:lnTo>
                      <a:pt x="803" y="478"/>
                    </a:lnTo>
                    <a:lnTo>
                      <a:pt x="803" y="479"/>
                    </a:lnTo>
                    <a:lnTo>
                      <a:pt x="803" y="481"/>
                    </a:lnTo>
                    <a:lnTo>
                      <a:pt x="796" y="483"/>
                    </a:lnTo>
                    <a:lnTo>
                      <a:pt x="786" y="487"/>
                    </a:lnTo>
                    <a:lnTo>
                      <a:pt x="779" y="490"/>
                    </a:lnTo>
                    <a:lnTo>
                      <a:pt x="768" y="498"/>
                    </a:lnTo>
                    <a:lnTo>
                      <a:pt x="766" y="499"/>
                    </a:lnTo>
                    <a:lnTo>
                      <a:pt x="758" y="503"/>
                    </a:lnTo>
                    <a:lnTo>
                      <a:pt x="751" y="504"/>
                    </a:lnTo>
                    <a:lnTo>
                      <a:pt x="747" y="508"/>
                    </a:lnTo>
                    <a:lnTo>
                      <a:pt x="741" y="509"/>
                    </a:lnTo>
                    <a:lnTo>
                      <a:pt x="741" y="508"/>
                    </a:lnTo>
                    <a:lnTo>
                      <a:pt x="737" y="508"/>
                    </a:lnTo>
                    <a:lnTo>
                      <a:pt x="737" y="507"/>
                    </a:lnTo>
                    <a:lnTo>
                      <a:pt x="711" y="512"/>
                    </a:lnTo>
                    <a:lnTo>
                      <a:pt x="706" y="515"/>
                    </a:lnTo>
                    <a:lnTo>
                      <a:pt x="697" y="521"/>
                    </a:lnTo>
                    <a:lnTo>
                      <a:pt x="704" y="522"/>
                    </a:lnTo>
                    <a:lnTo>
                      <a:pt x="708" y="521"/>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2190" name="Freeform 2189"/>
              <p:cNvSpPr>
                <a:spLocks/>
              </p:cNvSpPr>
              <p:nvPr/>
            </p:nvSpPr>
            <p:spPr bwMode="auto">
              <a:xfrm>
                <a:off x="1306825" y="2392363"/>
                <a:ext cx="46038" cy="58737"/>
              </a:xfrm>
              <a:custGeom>
                <a:avLst/>
                <a:gdLst/>
                <a:ahLst/>
                <a:cxnLst>
                  <a:cxn ang="0">
                    <a:pos x="1" y="19"/>
                  </a:cxn>
                  <a:cxn ang="0">
                    <a:pos x="1" y="15"/>
                  </a:cxn>
                  <a:cxn ang="0">
                    <a:pos x="1" y="13"/>
                  </a:cxn>
                  <a:cxn ang="0">
                    <a:pos x="4" y="4"/>
                  </a:cxn>
                  <a:cxn ang="0">
                    <a:pos x="10" y="0"/>
                  </a:cxn>
                  <a:cxn ang="0">
                    <a:pos x="16" y="0"/>
                  </a:cxn>
                  <a:cxn ang="0">
                    <a:pos x="20" y="1"/>
                  </a:cxn>
                  <a:cxn ang="0">
                    <a:pos x="25" y="2"/>
                  </a:cxn>
                  <a:cxn ang="0">
                    <a:pos x="29" y="1"/>
                  </a:cxn>
                  <a:cxn ang="0">
                    <a:pos x="16" y="11"/>
                  </a:cxn>
                  <a:cxn ang="0">
                    <a:pos x="13" y="17"/>
                  </a:cxn>
                  <a:cxn ang="0">
                    <a:pos x="13" y="20"/>
                  </a:cxn>
                  <a:cxn ang="0">
                    <a:pos x="10" y="20"/>
                  </a:cxn>
                  <a:cxn ang="0">
                    <a:pos x="6" y="26"/>
                  </a:cxn>
                  <a:cxn ang="0">
                    <a:pos x="5" y="30"/>
                  </a:cxn>
                  <a:cxn ang="0">
                    <a:pos x="8" y="35"/>
                  </a:cxn>
                  <a:cxn ang="0">
                    <a:pos x="9" y="35"/>
                  </a:cxn>
                  <a:cxn ang="0">
                    <a:pos x="9" y="37"/>
                  </a:cxn>
                  <a:cxn ang="0">
                    <a:pos x="5" y="37"/>
                  </a:cxn>
                  <a:cxn ang="0">
                    <a:pos x="1" y="23"/>
                  </a:cxn>
                  <a:cxn ang="0">
                    <a:pos x="0" y="19"/>
                  </a:cxn>
                  <a:cxn ang="0">
                    <a:pos x="1" y="19"/>
                  </a:cxn>
                </a:cxnLst>
                <a:rect l="0" t="0" r="r" b="b"/>
                <a:pathLst>
                  <a:path w="29" h="37">
                    <a:moveTo>
                      <a:pt x="1" y="19"/>
                    </a:moveTo>
                    <a:lnTo>
                      <a:pt x="1" y="15"/>
                    </a:lnTo>
                    <a:lnTo>
                      <a:pt x="1" y="13"/>
                    </a:lnTo>
                    <a:lnTo>
                      <a:pt x="4" y="4"/>
                    </a:lnTo>
                    <a:lnTo>
                      <a:pt x="10" y="0"/>
                    </a:lnTo>
                    <a:lnTo>
                      <a:pt x="16" y="0"/>
                    </a:lnTo>
                    <a:lnTo>
                      <a:pt x="20" y="1"/>
                    </a:lnTo>
                    <a:lnTo>
                      <a:pt x="25" y="2"/>
                    </a:lnTo>
                    <a:lnTo>
                      <a:pt x="29" y="1"/>
                    </a:lnTo>
                    <a:lnTo>
                      <a:pt x="16" y="11"/>
                    </a:lnTo>
                    <a:lnTo>
                      <a:pt x="13" y="17"/>
                    </a:lnTo>
                    <a:lnTo>
                      <a:pt x="13" y="20"/>
                    </a:lnTo>
                    <a:lnTo>
                      <a:pt x="10" y="20"/>
                    </a:lnTo>
                    <a:lnTo>
                      <a:pt x="6" y="26"/>
                    </a:lnTo>
                    <a:lnTo>
                      <a:pt x="5" y="30"/>
                    </a:lnTo>
                    <a:lnTo>
                      <a:pt x="8" y="35"/>
                    </a:lnTo>
                    <a:lnTo>
                      <a:pt x="9" y="35"/>
                    </a:lnTo>
                    <a:lnTo>
                      <a:pt x="9" y="37"/>
                    </a:lnTo>
                    <a:lnTo>
                      <a:pt x="5" y="37"/>
                    </a:lnTo>
                    <a:lnTo>
                      <a:pt x="1" y="23"/>
                    </a:lnTo>
                    <a:lnTo>
                      <a:pt x="0" y="19"/>
                    </a:lnTo>
                    <a:lnTo>
                      <a:pt x="1" y="1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1" name="Freeform 2190"/>
              <p:cNvSpPr>
                <a:spLocks/>
              </p:cNvSpPr>
              <p:nvPr/>
            </p:nvSpPr>
            <p:spPr bwMode="auto">
              <a:xfrm>
                <a:off x="1346513" y="2490788"/>
                <a:ext cx="77787" cy="76200"/>
              </a:xfrm>
              <a:custGeom>
                <a:avLst/>
                <a:gdLst/>
                <a:ahLst/>
                <a:cxnLst>
                  <a:cxn ang="0">
                    <a:pos x="39" y="13"/>
                  </a:cxn>
                  <a:cxn ang="0">
                    <a:pos x="41" y="21"/>
                  </a:cxn>
                  <a:cxn ang="0">
                    <a:pos x="40" y="22"/>
                  </a:cxn>
                  <a:cxn ang="0">
                    <a:pos x="40" y="26"/>
                  </a:cxn>
                  <a:cxn ang="0">
                    <a:pos x="47" y="30"/>
                  </a:cxn>
                  <a:cxn ang="0">
                    <a:pos x="49" y="34"/>
                  </a:cxn>
                  <a:cxn ang="0">
                    <a:pos x="48" y="43"/>
                  </a:cxn>
                  <a:cxn ang="0">
                    <a:pos x="49" y="42"/>
                  </a:cxn>
                  <a:cxn ang="0">
                    <a:pos x="49" y="46"/>
                  </a:cxn>
                  <a:cxn ang="0">
                    <a:pos x="48" y="47"/>
                  </a:cxn>
                  <a:cxn ang="0">
                    <a:pos x="44" y="48"/>
                  </a:cxn>
                  <a:cxn ang="0">
                    <a:pos x="40" y="48"/>
                  </a:cxn>
                  <a:cxn ang="0">
                    <a:pos x="24" y="39"/>
                  </a:cxn>
                  <a:cxn ang="0">
                    <a:pos x="21" y="37"/>
                  </a:cxn>
                  <a:cxn ang="0">
                    <a:pos x="18" y="33"/>
                  </a:cxn>
                  <a:cxn ang="0">
                    <a:pos x="18" y="31"/>
                  </a:cxn>
                  <a:cxn ang="0">
                    <a:pos x="18" y="28"/>
                  </a:cxn>
                  <a:cxn ang="0">
                    <a:pos x="15" y="29"/>
                  </a:cxn>
                  <a:cxn ang="0">
                    <a:pos x="13" y="28"/>
                  </a:cxn>
                  <a:cxn ang="0">
                    <a:pos x="11" y="26"/>
                  </a:cxn>
                  <a:cxn ang="0">
                    <a:pos x="9" y="20"/>
                  </a:cxn>
                  <a:cxn ang="0">
                    <a:pos x="8" y="17"/>
                  </a:cxn>
                  <a:cxn ang="0">
                    <a:pos x="6" y="16"/>
                  </a:cxn>
                  <a:cxn ang="0">
                    <a:pos x="6" y="13"/>
                  </a:cxn>
                  <a:cxn ang="0">
                    <a:pos x="1" y="15"/>
                  </a:cxn>
                  <a:cxn ang="0">
                    <a:pos x="0" y="13"/>
                  </a:cxn>
                  <a:cxn ang="0">
                    <a:pos x="4" y="12"/>
                  </a:cxn>
                  <a:cxn ang="0">
                    <a:pos x="2" y="9"/>
                  </a:cxn>
                  <a:cxn ang="0">
                    <a:pos x="2" y="8"/>
                  </a:cxn>
                  <a:cxn ang="0">
                    <a:pos x="2" y="1"/>
                  </a:cxn>
                  <a:cxn ang="0">
                    <a:pos x="10" y="0"/>
                  </a:cxn>
                  <a:cxn ang="0">
                    <a:pos x="15" y="1"/>
                  </a:cxn>
                  <a:cxn ang="0">
                    <a:pos x="19" y="5"/>
                  </a:cxn>
                  <a:cxn ang="0">
                    <a:pos x="40" y="9"/>
                  </a:cxn>
                  <a:cxn ang="0">
                    <a:pos x="39" y="13"/>
                  </a:cxn>
                </a:cxnLst>
                <a:rect l="0" t="0" r="r" b="b"/>
                <a:pathLst>
                  <a:path w="49" h="48">
                    <a:moveTo>
                      <a:pt x="39" y="13"/>
                    </a:moveTo>
                    <a:lnTo>
                      <a:pt x="41" y="21"/>
                    </a:lnTo>
                    <a:lnTo>
                      <a:pt x="40" y="22"/>
                    </a:lnTo>
                    <a:lnTo>
                      <a:pt x="40" y="26"/>
                    </a:lnTo>
                    <a:lnTo>
                      <a:pt x="47" y="30"/>
                    </a:lnTo>
                    <a:lnTo>
                      <a:pt x="49" y="34"/>
                    </a:lnTo>
                    <a:lnTo>
                      <a:pt x="48" y="43"/>
                    </a:lnTo>
                    <a:lnTo>
                      <a:pt x="49" y="42"/>
                    </a:lnTo>
                    <a:lnTo>
                      <a:pt x="49" y="46"/>
                    </a:lnTo>
                    <a:lnTo>
                      <a:pt x="48" y="47"/>
                    </a:lnTo>
                    <a:lnTo>
                      <a:pt x="44" y="48"/>
                    </a:lnTo>
                    <a:lnTo>
                      <a:pt x="40" y="48"/>
                    </a:lnTo>
                    <a:lnTo>
                      <a:pt x="24" y="39"/>
                    </a:lnTo>
                    <a:lnTo>
                      <a:pt x="21" y="37"/>
                    </a:lnTo>
                    <a:lnTo>
                      <a:pt x="18" y="33"/>
                    </a:lnTo>
                    <a:lnTo>
                      <a:pt x="18" y="31"/>
                    </a:lnTo>
                    <a:lnTo>
                      <a:pt x="18" y="28"/>
                    </a:lnTo>
                    <a:lnTo>
                      <a:pt x="15" y="29"/>
                    </a:lnTo>
                    <a:lnTo>
                      <a:pt x="13" y="28"/>
                    </a:lnTo>
                    <a:lnTo>
                      <a:pt x="11" y="26"/>
                    </a:lnTo>
                    <a:lnTo>
                      <a:pt x="9" y="20"/>
                    </a:lnTo>
                    <a:lnTo>
                      <a:pt x="8" y="17"/>
                    </a:lnTo>
                    <a:lnTo>
                      <a:pt x="6" y="16"/>
                    </a:lnTo>
                    <a:lnTo>
                      <a:pt x="6" y="13"/>
                    </a:lnTo>
                    <a:lnTo>
                      <a:pt x="1" y="15"/>
                    </a:lnTo>
                    <a:lnTo>
                      <a:pt x="0" y="13"/>
                    </a:lnTo>
                    <a:lnTo>
                      <a:pt x="4" y="12"/>
                    </a:lnTo>
                    <a:lnTo>
                      <a:pt x="2" y="9"/>
                    </a:lnTo>
                    <a:lnTo>
                      <a:pt x="2" y="8"/>
                    </a:lnTo>
                    <a:lnTo>
                      <a:pt x="2" y="1"/>
                    </a:lnTo>
                    <a:lnTo>
                      <a:pt x="10" y="0"/>
                    </a:lnTo>
                    <a:lnTo>
                      <a:pt x="15" y="1"/>
                    </a:lnTo>
                    <a:lnTo>
                      <a:pt x="19" y="5"/>
                    </a:lnTo>
                    <a:lnTo>
                      <a:pt x="40" y="9"/>
                    </a:lnTo>
                    <a:lnTo>
                      <a:pt x="39" y="1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2" name="Freeform 2191"/>
              <p:cNvSpPr>
                <a:spLocks/>
              </p:cNvSpPr>
              <p:nvPr/>
            </p:nvSpPr>
            <p:spPr bwMode="auto">
              <a:xfrm>
                <a:off x="1689413" y="1955800"/>
                <a:ext cx="53975" cy="17463"/>
              </a:xfrm>
              <a:custGeom>
                <a:avLst/>
                <a:gdLst/>
                <a:ahLst/>
                <a:cxnLst>
                  <a:cxn ang="0">
                    <a:pos x="26" y="0"/>
                  </a:cxn>
                  <a:cxn ang="0">
                    <a:pos x="27" y="0"/>
                  </a:cxn>
                  <a:cxn ang="0">
                    <a:pos x="30" y="0"/>
                  </a:cxn>
                  <a:cxn ang="0">
                    <a:pos x="29" y="1"/>
                  </a:cxn>
                  <a:cxn ang="0">
                    <a:pos x="34" y="2"/>
                  </a:cxn>
                  <a:cxn ang="0">
                    <a:pos x="27" y="5"/>
                  </a:cxn>
                  <a:cxn ang="0">
                    <a:pos x="5" y="11"/>
                  </a:cxn>
                  <a:cxn ang="0">
                    <a:pos x="0" y="10"/>
                  </a:cxn>
                  <a:cxn ang="0">
                    <a:pos x="0" y="9"/>
                  </a:cxn>
                  <a:cxn ang="0">
                    <a:pos x="12" y="5"/>
                  </a:cxn>
                  <a:cxn ang="0">
                    <a:pos x="21" y="4"/>
                  </a:cxn>
                  <a:cxn ang="0">
                    <a:pos x="26" y="0"/>
                  </a:cxn>
                </a:cxnLst>
                <a:rect l="0" t="0" r="r" b="b"/>
                <a:pathLst>
                  <a:path w="34" h="11">
                    <a:moveTo>
                      <a:pt x="26" y="0"/>
                    </a:moveTo>
                    <a:lnTo>
                      <a:pt x="27" y="0"/>
                    </a:lnTo>
                    <a:lnTo>
                      <a:pt x="30" y="0"/>
                    </a:lnTo>
                    <a:lnTo>
                      <a:pt x="29" y="1"/>
                    </a:lnTo>
                    <a:lnTo>
                      <a:pt x="34" y="2"/>
                    </a:lnTo>
                    <a:lnTo>
                      <a:pt x="27" y="5"/>
                    </a:lnTo>
                    <a:lnTo>
                      <a:pt x="5" y="11"/>
                    </a:lnTo>
                    <a:lnTo>
                      <a:pt x="0" y="10"/>
                    </a:lnTo>
                    <a:lnTo>
                      <a:pt x="0" y="9"/>
                    </a:lnTo>
                    <a:lnTo>
                      <a:pt x="12" y="5"/>
                    </a:lnTo>
                    <a:lnTo>
                      <a:pt x="21" y="4"/>
                    </a:lnTo>
                    <a:lnTo>
                      <a:pt x="26"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3" name="Freeform 2192"/>
              <p:cNvSpPr>
                <a:spLocks/>
              </p:cNvSpPr>
              <p:nvPr/>
            </p:nvSpPr>
            <p:spPr bwMode="auto">
              <a:xfrm>
                <a:off x="1976750" y="1830388"/>
                <a:ext cx="246063" cy="87312"/>
              </a:xfrm>
              <a:custGeom>
                <a:avLst/>
                <a:gdLst/>
                <a:ahLst/>
                <a:cxnLst>
                  <a:cxn ang="0">
                    <a:pos x="102" y="0"/>
                  </a:cxn>
                  <a:cxn ang="0">
                    <a:pos x="115" y="6"/>
                  </a:cxn>
                  <a:cxn ang="0">
                    <a:pos x="117" y="6"/>
                  </a:cxn>
                  <a:cxn ang="0">
                    <a:pos x="121" y="6"/>
                  </a:cxn>
                  <a:cxn ang="0">
                    <a:pos x="126" y="6"/>
                  </a:cxn>
                  <a:cxn ang="0">
                    <a:pos x="139" y="4"/>
                  </a:cxn>
                  <a:cxn ang="0">
                    <a:pos x="149" y="10"/>
                  </a:cxn>
                  <a:cxn ang="0">
                    <a:pos x="155" y="16"/>
                  </a:cxn>
                  <a:cxn ang="0">
                    <a:pos x="146" y="20"/>
                  </a:cxn>
                  <a:cxn ang="0">
                    <a:pos x="104" y="28"/>
                  </a:cxn>
                  <a:cxn ang="0">
                    <a:pos x="103" y="29"/>
                  </a:cxn>
                  <a:cxn ang="0">
                    <a:pos x="93" y="32"/>
                  </a:cxn>
                  <a:cxn ang="0">
                    <a:pos x="83" y="36"/>
                  </a:cxn>
                  <a:cxn ang="0">
                    <a:pos x="72" y="37"/>
                  </a:cxn>
                  <a:cxn ang="0">
                    <a:pos x="70" y="40"/>
                  </a:cxn>
                  <a:cxn ang="0">
                    <a:pos x="65" y="41"/>
                  </a:cxn>
                  <a:cxn ang="0">
                    <a:pos x="56" y="49"/>
                  </a:cxn>
                  <a:cxn ang="0">
                    <a:pos x="42" y="50"/>
                  </a:cxn>
                  <a:cxn ang="0">
                    <a:pos x="40" y="49"/>
                  </a:cxn>
                  <a:cxn ang="0">
                    <a:pos x="18" y="55"/>
                  </a:cxn>
                  <a:cxn ang="0">
                    <a:pos x="14" y="54"/>
                  </a:cxn>
                  <a:cxn ang="0">
                    <a:pos x="17" y="49"/>
                  </a:cxn>
                  <a:cxn ang="0">
                    <a:pos x="14" y="45"/>
                  </a:cxn>
                  <a:cxn ang="0">
                    <a:pos x="7" y="41"/>
                  </a:cxn>
                  <a:cxn ang="0">
                    <a:pos x="0" y="41"/>
                  </a:cxn>
                  <a:cxn ang="0">
                    <a:pos x="10" y="36"/>
                  </a:cxn>
                  <a:cxn ang="0">
                    <a:pos x="22" y="32"/>
                  </a:cxn>
                  <a:cxn ang="0">
                    <a:pos x="26" y="27"/>
                  </a:cxn>
                  <a:cxn ang="0">
                    <a:pos x="33" y="24"/>
                  </a:cxn>
                  <a:cxn ang="0">
                    <a:pos x="56" y="14"/>
                  </a:cxn>
                  <a:cxn ang="0">
                    <a:pos x="57" y="12"/>
                  </a:cxn>
                  <a:cxn ang="0">
                    <a:pos x="56" y="8"/>
                  </a:cxn>
                  <a:cxn ang="0">
                    <a:pos x="59" y="4"/>
                  </a:cxn>
                  <a:cxn ang="0">
                    <a:pos x="102" y="0"/>
                  </a:cxn>
                </a:cxnLst>
                <a:rect l="0" t="0" r="r" b="b"/>
                <a:pathLst>
                  <a:path w="155" h="55">
                    <a:moveTo>
                      <a:pt x="102" y="0"/>
                    </a:moveTo>
                    <a:lnTo>
                      <a:pt x="115" y="6"/>
                    </a:lnTo>
                    <a:lnTo>
                      <a:pt x="117" y="6"/>
                    </a:lnTo>
                    <a:lnTo>
                      <a:pt x="121" y="6"/>
                    </a:lnTo>
                    <a:lnTo>
                      <a:pt x="126" y="6"/>
                    </a:lnTo>
                    <a:lnTo>
                      <a:pt x="139" y="4"/>
                    </a:lnTo>
                    <a:lnTo>
                      <a:pt x="149" y="10"/>
                    </a:lnTo>
                    <a:lnTo>
                      <a:pt x="155" y="16"/>
                    </a:lnTo>
                    <a:lnTo>
                      <a:pt x="146" y="20"/>
                    </a:lnTo>
                    <a:lnTo>
                      <a:pt x="104" y="28"/>
                    </a:lnTo>
                    <a:lnTo>
                      <a:pt x="103" y="29"/>
                    </a:lnTo>
                    <a:lnTo>
                      <a:pt x="93" y="32"/>
                    </a:lnTo>
                    <a:lnTo>
                      <a:pt x="83" y="36"/>
                    </a:lnTo>
                    <a:lnTo>
                      <a:pt x="72" y="37"/>
                    </a:lnTo>
                    <a:lnTo>
                      <a:pt x="70" y="40"/>
                    </a:lnTo>
                    <a:lnTo>
                      <a:pt x="65" y="41"/>
                    </a:lnTo>
                    <a:lnTo>
                      <a:pt x="56" y="49"/>
                    </a:lnTo>
                    <a:lnTo>
                      <a:pt x="42" y="50"/>
                    </a:lnTo>
                    <a:lnTo>
                      <a:pt x="40" y="49"/>
                    </a:lnTo>
                    <a:lnTo>
                      <a:pt x="18" y="55"/>
                    </a:lnTo>
                    <a:lnTo>
                      <a:pt x="14" y="54"/>
                    </a:lnTo>
                    <a:lnTo>
                      <a:pt x="17" y="49"/>
                    </a:lnTo>
                    <a:lnTo>
                      <a:pt x="14" y="45"/>
                    </a:lnTo>
                    <a:lnTo>
                      <a:pt x="7" y="41"/>
                    </a:lnTo>
                    <a:lnTo>
                      <a:pt x="0" y="41"/>
                    </a:lnTo>
                    <a:lnTo>
                      <a:pt x="10" y="36"/>
                    </a:lnTo>
                    <a:lnTo>
                      <a:pt x="22" y="32"/>
                    </a:lnTo>
                    <a:lnTo>
                      <a:pt x="26" y="27"/>
                    </a:lnTo>
                    <a:lnTo>
                      <a:pt x="33" y="24"/>
                    </a:lnTo>
                    <a:lnTo>
                      <a:pt x="56" y="14"/>
                    </a:lnTo>
                    <a:lnTo>
                      <a:pt x="57" y="12"/>
                    </a:lnTo>
                    <a:lnTo>
                      <a:pt x="56" y="8"/>
                    </a:lnTo>
                    <a:lnTo>
                      <a:pt x="59" y="4"/>
                    </a:lnTo>
                    <a:lnTo>
                      <a:pt x="102"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4" name="Freeform 2193"/>
              <p:cNvSpPr>
                <a:spLocks/>
              </p:cNvSpPr>
              <p:nvPr/>
            </p:nvSpPr>
            <p:spPr bwMode="auto">
              <a:xfrm>
                <a:off x="2079938" y="1860550"/>
                <a:ext cx="333375" cy="125413"/>
              </a:xfrm>
              <a:custGeom>
                <a:avLst/>
                <a:gdLst/>
                <a:ahLst/>
                <a:cxnLst>
                  <a:cxn ang="0">
                    <a:pos x="147" y="6"/>
                  </a:cxn>
                  <a:cxn ang="0">
                    <a:pos x="173" y="0"/>
                  </a:cxn>
                  <a:cxn ang="0">
                    <a:pos x="190" y="2"/>
                  </a:cxn>
                  <a:cxn ang="0">
                    <a:pos x="196" y="5"/>
                  </a:cxn>
                  <a:cxn ang="0">
                    <a:pos x="196" y="9"/>
                  </a:cxn>
                  <a:cxn ang="0">
                    <a:pos x="192" y="27"/>
                  </a:cxn>
                  <a:cxn ang="0">
                    <a:pos x="184" y="35"/>
                  </a:cxn>
                  <a:cxn ang="0">
                    <a:pos x="183" y="38"/>
                  </a:cxn>
                  <a:cxn ang="0">
                    <a:pos x="185" y="44"/>
                  </a:cxn>
                  <a:cxn ang="0">
                    <a:pos x="193" y="43"/>
                  </a:cxn>
                  <a:cxn ang="0">
                    <a:pos x="197" y="48"/>
                  </a:cxn>
                  <a:cxn ang="0">
                    <a:pos x="210" y="51"/>
                  </a:cxn>
                  <a:cxn ang="0">
                    <a:pos x="198" y="60"/>
                  </a:cxn>
                  <a:cxn ang="0">
                    <a:pos x="185" y="69"/>
                  </a:cxn>
                  <a:cxn ang="0">
                    <a:pos x="173" y="71"/>
                  </a:cxn>
                  <a:cxn ang="0">
                    <a:pos x="168" y="73"/>
                  </a:cxn>
                  <a:cxn ang="0">
                    <a:pos x="159" y="74"/>
                  </a:cxn>
                  <a:cxn ang="0">
                    <a:pos x="143" y="73"/>
                  </a:cxn>
                  <a:cxn ang="0">
                    <a:pos x="140" y="70"/>
                  </a:cxn>
                  <a:cxn ang="0">
                    <a:pos x="133" y="69"/>
                  </a:cxn>
                  <a:cxn ang="0">
                    <a:pos x="121" y="67"/>
                  </a:cxn>
                  <a:cxn ang="0">
                    <a:pos x="95" y="71"/>
                  </a:cxn>
                  <a:cxn ang="0">
                    <a:pos x="65" y="77"/>
                  </a:cxn>
                  <a:cxn ang="0">
                    <a:pos x="55" y="78"/>
                  </a:cxn>
                  <a:cxn ang="0">
                    <a:pos x="29" y="77"/>
                  </a:cxn>
                  <a:cxn ang="0">
                    <a:pos x="35" y="69"/>
                  </a:cxn>
                  <a:cxn ang="0">
                    <a:pos x="9" y="66"/>
                  </a:cxn>
                  <a:cxn ang="0">
                    <a:pos x="4" y="62"/>
                  </a:cxn>
                  <a:cxn ang="0">
                    <a:pos x="0" y="57"/>
                  </a:cxn>
                  <a:cxn ang="0">
                    <a:pos x="11" y="44"/>
                  </a:cxn>
                  <a:cxn ang="0">
                    <a:pos x="16" y="31"/>
                  </a:cxn>
                  <a:cxn ang="0">
                    <a:pos x="13" y="27"/>
                  </a:cxn>
                  <a:cxn ang="0">
                    <a:pos x="15" y="24"/>
                  </a:cxn>
                  <a:cxn ang="0">
                    <a:pos x="34" y="18"/>
                  </a:cxn>
                  <a:cxn ang="0">
                    <a:pos x="35" y="13"/>
                  </a:cxn>
                  <a:cxn ang="0">
                    <a:pos x="95" y="0"/>
                  </a:cxn>
                  <a:cxn ang="0">
                    <a:pos x="106" y="6"/>
                  </a:cxn>
                  <a:cxn ang="0">
                    <a:pos x="137" y="6"/>
                  </a:cxn>
                </a:cxnLst>
                <a:rect l="0" t="0" r="r" b="b"/>
                <a:pathLst>
                  <a:path w="210" h="79">
                    <a:moveTo>
                      <a:pt x="137" y="6"/>
                    </a:moveTo>
                    <a:lnTo>
                      <a:pt x="147" y="6"/>
                    </a:lnTo>
                    <a:lnTo>
                      <a:pt x="168" y="4"/>
                    </a:lnTo>
                    <a:lnTo>
                      <a:pt x="173" y="0"/>
                    </a:lnTo>
                    <a:lnTo>
                      <a:pt x="185" y="1"/>
                    </a:lnTo>
                    <a:lnTo>
                      <a:pt x="190" y="2"/>
                    </a:lnTo>
                    <a:lnTo>
                      <a:pt x="192" y="4"/>
                    </a:lnTo>
                    <a:lnTo>
                      <a:pt x="196" y="5"/>
                    </a:lnTo>
                    <a:lnTo>
                      <a:pt x="198" y="9"/>
                    </a:lnTo>
                    <a:lnTo>
                      <a:pt x="196" y="9"/>
                    </a:lnTo>
                    <a:lnTo>
                      <a:pt x="190" y="23"/>
                    </a:lnTo>
                    <a:lnTo>
                      <a:pt x="192" y="27"/>
                    </a:lnTo>
                    <a:lnTo>
                      <a:pt x="188" y="32"/>
                    </a:lnTo>
                    <a:lnTo>
                      <a:pt x="184" y="35"/>
                    </a:lnTo>
                    <a:lnTo>
                      <a:pt x="180" y="35"/>
                    </a:lnTo>
                    <a:lnTo>
                      <a:pt x="183" y="38"/>
                    </a:lnTo>
                    <a:lnTo>
                      <a:pt x="181" y="41"/>
                    </a:lnTo>
                    <a:lnTo>
                      <a:pt x="185" y="44"/>
                    </a:lnTo>
                    <a:lnTo>
                      <a:pt x="190" y="43"/>
                    </a:lnTo>
                    <a:lnTo>
                      <a:pt x="193" y="43"/>
                    </a:lnTo>
                    <a:lnTo>
                      <a:pt x="192" y="45"/>
                    </a:lnTo>
                    <a:lnTo>
                      <a:pt x="197" y="48"/>
                    </a:lnTo>
                    <a:lnTo>
                      <a:pt x="203" y="49"/>
                    </a:lnTo>
                    <a:lnTo>
                      <a:pt x="210" y="51"/>
                    </a:lnTo>
                    <a:lnTo>
                      <a:pt x="203" y="58"/>
                    </a:lnTo>
                    <a:lnTo>
                      <a:pt x="198" y="60"/>
                    </a:lnTo>
                    <a:lnTo>
                      <a:pt x="185" y="67"/>
                    </a:lnTo>
                    <a:lnTo>
                      <a:pt x="185" y="69"/>
                    </a:lnTo>
                    <a:lnTo>
                      <a:pt x="181" y="70"/>
                    </a:lnTo>
                    <a:lnTo>
                      <a:pt x="173" y="71"/>
                    </a:lnTo>
                    <a:lnTo>
                      <a:pt x="171" y="73"/>
                    </a:lnTo>
                    <a:lnTo>
                      <a:pt x="168" y="73"/>
                    </a:lnTo>
                    <a:lnTo>
                      <a:pt x="163" y="74"/>
                    </a:lnTo>
                    <a:lnTo>
                      <a:pt x="159" y="74"/>
                    </a:lnTo>
                    <a:lnTo>
                      <a:pt x="147" y="71"/>
                    </a:lnTo>
                    <a:lnTo>
                      <a:pt x="143" y="73"/>
                    </a:lnTo>
                    <a:lnTo>
                      <a:pt x="138" y="73"/>
                    </a:lnTo>
                    <a:lnTo>
                      <a:pt x="140" y="70"/>
                    </a:lnTo>
                    <a:lnTo>
                      <a:pt x="138" y="69"/>
                    </a:lnTo>
                    <a:lnTo>
                      <a:pt x="133" y="69"/>
                    </a:lnTo>
                    <a:lnTo>
                      <a:pt x="128" y="69"/>
                    </a:lnTo>
                    <a:lnTo>
                      <a:pt x="121" y="67"/>
                    </a:lnTo>
                    <a:lnTo>
                      <a:pt x="108" y="71"/>
                    </a:lnTo>
                    <a:lnTo>
                      <a:pt x="95" y="71"/>
                    </a:lnTo>
                    <a:lnTo>
                      <a:pt x="85" y="75"/>
                    </a:lnTo>
                    <a:lnTo>
                      <a:pt x="65" y="77"/>
                    </a:lnTo>
                    <a:lnTo>
                      <a:pt x="59" y="78"/>
                    </a:lnTo>
                    <a:lnTo>
                      <a:pt x="55" y="78"/>
                    </a:lnTo>
                    <a:lnTo>
                      <a:pt x="29" y="79"/>
                    </a:lnTo>
                    <a:lnTo>
                      <a:pt x="29" y="77"/>
                    </a:lnTo>
                    <a:lnTo>
                      <a:pt x="30" y="73"/>
                    </a:lnTo>
                    <a:lnTo>
                      <a:pt x="35" y="69"/>
                    </a:lnTo>
                    <a:lnTo>
                      <a:pt x="28" y="66"/>
                    </a:lnTo>
                    <a:lnTo>
                      <a:pt x="9" y="66"/>
                    </a:lnTo>
                    <a:lnTo>
                      <a:pt x="3" y="62"/>
                    </a:lnTo>
                    <a:lnTo>
                      <a:pt x="4" y="62"/>
                    </a:lnTo>
                    <a:lnTo>
                      <a:pt x="3" y="61"/>
                    </a:lnTo>
                    <a:lnTo>
                      <a:pt x="0" y="57"/>
                    </a:lnTo>
                    <a:lnTo>
                      <a:pt x="1" y="53"/>
                    </a:lnTo>
                    <a:lnTo>
                      <a:pt x="11" y="44"/>
                    </a:lnTo>
                    <a:lnTo>
                      <a:pt x="7" y="38"/>
                    </a:lnTo>
                    <a:lnTo>
                      <a:pt x="16" y="31"/>
                    </a:lnTo>
                    <a:lnTo>
                      <a:pt x="17" y="30"/>
                    </a:lnTo>
                    <a:lnTo>
                      <a:pt x="13" y="27"/>
                    </a:lnTo>
                    <a:lnTo>
                      <a:pt x="12" y="27"/>
                    </a:lnTo>
                    <a:lnTo>
                      <a:pt x="15" y="24"/>
                    </a:lnTo>
                    <a:lnTo>
                      <a:pt x="28" y="19"/>
                    </a:lnTo>
                    <a:lnTo>
                      <a:pt x="34" y="18"/>
                    </a:lnTo>
                    <a:lnTo>
                      <a:pt x="30" y="15"/>
                    </a:lnTo>
                    <a:lnTo>
                      <a:pt x="35" y="13"/>
                    </a:lnTo>
                    <a:lnTo>
                      <a:pt x="55" y="8"/>
                    </a:lnTo>
                    <a:lnTo>
                      <a:pt x="95" y="0"/>
                    </a:lnTo>
                    <a:lnTo>
                      <a:pt x="99" y="1"/>
                    </a:lnTo>
                    <a:lnTo>
                      <a:pt x="106" y="6"/>
                    </a:lnTo>
                    <a:lnTo>
                      <a:pt x="119" y="8"/>
                    </a:lnTo>
                    <a:lnTo>
                      <a:pt x="137"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5" name="Freeform 2194"/>
              <p:cNvSpPr>
                <a:spLocks/>
              </p:cNvSpPr>
              <p:nvPr/>
            </p:nvSpPr>
            <p:spPr bwMode="auto">
              <a:xfrm>
                <a:off x="2162488" y="1760538"/>
                <a:ext cx="176212" cy="39687"/>
              </a:xfrm>
              <a:custGeom>
                <a:avLst/>
                <a:gdLst/>
                <a:ahLst/>
                <a:cxnLst>
                  <a:cxn ang="0">
                    <a:pos x="43" y="21"/>
                  </a:cxn>
                  <a:cxn ang="0">
                    <a:pos x="39" y="22"/>
                  </a:cxn>
                  <a:cxn ang="0">
                    <a:pos x="33" y="24"/>
                  </a:cxn>
                  <a:cxn ang="0">
                    <a:pos x="25" y="25"/>
                  </a:cxn>
                  <a:cxn ang="0">
                    <a:pos x="24" y="25"/>
                  </a:cxn>
                  <a:cxn ang="0">
                    <a:pos x="17" y="24"/>
                  </a:cxn>
                  <a:cxn ang="0">
                    <a:pos x="12" y="22"/>
                  </a:cxn>
                  <a:cxn ang="0">
                    <a:pos x="4" y="24"/>
                  </a:cxn>
                  <a:cxn ang="0">
                    <a:pos x="0" y="24"/>
                  </a:cxn>
                  <a:cxn ang="0">
                    <a:pos x="3" y="22"/>
                  </a:cxn>
                  <a:cxn ang="0">
                    <a:pos x="6" y="21"/>
                  </a:cxn>
                  <a:cxn ang="0">
                    <a:pos x="3" y="21"/>
                  </a:cxn>
                  <a:cxn ang="0">
                    <a:pos x="11" y="17"/>
                  </a:cxn>
                  <a:cxn ang="0">
                    <a:pos x="24" y="16"/>
                  </a:cxn>
                  <a:cxn ang="0">
                    <a:pos x="33" y="13"/>
                  </a:cxn>
                  <a:cxn ang="0">
                    <a:pos x="43" y="12"/>
                  </a:cxn>
                  <a:cxn ang="0">
                    <a:pos x="45" y="11"/>
                  </a:cxn>
                  <a:cxn ang="0">
                    <a:pos x="55" y="8"/>
                  </a:cxn>
                  <a:cxn ang="0">
                    <a:pos x="55" y="7"/>
                  </a:cxn>
                  <a:cxn ang="0">
                    <a:pos x="59" y="7"/>
                  </a:cxn>
                  <a:cxn ang="0">
                    <a:pos x="71" y="3"/>
                  </a:cxn>
                  <a:cxn ang="0">
                    <a:pos x="88" y="3"/>
                  </a:cxn>
                  <a:cxn ang="0">
                    <a:pos x="94" y="1"/>
                  </a:cxn>
                  <a:cxn ang="0">
                    <a:pos x="103" y="0"/>
                  </a:cxn>
                  <a:cxn ang="0">
                    <a:pos x="111" y="3"/>
                  </a:cxn>
                  <a:cxn ang="0">
                    <a:pos x="97" y="5"/>
                  </a:cxn>
                  <a:cxn ang="0">
                    <a:pos x="99" y="8"/>
                  </a:cxn>
                  <a:cxn ang="0">
                    <a:pos x="97" y="9"/>
                  </a:cxn>
                  <a:cxn ang="0">
                    <a:pos x="94" y="12"/>
                  </a:cxn>
                  <a:cxn ang="0">
                    <a:pos x="90" y="13"/>
                  </a:cxn>
                  <a:cxn ang="0">
                    <a:pos x="78" y="15"/>
                  </a:cxn>
                  <a:cxn ang="0">
                    <a:pos x="75" y="17"/>
                  </a:cxn>
                  <a:cxn ang="0">
                    <a:pos x="67" y="18"/>
                  </a:cxn>
                  <a:cxn ang="0">
                    <a:pos x="64" y="17"/>
                  </a:cxn>
                  <a:cxn ang="0">
                    <a:pos x="55" y="18"/>
                  </a:cxn>
                  <a:cxn ang="0">
                    <a:pos x="50" y="18"/>
                  </a:cxn>
                  <a:cxn ang="0">
                    <a:pos x="49" y="20"/>
                  </a:cxn>
                  <a:cxn ang="0">
                    <a:pos x="43" y="21"/>
                  </a:cxn>
                </a:cxnLst>
                <a:rect l="0" t="0" r="r" b="b"/>
                <a:pathLst>
                  <a:path w="111" h="25">
                    <a:moveTo>
                      <a:pt x="43" y="21"/>
                    </a:moveTo>
                    <a:lnTo>
                      <a:pt x="39" y="22"/>
                    </a:lnTo>
                    <a:lnTo>
                      <a:pt x="33" y="24"/>
                    </a:lnTo>
                    <a:lnTo>
                      <a:pt x="25" y="25"/>
                    </a:lnTo>
                    <a:lnTo>
                      <a:pt x="24" y="25"/>
                    </a:lnTo>
                    <a:lnTo>
                      <a:pt x="17" y="24"/>
                    </a:lnTo>
                    <a:lnTo>
                      <a:pt x="12" y="22"/>
                    </a:lnTo>
                    <a:lnTo>
                      <a:pt x="4" y="24"/>
                    </a:lnTo>
                    <a:lnTo>
                      <a:pt x="0" y="24"/>
                    </a:lnTo>
                    <a:lnTo>
                      <a:pt x="3" y="22"/>
                    </a:lnTo>
                    <a:lnTo>
                      <a:pt x="6" y="21"/>
                    </a:lnTo>
                    <a:lnTo>
                      <a:pt x="3" y="21"/>
                    </a:lnTo>
                    <a:lnTo>
                      <a:pt x="11" y="17"/>
                    </a:lnTo>
                    <a:lnTo>
                      <a:pt x="24" y="16"/>
                    </a:lnTo>
                    <a:lnTo>
                      <a:pt x="33" y="13"/>
                    </a:lnTo>
                    <a:lnTo>
                      <a:pt x="43" y="12"/>
                    </a:lnTo>
                    <a:lnTo>
                      <a:pt x="45" y="11"/>
                    </a:lnTo>
                    <a:lnTo>
                      <a:pt x="55" y="8"/>
                    </a:lnTo>
                    <a:lnTo>
                      <a:pt x="55" y="7"/>
                    </a:lnTo>
                    <a:lnTo>
                      <a:pt x="59" y="7"/>
                    </a:lnTo>
                    <a:lnTo>
                      <a:pt x="71" y="3"/>
                    </a:lnTo>
                    <a:lnTo>
                      <a:pt x="88" y="3"/>
                    </a:lnTo>
                    <a:lnTo>
                      <a:pt x="94" y="1"/>
                    </a:lnTo>
                    <a:lnTo>
                      <a:pt x="103" y="0"/>
                    </a:lnTo>
                    <a:lnTo>
                      <a:pt x="111" y="3"/>
                    </a:lnTo>
                    <a:lnTo>
                      <a:pt x="97" y="5"/>
                    </a:lnTo>
                    <a:lnTo>
                      <a:pt x="99" y="8"/>
                    </a:lnTo>
                    <a:lnTo>
                      <a:pt x="97" y="9"/>
                    </a:lnTo>
                    <a:lnTo>
                      <a:pt x="94" y="12"/>
                    </a:lnTo>
                    <a:lnTo>
                      <a:pt x="90" y="13"/>
                    </a:lnTo>
                    <a:lnTo>
                      <a:pt x="78" y="15"/>
                    </a:lnTo>
                    <a:lnTo>
                      <a:pt x="75" y="17"/>
                    </a:lnTo>
                    <a:lnTo>
                      <a:pt x="67" y="18"/>
                    </a:lnTo>
                    <a:lnTo>
                      <a:pt x="64" y="17"/>
                    </a:lnTo>
                    <a:lnTo>
                      <a:pt x="55" y="18"/>
                    </a:lnTo>
                    <a:lnTo>
                      <a:pt x="50" y="18"/>
                    </a:lnTo>
                    <a:lnTo>
                      <a:pt x="49" y="20"/>
                    </a:lnTo>
                    <a:lnTo>
                      <a:pt x="43" y="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6" name="Freeform 2195"/>
              <p:cNvSpPr>
                <a:spLocks/>
              </p:cNvSpPr>
              <p:nvPr/>
            </p:nvSpPr>
            <p:spPr bwMode="auto">
              <a:xfrm>
                <a:off x="2230750" y="1778000"/>
                <a:ext cx="244475" cy="55563"/>
              </a:xfrm>
              <a:custGeom>
                <a:avLst/>
                <a:gdLst/>
                <a:ahLst/>
                <a:cxnLst>
                  <a:cxn ang="0">
                    <a:pos x="144" y="10"/>
                  </a:cxn>
                  <a:cxn ang="0">
                    <a:pos x="148" y="10"/>
                  </a:cxn>
                  <a:cxn ang="0">
                    <a:pos x="154" y="13"/>
                  </a:cxn>
                  <a:cxn ang="0">
                    <a:pos x="151" y="17"/>
                  </a:cxn>
                  <a:cxn ang="0">
                    <a:pos x="146" y="18"/>
                  </a:cxn>
                  <a:cxn ang="0">
                    <a:pos x="141" y="20"/>
                  </a:cxn>
                  <a:cxn ang="0">
                    <a:pos x="132" y="26"/>
                  </a:cxn>
                  <a:cxn ang="0">
                    <a:pos x="115" y="27"/>
                  </a:cxn>
                  <a:cxn ang="0">
                    <a:pos x="107" y="27"/>
                  </a:cxn>
                  <a:cxn ang="0">
                    <a:pos x="102" y="27"/>
                  </a:cxn>
                  <a:cxn ang="0">
                    <a:pos x="89" y="28"/>
                  </a:cxn>
                  <a:cxn ang="0">
                    <a:pos x="73" y="30"/>
                  </a:cxn>
                  <a:cxn ang="0">
                    <a:pos x="72" y="31"/>
                  </a:cxn>
                  <a:cxn ang="0">
                    <a:pos x="50" y="35"/>
                  </a:cxn>
                  <a:cxn ang="0">
                    <a:pos x="33" y="35"/>
                  </a:cxn>
                  <a:cxn ang="0">
                    <a:pos x="28" y="33"/>
                  </a:cxn>
                  <a:cxn ang="0">
                    <a:pos x="28" y="31"/>
                  </a:cxn>
                  <a:cxn ang="0">
                    <a:pos x="24" y="27"/>
                  </a:cxn>
                  <a:cxn ang="0">
                    <a:pos x="20" y="26"/>
                  </a:cxn>
                  <a:cxn ang="0">
                    <a:pos x="13" y="26"/>
                  </a:cxn>
                  <a:cxn ang="0">
                    <a:pos x="4" y="24"/>
                  </a:cxn>
                  <a:cxn ang="0">
                    <a:pos x="0" y="22"/>
                  </a:cxn>
                  <a:cxn ang="0">
                    <a:pos x="7" y="19"/>
                  </a:cxn>
                  <a:cxn ang="0">
                    <a:pos x="13" y="18"/>
                  </a:cxn>
                  <a:cxn ang="0">
                    <a:pos x="20" y="15"/>
                  </a:cxn>
                  <a:cxn ang="0">
                    <a:pos x="25" y="13"/>
                  </a:cxn>
                  <a:cxn ang="0">
                    <a:pos x="29" y="11"/>
                  </a:cxn>
                  <a:cxn ang="0">
                    <a:pos x="28" y="10"/>
                  </a:cxn>
                  <a:cxn ang="0">
                    <a:pos x="34" y="9"/>
                  </a:cxn>
                  <a:cxn ang="0">
                    <a:pos x="41" y="7"/>
                  </a:cxn>
                  <a:cxn ang="0">
                    <a:pos x="43" y="6"/>
                  </a:cxn>
                  <a:cxn ang="0">
                    <a:pos x="56" y="4"/>
                  </a:cxn>
                  <a:cxn ang="0">
                    <a:pos x="65" y="5"/>
                  </a:cxn>
                  <a:cxn ang="0">
                    <a:pos x="75" y="7"/>
                  </a:cxn>
                  <a:cxn ang="0">
                    <a:pos x="80" y="9"/>
                  </a:cxn>
                  <a:cxn ang="0">
                    <a:pos x="77" y="10"/>
                  </a:cxn>
                  <a:cxn ang="0">
                    <a:pos x="82" y="13"/>
                  </a:cxn>
                  <a:cxn ang="0">
                    <a:pos x="84" y="14"/>
                  </a:cxn>
                  <a:cxn ang="0">
                    <a:pos x="103" y="14"/>
                  </a:cxn>
                  <a:cxn ang="0">
                    <a:pos x="106" y="13"/>
                  </a:cxn>
                  <a:cxn ang="0">
                    <a:pos x="114" y="10"/>
                  </a:cxn>
                  <a:cxn ang="0">
                    <a:pos x="114" y="9"/>
                  </a:cxn>
                  <a:cxn ang="0">
                    <a:pos x="108" y="9"/>
                  </a:cxn>
                  <a:cxn ang="0">
                    <a:pos x="106" y="7"/>
                  </a:cxn>
                  <a:cxn ang="0">
                    <a:pos x="107" y="5"/>
                  </a:cxn>
                  <a:cxn ang="0">
                    <a:pos x="118" y="4"/>
                  </a:cxn>
                  <a:cxn ang="0">
                    <a:pos x="121" y="2"/>
                  </a:cxn>
                  <a:cxn ang="0">
                    <a:pos x="127" y="0"/>
                  </a:cxn>
                  <a:cxn ang="0">
                    <a:pos x="137" y="0"/>
                  </a:cxn>
                  <a:cxn ang="0">
                    <a:pos x="134" y="1"/>
                  </a:cxn>
                  <a:cxn ang="0">
                    <a:pos x="131" y="5"/>
                  </a:cxn>
                  <a:cxn ang="0">
                    <a:pos x="133" y="6"/>
                  </a:cxn>
                  <a:cxn ang="0">
                    <a:pos x="131" y="7"/>
                  </a:cxn>
                  <a:cxn ang="0">
                    <a:pos x="127" y="9"/>
                  </a:cxn>
                  <a:cxn ang="0">
                    <a:pos x="125" y="10"/>
                  </a:cxn>
                  <a:cxn ang="0">
                    <a:pos x="128" y="10"/>
                  </a:cxn>
                  <a:cxn ang="0">
                    <a:pos x="131" y="11"/>
                  </a:cxn>
                  <a:cxn ang="0">
                    <a:pos x="134" y="13"/>
                  </a:cxn>
                  <a:cxn ang="0">
                    <a:pos x="144" y="10"/>
                  </a:cxn>
                </a:cxnLst>
                <a:rect l="0" t="0" r="r" b="b"/>
                <a:pathLst>
                  <a:path w="154" h="35">
                    <a:moveTo>
                      <a:pt x="144" y="10"/>
                    </a:moveTo>
                    <a:lnTo>
                      <a:pt x="148" y="10"/>
                    </a:lnTo>
                    <a:lnTo>
                      <a:pt x="154" y="13"/>
                    </a:lnTo>
                    <a:lnTo>
                      <a:pt x="151" y="17"/>
                    </a:lnTo>
                    <a:lnTo>
                      <a:pt x="146" y="18"/>
                    </a:lnTo>
                    <a:lnTo>
                      <a:pt x="141" y="20"/>
                    </a:lnTo>
                    <a:lnTo>
                      <a:pt x="132" y="26"/>
                    </a:lnTo>
                    <a:lnTo>
                      <a:pt x="115" y="27"/>
                    </a:lnTo>
                    <a:lnTo>
                      <a:pt x="107" y="27"/>
                    </a:lnTo>
                    <a:lnTo>
                      <a:pt x="102" y="27"/>
                    </a:lnTo>
                    <a:lnTo>
                      <a:pt x="89" y="28"/>
                    </a:lnTo>
                    <a:lnTo>
                      <a:pt x="73" y="30"/>
                    </a:lnTo>
                    <a:lnTo>
                      <a:pt x="72" y="31"/>
                    </a:lnTo>
                    <a:lnTo>
                      <a:pt x="50" y="35"/>
                    </a:lnTo>
                    <a:lnTo>
                      <a:pt x="33" y="35"/>
                    </a:lnTo>
                    <a:lnTo>
                      <a:pt x="28" y="33"/>
                    </a:lnTo>
                    <a:lnTo>
                      <a:pt x="28" y="31"/>
                    </a:lnTo>
                    <a:lnTo>
                      <a:pt x="24" y="27"/>
                    </a:lnTo>
                    <a:lnTo>
                      <a:pt x="20" y="26"/>
                    </a:lnTo>
                    <a:lnTo>
                      <a:pt x="13" y="26"/>
                    </a:lnTo>
                    <a:lnTo>
                      <a:pt x="4" y="24"/>
                    </a:lnTo>
                    <a:lnTo>
                      <a:pt x="0" y="22"/>
                    </a:lnTo>
                    <a:lnTo>
                      <a:pt x="7" y="19"/>
                    </a:lnTo>
                    <a:lnTo>
                      <a:pt x="13" y="18"/>
                    </a:lnTo>
                    <a:lnTo>
                      <a:pt x="20" y="15"/>
                    </a:lnTo>
                    <a:lnTo>
                      <a:pt x="25" y="13"/>
                    </a:lnTo>
                    <a:lnTo>
                      <a:pt x="29" y="11"/>
                    </a:lnTo>
                    <a:lnTo>
                      <a:pt x="28" y="10"/>
                    </a:lnTo>
                    <a:lnTo>
                      <a:pt x="34" y="9"/>
                    </a:lnTo>
                    <a:lnTo>
                      <a:pt x="41" y="7"/>
                    </a:lnTo>
                    <a:lnTo>
                      <a:pt x="43" y="6"/>
                    </a:lnTo>
                    <a:lnTo>
                      <a:pt x="56" y="4"/>
                    </a:lnTo>
                    <a:lnTo>
                      <a:pt x="65" y="5"/>
                    </a:lnTo>
                    <a:lnTo>
                      <a:pt x="75" y="7"/>
                    </a:lnTo>
                    <a:lnTo>
                      <a:pt x="80" y="9"/>
                    </a:lnTo>
                    <a:lnTo>
                      <a:pt x="77" y="10"/>
                    </a:lnTo>
                    <a:lnTo>
                      <a:pt x="82" y="13"/>
                    </a:lnTo>
                    <a:lnTo>
                      <a:pt x="84" y="14"/>
                    </a:lnTo>
                    <a:lnTo>
                      <a:pt x="103" y="14"/>
                    </a:lnTo>
                    <a:lnTo>
                      <a:pt x="106" y="13"/>
                    </a:lnTo>
                    <a:lnTo>
                      <a:pt x="114" y="10"/>
                    </a:lnTo>
                    <a:lnTo>
                      <a:pt x="114" y="9"/>
                    </a:lnTo>
                    <a:lnTo>
                      <a:pt x="108" y="9"/>
                    </a:lnTo>
                    <a:lnTo>
                      <a:pt x="106" y="7"/>
                    </a:lnTo>
                    <a:lnTo>
                      <a:pt x="107" y="5"/>
                    </a:lnTo>
                    <a:lnTo>
                      <a:pt x="118" y="4"/>
                    </a:lnTo>
                    <a:lnTo>
                      <a:pt x="121" y="2"/>
                    </a:lnTo>
                    <a:lnTo>
                      <a:pt x="127" y="0"/>
                    </a:lnTo>
                    <a:lnTo>
                      <a:pt x="137" y="0"/>
                    </a:lnTo>
                    <a:lnTo>
                      <a:pt x="134" y="1"/>
                    </a:lnTo>
                    <a:lnTo>
                      <a:pt x="131" y="5"/>
                    </a:lnTo>
                    <a:lnTo>
                      <a:pt x="133" y="6"/>
                    </a:lnTo>
                    <a:lnTo>
                      <a:pt x="131" y="7"/>
                    </a:lnTo>
                    <a:lnTo>
                      <a:pt x="127" y="9"/>
                    </a:lnTo>
                    <a:lnTo>
                      <a:pt x="125" y="10"/>
                    </a:lnTo>
                    <a:lnTo>
                      <a:pt x="128" y="10"/>
                    </a:lnTo>
                    <a:lnTo>
                      <a:pt x="131" y="11"/>
                    </a:lnTo>
                    <a:lnTo>
                      <a:pt x="134" y="13"/>
                    </a:lnTo>
                    <a:lnTo>
                      <a:pt x="144" y="1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7" name="Freeform 2196"/>
              <p:cNvSpPr>
                <a:spLocks/>
              </p:cNvSpPr>
              <p:nvPr/>
            </p:nvSpPr>
            <p:spPr bwMode="auto">
              <a:xfrm>
                <a:off x="2379975" y="1849438"/>
                <a:ext cx="49213" cy="23812"/>
              </a:xfrm>
              <a:custGeom>
                <a:avLst/>
                <a:gdLst/>
                <a:ahLst/>
                <a:cxnLst>
                  <a:cxn ang="0">
                    <a:pos x="27" y="7"/>
                  </a:cxn>
                  <a:cxn ang="0">
                    <a:pos x="12" y="15"/>
                  </a:cxn>
                  <a:cxn ang="0">
                    <a:pos x="7" y="8"/>
                  </a:cxn>
                  <a:cxn ang="0">
                    <a:pos x="0" y="4"/>
                  </a:cxn>
                  <a:cxn ang="0">
                    <a:pos x="5" y="2"/>
                  </a:cxn>
                  <a:cxn ang="0">
                    <a:pos x="24" y="0"/>
                  </a:cxn>
                  <a:cxn ang="0">
                    <a:pos x="31" y="3"/>
                  </a:cxn>
                  <a:cxn ang="0">
                    <a:pos x="27" y="7"/>
                  </a:cxn>
                </a:cxnLst>
                <a:rect l="0" t="0" r="r" b="b"/>
                <a:pathLst>
                  <a:path w="31" h="15">
                    <a:moveTo>
                      <a:pt x="27" y="7"/>
                    </a:moveTo>
                    <a:lnTo>
                      <a:pt x="12" y="15"/>
                    </a:lnTo>
                    <a:lnTo>
                      <a:pt x="7" y="8"/>
                    </a:lnTo>
                    <a:lnTo>
                      <a:pt x="0" y="4"/>
                    </a:lnTo>
                    <a:lnTo>
                      <a:pt x="5" y="2"/>
                    </a:lnTo>
                    <a:lnTo>
                      <a:pt x="24" y="0"/>
                    </a:lnTo>
                    <a:lnTo>
                      <a:pt x="31" y="3"/>
                    </a:lnTo>
                    <a:lnTo>
                      <a:pt x="27"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8" name="Freeform 2197"/>
              <p:cNvSpPr>
                <a:spLocks/>
              </p:cNvSpPr>
              <p:nvPr/>
            </p:nvSpPr>
            <p:spPr bwMode="auto">
              <a:xfrm>
                <a:off x="2386325" y="1747838"/>
                <a:ext cx="80963" cy="17462"/>
              </a:xfrm>
              <a:custGeom>
                <a:avLst/>
                <a:gdLst/>
                <a:ahLst/>
                <a:cxnLst>
                  <a:cxn ang="0">
                    <a:pos x="40" y="0"/>
                  </a:cxn>
                  <a:cxn ang="0">
                    <a:pos x="51" y="0"/>
                  </a:cxn>
                  <a:cxn ang="0">
                    <a:pos x="48" y="2"/>
                  </a:cxn>
                  <a:cxn ang="0">
                    <a:pos x="39" y="4"/>
                  </a:cxn>
                  <a:cxn ang="0">
                    <a:pos x="35" y="8"/>
                  </a:cxn>
                  <a:cxn ang="0">
                    <a:pos x="21" y="11"/>
                  </a:cxn>
                  <a:cxn ang="0">
                    <a:pos x="8" y="11"/>
                  </a:cxn>
                  <a:cxn ang="0">
                    <a:pos x="0" y="8"/>
                  </a:cxn>
                  <a:cxn ang="0">
                    <a:pos x="4" y="6"/>
                  </a:cxn>
                  <a:cxn ang="0">
                    <a:pos x="3" y="4"/>
                  </a:cxn>
                  <a:cxn ang="0">
                    <a:pos x="7" y="3"/>
                  </a:cxn>
                  <a:cxn ang="0">
                    <a:pos x="17" y="2"/>
                  </a:cxn>
                  <a:cxn ang="0">
                    <a:pos x="40" y="0"/>
                  </a:cxn>
                </a:cxnLst>
                <a:rect l="0" t="0" r="r" b="b"/>
                <a:pathLst>
                  <a:path w="51" h="11">
                    <a:moveTo>
                      <a:pt x="40" y="0"/>
                    </a:moveTo>
                    <a:lnTo>
                      <a:pt x="51" y="0"/>
                    </a:lnTo>
                    <a:lnTo>
                      <a:pt x="48" y="2"/>
                    </a:lnTo>
                    <a:lnTo>
                      <a:pt x="39" y="4"/>
                    </a:lnTo>
                    <a:lnTo>
                      <a:pt x="35" y="8"/>
                    </a:lnTo>
                    <a:lnTo>
                      <a:pt x="21" y="11"/>
                    </a:lnTo>
                    <a:lnTo>
                      <a:pt x="8" y="11"/>
                    </a:lnTo>
                    <a:lnTo>
                      <a:pt x="0" y="8"/>
                    </a:lnTo>
                    <a:lnTo>
                      <a:pt x="4" y="6"/>
                    </a:lnTo>
                    <a:lnTo>
                      <a:pt x="3" y="4"/>
                    </a:lnTo>
                    <a:lnTo>
                      <a:pt x="7" y="3"/>
                    </a:lnTo>
                    <a:lnTo>
                      <a:pt x="17" y="2"/>
                    </a:lnTo>
                    <a:lnTo>
                      <a:pt x="40"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99" name="Freeform 2198"/>
              <p:cNvSpPr>
                <a:spLocks/>
              </p:cNvSpPr>
              <p:nvPr/>
            </p:nvSpPr>
            <p:spPr bwMode="auto">
              <a:xfrm>
                <a:off x="2408550" y="1731963"/>
                <a:ext cx="77788" cy="12700"/>
              </a:xfrm>
              <a:custGeom>
                <a:avLst/>
                <a:gdLst/>
                <a:ahLst/>
                <a:cxnLst>
                  <a:cxn ang="0">
                    <a:pos x="47" y="3"/>
                  </a:cxn>
                  <a:cxn ang="0">
                    <a:pos x="49" y="4"/>
                  </a:cxn>
                  <a:cxn ang="0">
                    <a:pos x="45" y="6"/>
                  </a:cxn>
                  <a:cxn ang="0">
                    <a:pos x="34" y="8"/>
                  </a:cxn>
                  <a:cxn ang="0">
                    <a:pos x="24" y="6"/>
                  </a:cxn>
                  <a:cxn ang="0">
                    <a:pos x="22" y="6"/>
                  </a:cxn>
                  <a:cxn ang="0">
                    <a:pos x="17" y="8"/>
                  </a:cxn>
                  <a:cxn ang="0">
                    <a:pos x="17" y="6"/>
                  </a:cxn>
                  <a:cxn ang="0">
                    <a:pos x="0" y="8"/>
                  </a:cxn>
                  <a:cxn ang="0">
                    <a:pos x="2" y="6"/>
                  </a:cxn>
                  <a:cxn ang="0">
                    <a:pos x="7" y="5"/>
                  </a:cxn>
                  <a:cxn ang="0">
                    <a:pos x="21" y="4"/>
                  </a:cxn>
                  <a:cxn ang="0">
                    <a:pos x="38" y="0"/>
                  </a:cxn>
                  <a:cxn ang="0">
                    <a:pos x="47" y="3"/>
                  </a:cxn>
                </a:cxnLst>
                <a:rect l="0" t="0" r="r" b="b"/>
                <a:pathLst>
                  <a:path w="49" h="8">
                    <a:moveTo>
                      <a:pt x="47" y="3"/>
                    </a:moveTo>
                    <a:lnTo>
                      <a:pt x="49" y="4"/>
                    </a:lnTo>
                    <a:lnTo>
                      <a:pt x="45" y="6"/>
                    </a:lnTo>
                    <a:lnTo>
                      <a:pt x="34" y="8"/>
                    </a:lnTo>
                    <a:lnTo>
                      <a:pt x="24" y="6"/>
                    </a:lnTo>
                    <a:lnTo>
                      <a:pt x="22" y="6"/>
                    </a:lnTo>
                    <a:lnTo>
                      <a:pt x="17" y="8"/>
                    </a:lnTo>
                    <a:lnTo>
                      <a:pt x="17" y="6"/>
                    </a:lnTo>
                    <a:lnTo>
                      <a:pt x="0" y="8"/>
                    </a:lnTo>
                    <a:lnTo>
                      <a:pt x="2" y="6"/>
                    </a:lnTo>
                    <a:lnTo>
                      <a:pt x="7" y="5"/>
                    </a:lnTo>
                    <a:lnTo>
                      <a:pt x="21" y="4"/>
                    </a:lnTo>
                    <a:lnTo>
                      <a:pt x="38" y="0"/>
                    </a:lnTo>
                    <a:lnTo>
                      <a:pt x="47"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0" name="Freeform 2199"/>
              <p:cNvSpPr>
                <a:spLocks/>
              </p:cNvSpPr>
              <p:nvPr/>
            </p:nvSpPr>
            <p:spPr bwMode="auto">
              <a:xfrm>
                <a:off x="2414900" y="1949450"/>
                <a:ext cx="82550" cy="36513"/>
              </a:xfrm>
              <a:custGeom>
                <a:avLst/>
                <a:gdLst/>
                <a:ahLst/>
                <a:cxnLst>
                  <a:cxn ang="0">
                    <a:pos x="7" y="17"/>
                  </a:cxn>
                  <a:cxn ang="0">
                    <a:pos x="4" y="17"/>
                  </a:cxn>
                  <a:cxn ang="0">
                    <a:pos x="0" y="17"/>
                  </a:cxn>
                  <a:cxn ang="0">
                    <a:pos x="3" y="14"/>
                  </a:cxn>
                  <a:cxn ang="0">
                    <a:pos x="9" y="13"/>
                  </a:cxn>
                  <a:cxn ang="0">
                    <a:pos x="16" y="10"/>
                  </a:cxn>
                  <a:cxn ang="0">
                    <a:pos x="20" y="10"/>
                  </a:cxn>
                  <a:cxn ang="0">
                    <a:pos x="18" y="8"/>
                  </a:cxn>
                  <a:cxn ang="0">
                    <a:pos x="21" y="8"/>
                  </a:cxn>
                  <a:cxn ang="0">
                    <a:pos x="20" y="6"/>
                  </a:cxn>
                  <a:cxn ang="0">
                    <a:pos x="21" y="5"/>
                  </a:cxn>
                  <a:cxn ang="0">
                    <a:pos x="25" y="4"/>
                  </a:cxn>
                  <a:cxn ang="0">
                    <a:pos x="32" y="0"/>
                  </a:cxn>
                  <a:cxn ang="0">
                    <a:pos x="37" y="1"/>
                  </a:cxn>
                  <a:cxn ang="0">
                    <a:pos x="38" y="4"/>
                  </a:cxn>
                  <a:cxn ang="0">
                    <a:pos x="39" y="5"/>
                  </a:cxn>
                  <a:cxn ang="0">
                    <a:pos x="47" y="10"/>
                  </a:cxn>
                  <a:cxn ang="0">
                    <a:pos x="48" y="11"/>
                  </a:cxn>
                  <a:cxn ang="0">
                    <a:pos x="45" y="17"/>
                  </a:cxn>
                  <a:cxn ang="0">
                    <a:pos x="46" y="17"/>
                  </a:cxn>
                  <a:cxn ang="0">
                    <a:pos x="51" y="15"/>
                  </a:cxn>
                  <a:cxn ang="0">
                    <a:pos x="52" y="17"/>
                  </a:cxn>
                  <a:cxn ang="0">
                    <a:pos x="47" y="19"/>
                  </a:cxn>
                  <a:cxn ang="0">
                    <a:pos x="41" y="21"/>
                  </a:cxn>
                  <a:cxn ang="0">
                    <a:pos x="32" y="23"/>
                  </a:cxn>
                  <a:cxn ang="0">
                    <a:pos x="25" y="22"/>
                  </a:cxn>
                  <a:cxn ang="0">
                    <a:pos x="18" y="21"/>
                  </a:cxn>
                  <a:cxn ang="0">
                    <a:pos x="13" y="19"/>
                  </a:cxn>
                  <a:cxn ang="0">
                    <a:pos x="11" y="18"/>
                  </a:cxn>
                  <a:cxn ang="0">
                    <a:pos x="7" y="17"/>
                  </a:cxn>
                </a:cxnLst>
                <a:rect l="0" t="0" r="r" b="b"/>
                <a:pathLst>
                  <a:path w="52" h="23">
                    <a:moveTo>
                      <a:pt x="7" y="17"/>
                    </a:moveTo>
                    <a:lnTo>
                      <a:pt x="4" y="17"/>
                    </a:lnTo>
                    <a:lnTo>
                      <a:pt x="0" y="17"/>
                    </a:lnTo>
                    <a:lnTo>
                      <a:pt x="3" y="14"/>
                    </a:lnTo>
                    <a:lnTo>
                      <a:pt x="9" y="13"/>
                    </a:lnTo>
                    <a:lnTo>
                      <a:pt x="16" y="10"/>
                    </a:lnTo>
                    <a:lnTo>
                      <a:pt x="20" y="10"/>
                    </a:lnTo>
                    <a:lnTo>
                      <a:pt x="18" y="8"/>
                    </a:lnTo>
                    <a:lnTo>
                      <a:pt x="21" y="8"/>
                    </a:lnTo>
                    <a:lnTo>
                      <a:pt x="20" y="6"/>
                    </a:lnTo>
                    <a:lnTo>
                      <a:pt x="21" y="5"/>
                    </a:lnTo>
                    <a:lnTo>
                      <a:pt x="25" y="4"/>
                    </a:lnTo>
                    <a:lnTo>
                      <a:pt x="32" y="0"/>
                    </a:lnTo>
                    <a:lnTo>
                      <a:pt x="37" y="1"/>
                    </a:lnTo>
                    <a:lnTo>
                      <a:pt x="38" y="4"/>
                    </a:lnTo>
                    <a:lnTo>
                      <a:pt x="39" y="5"/>
                    </a:lnTo>
                    <a:lnTo>
                      <a:pt x="47" y="10"/>
                    </a:lnTo>
                    <a:lnTo>
                      <a:pt x="48" y="11"/>
                    </a:lnTo>
                    <a:lnTo>
                      <a:pt x="45" y="17"/>
                    </a:lnTo>
                    <a:lnTo>
                      <a:pt x="46" y="17"/>
                    </a:lnTo>
                    <a:lnTo>
                      <a:pt x="51" y="15"/>
                    </a:lnTo>
                    <a:lnTo>
                      <a:pt x="52" y="17"/>
                    </a:lnTo>
                    <a:lnTo>
                      <a:pt x="47" y="19"/>
                    </a:lnTo>
                    <a:lnTo>
                      <a:pt x="41" y="21"/>
                    </a:lnTo>
                    <a:lnTo>
                      <a:pt x="32" y="23"/>
                    </a:lnTo>
                    <a:lnTo>
                      <a:pt x="25" y="22"/>
                    </a:lnTo>
                    <a:lnTo>
                      <a:pt x="18" y="21"/>
                    </a:lnTo>
                    <a:lnTo>
                      <a:pt x="13" y="19"/>
                    </a:lnTo>
                    <a:lnTo>
                      <a:pt x="11" y="18"/>
                    </a:lnTo>
                    <a:lnTo>
                      <a:pt x="7"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1" name="Freeform 2200"/>
              <p:cNvSpPr>
                <a:spLocks/>
              </p:cNvSpPr>
              <p:nvPr/>
            </p:nvSpPr>
            <p:spPr bwMode="auto">
              <a:xfrm>
                <a:off x="2443475" y="1847850"/>
                <a:ext cx="133350" cy="63500"/>
              </a:xfrm>
              <a:custGeom>
                <a:avLst/>
                <a:gdLst/>
                <a:ahLst/>
                <a:cxnLst>
                  <a:cxn ang="0">
                    <a:pos x="67" y="17"/>
                  </a:cxn>
                  <a:cxn ang="0">
                    <a:pos x="67" y="18"/>
                  </a:cxn>
                  <a:cxn ang="0">
                    <a:pos x="73" y="19"/>
                  </a:cxn>
                  <a:cxn ang="0">
                    <a:pos x="71" y="23"/>
                  </a:cxn>
                  <a:cxn ang="0">
                    <a:pos x="66" y="27"/>
                  </a:cxn>
                  <a:cxn ang="0">
                    <a:pos x="63" y="31"/>
                  </a:cxn>
                  <a:cxn ang="0">
                    <a:pos x="59" y="32"/>
                  </a:cxn>
                  <a:cxn ang="0">
                    <a:pos x="55" y="34"/>
                  </a:cxn>
                  <a:cxn ang="0">
                    <a:pos x="47" y="35"/>
                  </a:cxn>
                  <a:cxn ang="0">
                    <a:pos x="38" y="38"/>
                  </a:cxn>
                  <a:cxn ang="0">
                    <a:pos x="29" y="40"/>
                  </a:cxn>
                  <a:cxn ang="0">
                    <a:pos x="25" y="40"/>
                  </a:cxn>
                  <a:cxn ang="0">
                    <a:pos x="24" y="39"/>
                  </a:cxn>
                  <a:cxn ang="0">
                    <a:pos x="21" y="39"/>
                  </a:cxn>
                  <a:cxn ang="0">
                    <a:pos x="23" y="36"/>
                  </a:cxn>
                  <a:cxn ang="0">
                    <a:pos x="21" y="34"/>
                  </a:cxn>
                  <a:cxn ang="0">
                    <a:pos x="21" y="32"/>
                  </a:cxn>
                  <a:cxn ang="0">
                    <a:pos x="17" y="30"/>
                  </a:cxn>
                  <a:cxn ang="0">
                    <a:pos x="17" y="29"/>
                  </a:cxn>
                  <a:cxn ang="0">
                    <a:pos x="14" y="27"/>
                  </a:cxn>
                  <a:cxn ang="0">
                    <a:pos x="12" y="26"/>
                  </a:cxn>
                  <a:cxn ang="0">
                    <a:pos x="6" y="26"/>
                  </a:cxn>
                  <a:cxn ang="0">
                    <a:pos x="4" y="23"/>
                  </a:cxn>
                  <a:cxn ang="0">
                    <a:pos x="0" y="21"/>
                  </a:cxn>
                  <a:cxn ang="0">
                    <a:pos x="4" y="17"/>
                  </a:cxn>
                  <a:cxn ang="0">
                    <a:pos x="7" y="16"/>
                  </a:cxn>
                  <a:cxn ang="0">
                    <a:pos x="12" y="14"/>
                  </a:cxn>
                  <a:cxn ang="0">
                    <a:pos x="27" y="8"/>
                  </a:cxn>
                  <a:cxn ang="0">
                    <a:pos x="30" y="6"/>
                  </a:cxn>
                  <a:cxn ang="0">
                    <a:pos x="33" y="4"/>
                  </a:cxn>
                  <a:cxn ang="0">
                    <a:pos x="37" y="1"/>
                  </a:cxn>
                  <a:cxn ang="0">
                    <a:pos x="46" y="0"/>
                  </a:cxn>
                  <a:cxn ang="0">
                    <a:pos x="51" y="0"/>
                  </a:cxn>
                  <a:cxn ang="0">
                    <a:pos x="58" y="3"/>
                  </a:cxn>
                  <a:cxn ang="0">
                    <a:pos x="73" y="0"/>
                  </a:cxn>
                  <a:cxn ang="0">
                    <a:pos x="83" y="0"/>
                  </a:cxn>
                  <a:cxn ang="0">
                    <a:pos x="84" y="3"/>
                  </a:cxn>
                  <a:cxn ang="0">
                    <a:pos x="81" y="4"/>
                  </a:cxn>
                  <a:cxn ang="0">
                    <a:pos x="76" y="6"/>
                  </a:cxn>
                  <a:cxn ang="0">
                    <a:pos x="75" y="8"/>
                  </a:cxn>
                  <a:cxn ang="0">
                    <a:pos x="68" y="14"/>
                  </a:cxn>
                  <a:cxn ang="0">
                    <a:pos x="67" y="17"/>
                  </a:cxn>
                </a:cxnLst>
                <a:rect l="0" t="0" r="r" b="b"/>
                <a:pathLst>
                  <a:path w="84" h="40">
                    <a:moveTo>
                      <a:pt x="67" y="17"/>
                    </a:moveTo>
                    <a:lnTo>
                      <a:pt x="67" y="18"/>
                    </a:lnTo>
                    <a:lnTo>
                      <a:pt x="73" y="19"/>
                    </a:lnTo>
                    <a:lnTo>
                      <a:pt x="71" y="23"/>
                    </a:lnTo>
                    <a:lnTo>
                      <a:pt x="66" y="27"/>
                    </a:lnTo>
                    <a:lnTo>
                      <a:pt x="63" y="31"/>
                    </a:lnTo>
                    <a:lnTo>
                      <a:pt x="59" y="32"/>
                    </a:lnTo>
                    <a:lnTo>
                      <a:pt x="55" y="34"/>
                    </a:lnTo>
                    <a:lnTo>
                      <a:pt x="47" y="35"/>
                    </a:lnTo>
                    <a:lnTo>
                      <a:pt x="38" y="38"/>
                    </a:lnTo>
                    <a:lnTo>
                      <a:pt x="29" y="40"/>
                    </a:lnTo>
                    <a:lnTo>
                      <a:pt x="25" y="40"/>
                    </a:lnTo>
                    <a:lnTo>
                      <a:pt x="24" y="39"/>
                    </a:lnTo>
                    <a:lnTo>
                      <a:pt x="21" y="39"/>
                    </a:lnTo>
                    <a:lnTo>
                      <a:pt x="23" y="36"/>
                    </a:lnTo>
                    <a:lnTo>
                      <a:pt x="21" y="34"/>
                    </a:lnTo>
                    <a:lnTo>
                      <a:pt x="21" y="32"/>
                    </a:lnTo>
                    <a:lnTo>
                      <a:pt x="17" y="30"/>
                    </a:lnTo>
                    <a:lnTo>
                      <a:pt x="17" y="29"/>
                    </a:lnTo>
                    <a:lnTo>
                      <a:pt x="14" y="27"/>
                    </a:lnTo>
                    <a:lnTo>
                      <a:pt x="12" y="26"/>
                    </a:lnTo>
                    <a:lnTo>
                      <a:pt x="6" y="26"/>
                    </a:lnTo>
                    <a:lnTo>
                      <a:pt x="4" y="23"/>
                    </a:lnTo>
                    <a:lnTo>
                      <a:pt x="0" y="21"/>
                    </a:lnTo>
                    <a:lnTo>
                      <a:pt x="4" y="17"/>
                    </a:lnTo>
                    <a:lnTo>
                      <a:pt x="7" y="16"/>
                    </a:lnTo>
                    <a:lnTo>
                      <a:pt x="12" y="14"/>
                    </a:lnTo>
                    <a:lnTo>
                      <a:pt x="27" y="8"/>
                    </a:lnTo>
                    <a:lnTo>
                      <a:pt x="30" y="6"/>
                    </a:lnTo>
                    <a:lnTo>
                      <a:pt x="33" y="4"/>
                    </a:lnTo>
                    <a:lnTo>
                      <a:pt x="37" y="1"/>
                    </a:lnTo>
                    <a:lnTo>
                      <a:pt x="46" y="0"/>
                    </a:lnTo>
                    <a:lnTo>
                      <a:pt x="51" y="0"/>
                    </a:lnTo>
                    <a:lnTo>
                      <a:pt x="58" y="3"/>
                    </a:lnTo>
                    <a:lnTo>
                      <a:pt x="73" y="0"/>
                    </a:lnTo>
                    <a:lnTo>
                      <a:pt x="83" y="0"/>
                    </a:lnTo>
                    <a:lnTo>
                      <a:pt x="84" y="3"/>
                    </a:lnTo>
                    <a:lnTo>
                      <a:pt x="81" y="4"/>
                    </a:lnTo>
                    <a:lnTo>
                      <a:pt x="76" y="6"/>
                    </a:lnTo>
                    <a:lnTo>
                      <a:pt x="75" y="8"/>
                    </a:lnTo>
                    <a:lnTo>
                      <a:pt x="68" y="14"/>
                    </a:lnTo>
                    <a:lnTo>
                      <a:pt x="67"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2" name="Freeform 2201"/>
              <p:cNvSpPr>
                <a:spLocks/>
              </p:cNvSpPr>
              <p:nvPr/>
            </p:nvSpPr>
            <p:spPr bwMode="auto">
              <a:xfrm>
                <a:off x="2516500" y="1779588"/>
                <a:ext cx="117475" cy="41275"/>
              </a:xfrm>
              <a:custGeom>
                <a:avLst/>
                <a:gdLst/>
                <a:ahLst/>
                <a:cxnLst>
                  <a:cxn ang="0">
                    <a:pos x="21" y="8"/>
                  </a:cxn>
                  <a:cxn ang="0">
                    <a:pos x="21" y="6"/>
                  </a:cxn>
                  <a:cxn ang="0">
                    <a:pos x="25" y="4"/>
                  </a:cxn>
                  <a:cxn ang="0">
                    <a:pos x="30" y="4"/>
                  </a:cxn>
                  <a:cxn ang="0">
                    <a:pos x="37" y="3"/>
                  </a:cxn>
                  <a:cxn ang="0">
                    <a:pos x="46" y="1"/>
                  </a:cxn>
                  <a:cxn ang="0">
                    <a:pos x="55" y="1"/>
                  </a:cxn>
                  <a:cxn ang="0">
                    <a:pos x="69" y="0"/>
                  </a:cxn>
                  <a:cxn ang="0">
                    <a:pos x="74" y="3"/>
                  </a:cxn>
                  <a:cxn ang="0">
                    <a:pos x="70" y="5"/>
                  </a:cxn>
                  <a:cxn ang="0">
                    <a:pos x="72" y="8"/>
                  </a:cxn>
                  <a:cxn ang="0">
                    <a:pos x="69" y="9"/>
                  </a:cxn>
                  <a:cxn ang="0">
                    <a:pos x="64" y="13"/>
                  </a:cxn>
                  <a:cxn ang="0">
                    <a:pos x="64" y="14"/>
                  </a:cxn>
                  <a:cxn ang="0">
                    <a:pos x="60" y="19"/>
                  </a:cxn>
                  <a:cxn ang="0">
                    <a:pos x="51" y="21"/>
                  </a:cxn>
                  <a:cxn ang="0">
                    <a:pos x="52" y="23"/>
                  </a:cxn>
                  <a:cxn ang="0">
                    <a:pos x="47" y="25"/>
                  </a:cxn>
                  <a:cxn ang="0">
                    <a:pos x="20" y="26"/>
                  </a:cxn>
                  <a:cxn ang="0">
                    <a:pos x="17" y="25"/>
                  </a:cxn>
                  <a:cxn ang="0">
                    <a:pos x="20" y="22"/>
                  </a:cxn>
                  <a:cxn ang="0">
                    <a:pos x="18" y="21"/>
                  </a:cxn>
                  <a:cxn ang="0">
                    <a:pos x="22" y="19"/>
                  </a:cxn>
                  <a:cxn ang="0">
                    <a:pos x="21" y="18"/>
                  </a:cxn>
                  <a:cxn ang="0">
                    <a:pos x="0" y="17"/>
                  </a:cxn>
                  <a:cxn ang="0">
                    <a:pos x="0" y="16"/>
                  </a:cxn>
                  <a:cxn ang="0">
                    <a:pos x="10" y="14"/>
                  </a:cxn>
                  <a:cxn ang="0">
                    <a:pos x="9" y="13"/>
                  </a:cxn>
                  <a:cxn ang="0">
                    <a:pos x="10" y="13"/>
                  </a:cxn>
                  <a:cxn ang="0">
                    <a:pos x="14" y="12"/>
                  </a:cxn>
                  <a:cxn ang="0">
                    <a:pos x="20" y="10"/>
                  </a:cxn>
                  <a:cxn ang="0">
                    <a:pos x="20" y="9"/>
                  </a:cxn>
                  <a:cxn ang="0">
                    <a:pos x="21" y="8"/>
                  </a:cxn>
                </a:cxnLst>
                <a:rect l="0" t="0" r="r" b="b"/>
                <a:pathLst>
                  <a:path w="74" h="26">
                    <a:moveTo>
                      <a:pt x="21" y="8"/>
                    </a:moveTo>
                    <a:lnTo>
                      <a:pt x="21" y="6"/>
                    </a:lnTo>
                    <a:lnTo>
                      <a:pt x="25" y="4"/>
                    </a:lnTo>
                    <a:lnTo>
                      <a:pt x="30" y="4"/>
                    </a:lnTo>
                    <a:lnTo>
                      <a:pt x="37" y="3"/>
                    </a:lnTo>
                    <a:lnTo>
                      <a:pt x="46" y="1"/>
                    </a:lnTo>
                    <a:lnTo>
                      <a:pt x="55" y="1"/>
                    </a:lnTo>
                    <a:lnTo>
                      <a:pt x="69" y="0"/>
                    </a:lnTo>
                    <a:lnTo>
                      <a:pt x="74" y="3"/>
                    </a:lnTo>
                    <a:lnTo>
                      <a:pt x="70" y="5"/>
                    </a:lnTo>
                    <a:lnTo>
                      <a:pt x="72" y="8"/>
                    </a:lnTo>
                    <a:lnTo>
                      <a:pt x="69" y="9"/>
                    </a:lnTo>
                    <a:lnTo>
                      <a:pt x="64" y="13"/>
                    </a:lnTo>
                    <a:lnTo>
                      <a:pt x="64" y="14"/>
                    </a:lnTo>
                    <a:lnTo>
                      <a:pt x="60" y="19"/>
                    </a:lnTo>
                    <a:lnTo>
                      <a:pt x="51" y="21"/>
                    </a:lnTo>
                    <a:lnTo>
                      <a:pt x="52" y="23"/>
                    </a:lnTo>
                    <a:lnTo>
                      <a:pt x="47" y="25"/>
                    </a:lnTo>
                    <a:lnTo>
                      <a:pt x="20" y="26"/>
                    </a:lnTo>
                    <a:lnTo>
                      <a:pt x="17" y="25"/>
                    </a:lnTo>
                    <a:lnTo>
                      <a:pt x="20" y="22"/>
                    </a:lnTo>
                    <a:lnTo>
                      <a:pt x="18" y="21"/>
                    </a:lnTo>
                    <a:lnTo>
                      <a:pt x="22" y="19"/>
                    </a:lnTo>
                    <a:lnTo>
                      <a:pt x="21" y="18"/>
                    </a:lnTo>
                    <a:lnTo>
                      <a:pt x="0" y="17"/>
                    </a:lnTo>
                    <a:lnTo>
                      <a:pt x="0" y="16"/>
                    </a:lnTo>
                    <a:lnTo>
                      <a:pt x="10" y="14"/>
                    </a:lnTo>
                    <a:lnTo>
                      <a:pt x="9" y="13"/>
                    </a:lnTo>
                    <a:lnTo>
                      <a:pt x="10" y="13"/>
                    </a:lnTo>
                    <a:lnTo>
                      <a:pt x="14" y="12"/>
                    </a:lnTo>
                    <a:lnTo>
                      <a:pt x="20" y="10"/>
                    </a:lnTo>
                    <a:lnTo>
                      <a:pt x="20" y="9"/>
                    </a:lnTo>
                    <a:lnTo>
                      <a:pt x="21"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3" name="Freeform 2202"/>
              <p:cNvSpPr>
                <a:spLocks/>
              </p:cNvSpPr>
              <p:nvPr/>
            </p:nvSpPr>
            <p:spPr bwMode="auto">
              <a:xfrm>
                <a:off x="2518088" y="1754188"/>
                <a:ext cx="20637" cy="14287"/>
              </a:xfrm>
              <a:custGeom>
                <a:avLst/>
                <a:gdLst/>
                <a:ahLst/>
                <a:cxnLst>
                  <a:cxn ang="0">
                    <a:pos x="7" y="9"/>
                  </a:cxn>
                  <a:cxn ang="0">
                    <a:pos x="2" y="9"/>
                  </a:cxn>
                  <a:cxn ang="0">
                    <a:pos x="0" y="7"/>
                  </a:cxn>
                  <a:cxn ang="0">
                    <a:pos x="3" y="4"/>
                  </a:cxn>
                  <a:cxn ang="0">
                    <a:pos x="2" y="4"/>
                  </a:cxn>
                  <a:cxn ang="0">
                    <a:pos x="4" y="0"/>
                  </a:cxn>
                  <a:cxn ang="0">
                    <a:pos x="9" y="2"/>
                  </a:cxn>
                  <a:cxn ang="0">
                    <a:pos x="11" y="3"/>
                  </a:cxn>
                  <a:cxn ang="0">
                    <a:pos x="9" y="5"/>
                  </a:cxn>
                  <a:cxn ang="0">
                    <a:pos x="13" y="7"/>
                  </a:cxn>
                  <a:cxn ang="0">
                    <a:pos x="12" y="9"/>
                  </a:cxn>
                  <a:cxn ang="0">
                    <a:pos x="7" y="9"/>
                  </a:cxn>
                </a:cxnLst>
                <a:rect l="0" t="0" r="r" b="b"/>
                <a:pathLst>
                  <a:path w="13" h="9">
                    <a:moveTo>
                      <a:pt x="7" y="9"/>
                    </a:moveTo>
                    <a:lnTo>
                      <a:pt x="2" y="9"/>
                    </a:lnTo>
                    <a:lnTo>
                      <a:pt x="0" y="7"/>
                    </a:lnTo>
                    <a:lnTo>
                      <a:pt x="3" y="4"/>
                    </a:lnTo>
                    <a:lnTo>
                      <a:pt x="2" y="4"/>
                    </a:lnTo>
                    <a:lnTo>
                      <a:pt x="4" y="0"/>
                    </a:lnTo>
                    <a:lnTo>
                      <a:pt x="9" y="2"/>
                    </a:lnTo>
                    <a:lnTo>
                      <a:pt x="11" y="3"/>
                    </a:lnTo>
                    <a:lnTo>
                      <a:pt x="9" y="5"/>
                    </a:lnTo>
                    <a:lnTo>
                      <a:pt x="13" y="7"/>
                    </a:lnTo>
                    <a:lnTo>
                      <a:pt x="12" y="9"/>
                    </a:lnTo>
                    <a:lnTo>
                      <a:pt x="7"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4" name="Freeform 2203"/>
              <p:cNvSpPr>
                <a:spLocks/>
              </p:cNvSpPr>
              <p:nvPr/>
            </p:nvSpPr>
            <p:spPr bwMode="auto">
              <a:xfrm>
                <a:off x="2556188" y="2054225"/>
                <a:ext cx="152400" cy="79375"/>
              </a:xfrm>
              <a:custGeom>
                <a:avLst/>
                <a:gdLst/>
                <a:ahLst/>
                <a:cxnLst>
                  <a:cxn ang="0">
                    <a:pos x="61" y="11"/>
                  </a:cxn>
                  <a:cxn ang="0">
                    <a:pos x="60" y="12"/>
                  </a:cxn>
                  <a:cxn ang="0">
                    <a:pos x="69" y="15"/>
                  </a:cxn>
                  <a:cxn ang="0">
                    <a:pos x="69" y="17"/>
                  </a:cxn>
                  <a:cxn ang="0">
                    <a:pos x="74" y="20"/>
                  </a:cxn>
                  <a:cxn ang="0">
                    <a:pos x="78" y="21"/>
                  </a:cxn>
                  <a:cxn ang="0">
                    <a:pos x="83" y="26"/>
                  </a:cxn>
                  <a:cxn ang="0">
                    <a:pos x="82" y="31"/>
                  </a:cxn>
                  <a:cxn ang="0">
                    <a:pos x="83" y="34"/>
                  </a:cxn>
                  <a:cxn ang="0">
                    <a:pos x="90" y="33"/>
                  </a:cxn>
                  <a:cxn ang="0">
                    <a:pos x="94" y="35"/>
                  </a:cxn>
                  <a:cxn ang="0">
                    <a:pos x="96" y="38"/>
                  </a:cxn>
                  <a:cxn ang="0">
                    <a:pos x="94" y="38"/>
                  </a:cxn>
                  <a:cxn ang="0">
                    <a:pos x="82" y="43"/>
                  </a:cxn>
                  <a:cxn ang="0">
                    <a:pos x="73" y="41"/>
                  </a:cxn>
                  <a:cxn ang="0">
                    <a:pos x="65" y="39"/>
                  </a:cxn>
                  <a:cxn ang="0">
                    <a:pos x="65" y="38"/>
                  </a:cxn>
                  <a:cxn ang="0">
                    <a:pos x="60" y="35"/>
                  </a:cxn>
                  <a:cxn ang="0">
                    <a:pos x="64" y="31"/>
                  </a:cxn>
                  <a:cxn ang="0">
                    <a:pos x="55" y="33"/>
                  </a:cxn>
                  <a:cxn ang="0">
                    <a:pos x="51" y="37"/>
                  </a:cxn>
                  <a:cxn ang="0">
                    <a:pos x="44" y="39"/>
                  </a:cxn>
                  <a:cxn ang="0">
                    <a:pos x="39" y="41"/>
                  </a:cxn>
                  <a:cxn ang="0">
                    <a:pos x="32" y="46"/>
                  </a:cxn>
                  <a:cxn ang="0">
                    <a:pos x="19" y="50"/>
                  </a:cxn>
                  <a:cxn ang="0">
                    <a:pos x="17" y="48"/>
                  </a:cxn>
                  <a:cxn ang="0">
                    <a:pos x="21" y="39"/>
                  </a:cxn>
                  <a:cxn ang="0">
                    <a:pos x="6" y="41"/>
                  </a:cxn>
                  <a:cxn ang="0">
                    <a:pos x="0" y="41"/>
                  </a:cxn>
                  <a:cxn ang="0">
                    <a:pos x="2" y="38"/>
                  </a:cxn>
                  <a:cxn ang="0">
                    <a:pos x="10" y="35"/>
                  </a:cxn>
                  <a:cxn ang="0">
                    <a:pos x="19" y="33"/>
                  </a:cxn>
                  <a:cxn ang="0">
                    <a:pos x="21" y="30"/>
                  </a:cxn>
                  <a:cxn ang="0">
                    <a:pos x="26" y="22"/>
                  </a:cxn>
                  <a:cxn ang="0">
                    <a:pos x="42" y="4"/>
                  </a:cxn>
                  <a:cxn ang="0">
                    <a:pos x="51" y="0"/>
                  </a:cxn>
                  <a:cxn ang="0">
                    <a:pos x="49" y="2"/>
                  </a:cxn>
                  <a:cxn ang="0">
                    <a:pos x="53" y="3"/>
                  </a:cxn>
                  <a:cxn ang="0">
                    <a:pos x="53" y="5"/>
                  </a:cxn>
                  <a:cxn ang="0">
                    <a:pos x="49" y="7"/>
                  </a:cxn>
                  <a:cxn ang="0">
                    <a:pos x="51" y="9"/>
                  </a:cxn>
                  <a:cxn ang="0">
                    <a:pos x="51" y="11"/>
                  </a:cxn>
                  <a:cxn ang="0">
                    <a:pos x="52" y="12"/>
                  </a:cxn>
                  <a:cxn ang="0">
                    <a:pos x="57" y="8"/>
                  </a:cxn>
                  <a:cxn ang="0">
                    <a:pos x="61" y="11"/>
                  </a:cxn>
                </a:cxnLst>
                <a:rect l="0" t="0" r="r" b="b"/>
                <a:pathLst>
                  <a:path w="96" h="50">
                    <a:moveTo>
                      <a:pt x="61" y="11"/>
                    </a:moveTo>
                    <a:lnTo>
                      <a:pt x="60" y="12"/>
                    </a:lnTo>
                    <a:lnTo>
                      <a:pt x="69" y="15"/>
                    </a:lnTo>
                    <a:lnTo>
                      <a:pt x="69" y="17"/>
                    </a:lnTo>
                    <a:lnTo>
                      <a:pt x="74" y="20"/>
                    </a:lnTo>
                    <a:lnTo>
                      <a:pt x="78" y="21"/>
                    </a:lnTo>
                    <a:lnTo>
                      <a:pt x="83" y="26"/>
                    </a:lnTo>
                    <a:lnTo>
                      <a:pt x="82" y="31"/>
                    </a:lnTo>
                    <a:lnTo>
                      <a:pt x="83" y="34"/>
                    </a:lnTo>
                    <a:lnTo>
                      <a:pt x="90" y="33"/>
                    </a:lnTo>
                    <a:lnTo>
                      <a:pt x="94" y="35"/>
                    </a:lnTo>
                    <a:lnTo>
                      <a:pt x="96" y="38"/>
                    </a:lnTo>
                    <a:lnTo>
                      <a:pt x="94" y="38"/>
                    </a:lnTo>
                    <a:lnTo>
                      <a:pt x="82" y="43"/>
                    </a:lnTo>
                    <a:lnTo>
                      <a:pt x="73" y="41"/>
                    </a:lnTo>
                    <a:lnTo>
                      <a:pt x="65" y="39"/>
                    </a:lnTo>
                    <a:lnTo>
                      <a:pt x="65" y="38"/>
                    </a:lnTo>
                    <a:lnTo>
                      <a:pt x="60" y="35"/>
                    </a:lnTo>
                    <a:lnTo>
                      <a:pt x="64" y="31"/>
                    </a:lnTo>
                    <a:lnTo>
                      <a:pt x="55" y="33"/>
                    </a:lnTo>
                    <a:lnTo>
                      <a:pt x="51" y="37"/>
                    </a:lnTo>
                    <a:lnTo>
                      <a:pt x="44" y="39"/>
                    </a:lnTo>
                    <a:lnTo>
                      <a:pt x="39" y="41"/>
                    </a:lnTo>
                    <a:lnTo>
                      <a:pt x="32" y="46"/>
                    </a:lnTo>
                    <a:lnTo>
                      <a:pt x="19" y="50"/>
                    </a:lnTo>
                    <a:lnTo>
                      <a:pt x="17" y="48"/>
                    </a:lnTo>
                    <a:lnTo>
                      <a:pt x="21" y="39"/>
                    </a:lnTo>
                    <a:lnTo>
                      <a:pt x="6" y="41"/>
                    </a:lnTo>
                    <a:lnTo>
                      <a:pt x="0" y="41"/>
                    </a:lnTo>
                    <a:lnTo>
                      <a:pt x="2" y="38"/>
                    </a:lnTo>
                    <a:lnTo>
                      <a:pt x="10" y="35"/>
                    </a:lnTo>
                    <a:lnTo>
                      <a:pt x="19" y="33"/>
                    </a:lnTo>
                    <a:lnTo>
                      <a:pt x="21" y="30"/>
                    </a:lnTo>
                    <a:lnTo>
                      <a:pt x="26" y="22"/>
                    </a:lnTo>
                    <a:lnTo>
                      <a:pt x="42" y="4"/>
                    </a:lnTo>
                    <a:lnTo>
                      <a:pt x="51" y="0"/>
                    </a:lnTo>
                    <a:lnTo>
                      <a:pt x="49" y="2"/>
                    </a:lnTo>
                    <a:lnTo>
                      <a:pt x="53" y="3"/>
                    </a:lnTo>
                    <a:lnTo>
                      <a:pt x="53" y="5"/>
                    </a:lnTo>
                    <a:lnTo>
                      <a:pt x="49" y="7"/>
                    </a:lnTo>
                    <a:lnTo>
                      <a:pt x="51" y="9"/>
                    </a:lnTo>
                    <a:lnTo>
                      <a:pt x="51" y="11"/>
                    </a:lnTo>
                    <a:lnTo>
                      <a:pt x="52" y="12"/>
                    </a:lnTo>
                    <a:lnTo>
                      <a:pt x="57" y="8"/>
                    </a:lnTo>
                    <a:lnTo>
                      <a:pt x="61" y="1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5" name="Freeform 2204"/>
              <p:cNvSpPr>
                <a:spLocks/>
              </p:cNvSpPr>
              <p:nvPr/>
            </p:nvSpPr>
            <p:spPr bwMode="auto">
              <a:xfrm>
                <a:off x="2559363" y="2540000"/>
                <a:ext cx="347662" cy="176213"/>
              </a:xfrm>
              <a:custGeom>
                <a:avLst/>
                <a:gdLst/>
                <a:ahLst/>
                <a:cxnLst>
                  <a:cxn ang="0">
                    <a:pos x="122" y="79"/>
                  </a:cxn>
                  <a:cxn ang="0">
                    <a:pos x="118" y="79"/>
                  </a:cxn>
                  <a:cxn ang="0">
                    <a:pos x="119" y="71"/>
                  </a:cxn>
                  <a:cxn ang="0">
                    <a:pos x="123" y="41"/>
                  </a:cxn>
                  <a:cxn ang="0">
                    <a:pos x="118" y="36"/>
                  </a:cxn>
                  <a:cxn ang="0">
                    <a:pos x="106" y="37"/>
                  </a:cxn>
                  <a:cxn ang="0">
                    <a:pos x="88" y="49"/>
                  </a:cxn>
                  <a:cxn ang="0">
                    <a:pos x="81" y="58"/>
                  </a:cxn>
                  <a:cxn ang="0">
                    <a:pos x="79" y="63"/>
                  </a:cxn>
                  <a:cxn ang="0">
                    <a:pos x="71" y="70"/>
                  </a:cxn>
                  <a:cxn ang="0">
                    <a:pos x="66" y="76"/>
                  </a:cxn>
                  <a:cxn ang="0">
                    <a:pos x="62" y="77"/>
                  </a:cxn>
                  <a:cxn ang="0">
                    <a:pos x="59" y="77"/>
                  </a:cxn>
                  <a:cxn ang="0">
                    <a:pos x="53" y="81"/>
                  </a:cxn>
                  <a:cxn ang="0">
                    <a:pos x="26" y="81"/>
                  </a:cxn>
                  <a:cxn ang="0">
                    <a:pos x="20" y="81"/>
                  </a:cxn>
                  <a:cxn ang="0">
                    <a:pos x="2" y="81"/>
                  </a:cxn>
                  <a:cxn ang="0">
                    <a:pos x="24" y="73"/>
                  </a:cxn>
                  <a:cxn ang="0">
                    <a:pos x="51" y="54"/>
                  </a:cxn>
                  <a:cxn ang="0">
                    <a:pos x="71" y="46"/>
                  </a:cxn>
                  <a:cxn ang="0">
                    <a:pos x="102" y="27"/>
                  </a:cxn>
                  <a:cxn ang="0">
                    <a:pos x="162" y="0"/>
                  </a:cxn>
                  <a:cxn ang="0">
                    <a:pos x="191" y="8"/>
                  </a:cxn>
                  <a:cxn ang="0">
                    <a:pos x="187" y="16"/>
                  </a:cxn>
                  <a:cxn ang="0">
                    <a:pos x="161" y="20"/>
                  </a:cxn>
                  <a:cxn ang="0">
                    <a:pos x="149" y="24"/>
                  </a:cxn>
                  <a:cxn ang="0">
                    <a:pos x="162" y="30"/>
                  </a:cxn>
                  <a:cxn ang="0">
                    <a:pos x="174" y="28"/>
                  </a:cxn>
                  <a:cxn ang="0">
                    <a:pos x="170" y="36"/>
                  </a:cxn>
                  <a:cxn ang="0">
                    <a:pos x="167" y="46"/>
                  </a:cxn>
                  <a:cxn ang="0">
                    <a:pos x="180" y="59"/>
                  </a:cxn>
                  <a:cxn ang="0">
                    <a:pos x="178" y="63"/>
                  </a:cxn>
                  <a:cxn ang="0">
                    <a:pos x="184" y="67"/>
                  </a:cxn>
                  <a:cxn ang="0">
                    <a:pos x="198" y="70"/>
                  </a:cxn>
                  <a:cxn ang="0">
                    <a:pos x="208" y="68"/>
                  </a:cxn>
                  <a:cxn ang="0">
                    <a:pos x="211" y="73"/>
                  </a:cxn>
                  <a:cxn ang="0">
                    <a:pos x="214" y="76"/>
                  </a:cxn>
                  <a:cxn ang="0">
                    <a:pos x="179" y="88"/>
                  </a:cxn>
                  <a:cxn ang="0">
                    <a:pos x="168" y="92"/>
                  </a:cxn>
                  <a:cxn ang="0">
                    <a:pos x="159" y="96"/>
                  </a:cxn>
                  <a:cxn ang="0">
                    <a:pos x="141" y="107"/>
                  </a:cxn>
                  <a:cxn ang="0">
                    <a:pos x="135" y="111"/>
                  </a:cxn>
                  <a:cxn ang="0">
                    <a:pos x="129" y="106"/>
                  </a:cxn>
                  <a:cxn ang="0">
                    <a:pos x="140" y="88"/>
                  </a:cxn>
                  <a:cxn ang="0">
                    <a:pos x="163" y="77"/>
                  </a:cxn>
                  <a:cxn ang="0">
                    <a:pos x="158" y="73"/>
                  </a:cxn>
                  <a:cxn ang="0">
                    <a:pos x="166" y="67"/>
                  </a:cxn>
                  <a:cxn ang="0">
                    <a:pos x="133" y="80"/>
                  </a:cxn>
                </a:cxnLst>
                <a:rect l="0" t="0" r="r" b="b"/>
                <a:pathLst>
                  <a:path w="219" h="111">
                    <a:moveTo>
                      <a:pt x="125" y="80"/>
                    </a:moveTo>
                    <a:lnTo>
                      <a:pt x="124" y="79"/>
                    </a:lnTo>
                    <a:lnTo>
                      <a:pt x="122" y="79"/>
                    </a:lnTo>
                    <a:lnTo>
                      <a:pt x="120" y="77"/>
                    </a:lnTo>
                    <a:lnTo>
                      <a:pt x="119" y="79"/>
                    </a:lnTo>
                    <a:lnTo>
                      <a:pt x="118" y="79"/>
                    </a:lnTo>
                    <a:lnTo>
                      <a:pt x="118" y="77"/>
                    </a:lnTo>
                    <a:lnTo>
                      <a:pt x="120" y="70"/>
                    </a:lnTo>
                    <a:lnTo>
                      <a:pt x="119" y="71"/>
                    </a:lnTo>
                    <a:lnTo>
                      <a:pt x="115" y="68"/>
                    </a:lnTo>
                    <a:lnTo>
                      <a:pt x="124" y="42"/>
                    </a:lnTo>
                    <a:lnTo>
                      <a:pt x="123" y="41"/>
                    </a:lnTo>
                    <a:lnTo>
                      <a:pt x="123" y="40"/>
                    </a:lnTo>
                    <a:lnTo>
                      <a:pt x="119" y="36"/>
                    </a:lnTo>
                    <a:lnTo>
                      <a:pt x="118" y="36"/>
                    </a:lnTo>
                    <a:lnTo>
                      <a:pt x="114" y="38"/>
                    </a:lnTo>
                    <a:lnTo>
                      <a:pt x="107" y="38"/>
                    </a:lnTo>
                    <a:lnTo>
                      <a:pt x="106" y="37"/>
                    </a:lnTo>
                    <a:lnTo>
                      <a:pt x="105" y="34"/>
                    </a:lnTo>
                    <a:lnTo>
                      <a:pt x="89" y="47"/>
                    </a:lnTo>
                    <a:lnTo>
                      <a:pt x="88" y="49"/>
                    </a:lnTo>
                    <a:lnTo>
                      <a:pt x="86" y="51"/>
                    </a:lnTo>
                    <a:lnTo>
                      <a:pt x="85" y="54"/>
                    </a:lnTo>
                    <a:lnTo>
                      <a:pt x="81" y="58"/>
                    </a:lnTo>
                    <a:lnTo>
                      <a:pt x="80" y="60"/>
                    </a:lnTo>
                    <a:lnTo>
                      <a:pt x="79" y="62"/>
                    </a:lnTo>
                    <a:lnTo>
                      <a:pt x="79" y="63"/>
                    </a:lnTo>
                    <a:lnTo>
                      <a:pt x="75" y="67"/>
                    </a:lnTo>
                    <a:lnTo>
                      <a:pt x="72" y="68"/>
                    </a:lnTo>
                    <a:lnTo>
                      <a:pt x="71" y="70"/>
                    </a:lnTo>
                    <a:lnTo>
                      <a:pt x="69" y="73"/>
                    </a:lnTo>
                    <a:lnTo>
                      <a:pt x="67" y="73"/>
                    </a:lnTo>
                    <a:lnTo>
                      <a:pt x="66" y="76"/>
                    </a:lnTo>
                    <a:lnTo>
                      <a:pt x="64" y="77"/>
                    </a:lnTo>
                    <a:lnTo>
                      <a:pt x="63" y="75"/>
                    </a:lnTo>
                    <a:lnTo>
                      <a:pt x="62" y="77"/>
                    </a:lnTo>
                    <a:lnTo>
                      <a:pt x="62" y="76"/>
                    </a:lnTo>
                    <a:lnTo>
                      <a:pt x="60" y="77"/>
                    </a:lnTo>
                    <a:lnTo>
                      <a:pt x="59" y="77"/>
                    </a:lnTo>
                    <a:lnTo>
                      <a:pt x="59" y="76"/>
                    </a:lnTo>
                    <a:lnTo>
                      <a:pt x="55" y="77"/>
                    </a:lnTo>
                    <a:lnTo>
                      <a:pt x="53" y="81"/>
                    </a:lnTo>
                    <a:lnTo>
                      <a:pt x="46" y="81"/>
                    </a:lnTo>
                    <a:lnTo>
                      <a:pt x="37" y="81"/>
                    </a:lnTo>
                    <a:lnTo>
                      <a:pt x="26" y="81"/>
                    </a:lnTo>
                    <a:lnTo>
                      <a:pt x="25" y="81"/>
                    </a:lnTo>
                    <a:lnTo>
                      <a:pt x="24" y="81"/>
                    </a:lnTo>
                    <a:lnTo>
                      <a:pt x="20" y="81"/>
                    </a:lnTo>
                    <a:lnTo>
                      <a:pt x="13" y="81"/>
                    </a:lnTo>
                    <a:lnTo>
                      <a:pt x="3" y="81"/>
                    </a:lnTo>
                    <a:lnTo>
                      <a:pt x="2" y="81"/>
                    </a:lnTo>
                    <a:lnTo>
                      <a:pt x="0" y="81"/>
                    </a:lnTo>
                    <a:lnTo>
                      <a:pt x="15" y="76"/>
                    </a:lnTo>
                    <a:lnTo>
                      <a:pt x="24" y="73"/>
                    </a:lnTo>
                    <a:lnTo>
                      <a:pt x="28" y="68"/>
                    </a:lnTo>
                    <a:lnTo>
                      <a:pt x="34" y="62"/>
                    </a:lnTo>
                    <a:lnTo>
                      <a:pt x="51" y="54"/>
                    </a:lnTo>
                    <a:lnTo>
                      <a:pt x="54" y="51"/>
                    </a:lnTo>
                    <a:lnTo>
                      <a:pt x="67" y="49"/>
                    </a:lnTo>
                    <a:lnTo>
                      <a:pt x="71" y="46"/>
                    </a:lnTo>
                    <a:lnTo>
                      <a:pt x="83" y="42"/>
                    </a:lnTo>
                    <a:lnTo>
                      <a:pt x="94" y="33"/>
                    </a:lnTo>
                    <a:lnTo>
                      <a:pt x="102" y="27"/>
                    </a:lnTo>
                    <a:lnTo>
                      <a:pt x="107" y="23"/>
                    </a:lnTo>
                    <a:lnTo>
                      <a:pt x="131" y="11"/>
                    </a:lnTo>
                    <a:lnTo>
                      <a:pt x="162" y="0"/>
                    </a:lnTo>
                    <a:lnTo>
                      <a:pt x="180" y="0"/>
                    </a:lnTo>
                    <a:lnTo>
                      <a:pt x="187" y="3"/>
                    </a:lnTo>
                    <a:lnTo>
                      <a:pt x="191" y="8"/>
                    </a:lnTo>
                    <a:lnTo>
                      <a:pt x="187" y="8"/>
                    </a:lnTo>
                    <a:lnTo>
                      <a:pt x="189" y="12"/>
                    </a:lnTo>
                    <a:lnTo>
                      <a:pt x="187" y="16"/>
                    </a:lnTo>
                    <a:lnTo>
                      <a:pt x="179" y="19"/>
                    </a:lnTo>
                    <a:lnTo>
                      <a:pt x="168" y="24"/>
                    </a:lnTo>
                    <a:lnTo>
                      <a:pt x="161" y="20"/>
                    </a:lnTo>
                    <a:lnTo>
                      <a:pt x="157" y="21"/>
                    </a:lnTo>
                    <a:lnTo>
                      <a:pt x="150" y="23"/>
                    </a:lnTo>
                    <a:lnTo>
                      <a:pt x="149" y="24"/>
                    </a:lnTo>
                    <a:lnTo>
                      <a:pt x="153" y="23"/>
                    </a:lnTo>
                    <a:lnTo>
                      <a:pt x="159" y="25"/>
                    </a:lnTo>
                    <a:lnTo>
                      <a:pt x="162" y="30"/>
                    </a:lnTo>
                    <a:lnTo>
                      <a:pt x="166" y="29"/>
                    </a:lnTo>
                    <a:lnTo>
                      <a:pt x="172" y="28"/>
                    </a:lnTo>
                    <a:lnTo>
                      <a:pt x="174" y="28"/>
                    </a:lnTo>
                    <a:lnTo>
                      <a:pt x="176" y="29"/>
                    </a:lnTo>
                    <a:lnTo>
                      <a:pt x="175" y="29"/>
                    </a:lnTo>
                    <a:lnTo>
                      <a:pt x="170" y="36"/>
                    </a:lnTo>
                    <a:lnTo>
                      <a:pt x="162" y="42"/>
                    </a:lnTo>
                    <a:lnTo>
                      <a:pt x="171" y="42"/>
                    </a:lnTo>
                    <a:lnTo>
                      <a:pt x="167" y="46"/>
                    </a:lnTo>
                    <a:lnTo>
                      <a:pt x="168" y="49"/>
                    </a:lnTo>
                    <a:lnTo>
                      <a:pt x="170" y="56"/>
                    </a:lnTo>
                    <a:lnTo>
                      <a:pt x="180" y="59"/>
                    </a:lnTo>
                    <a:lnTo>
                      <a:pt x="176" y="62"/>
                    </a:lnTo>
                    <a:lnTo>
                      <a:pt x="175" y="62"/>
                    </a:lnTo>
                    <a:lnTo>
                      <a:pt x="178" y="63"/>
                    </a:lnTo>
                    <a:lnTo>
                      <a:pt x="184" y="66"/>
                    </a:lnTo>
                    <a:lnTo>
                      <a:pt x="187" y="66"/>
                    </a:lnTo>
                    <a:lnTo>
                      <a:pt x="184" y="67"/>
                    </a:lnTo>
                    <a:lnTo>
                      <a:pt x="185" y="67"/>
                    </a:lnTo>
                    <a:lnTo>
                      <a:pt x="189" y="66"/>
                    </a:lnTo>
                    <a:lnTo>
                      <a:pt x="198" y="70"/>
                    </a:lnTo>
                    <a:lnTo>
                      <a:pt x="206" y="64"/>
                    </a:lnTo>
                    <a:lnTo>
                      <a:pt x="206" y="68"/>
                    </a:lnTo>
                    <a:lnTo>
                      <a:pt x="208" y="68"/>
                    </a:lnTo>
                    <a:lnTo>
                      <a:pt x="213" y="68"/>
                    </a:lnTo>
                    <a:lnTo>
                      <a:pt x="215" y="71"/>
                    </a:lnTo>
                    <a:lnTo>
                      <a:pt x="211" y="73"/>
                    </a:lnTo>
                    <a:lnTo>
                      <a:pt x="219" y="75"/>
                    </a:lnTo>
                    <a:lnTo>
                      <a:pt x="217" y="77"/>
                    </a:lnTo>
                    <a:lnTo>
                      <a:pt x="214" y="76"/>
                    </a:lnTo>
                    <a:lnTo>
                      <a:pt x="211" y="77"/>
                    </a:lnTo>
                    <a:lnTo>
                      <a:pt x="208" y="79"/>
                    </a:lnTo>
                    <a:lnTo>
                      <a:pt x="179" y="88"/>
                    </a:lnTo>
                    <a:lnTo>
                      <a:pt x="175" y="89"/>
                    </a:lnTo>
                    <a:lnTo>
                      <a:pt x="174" y="92"/>
                    </a:lnTo>
                    <a:lnTo>
                      <a:pt x="168" y="92"/>
                    </a:lnTo>
                    <a:lnTo>
                      <a:pt x="165" y="90"/>
                    </a:lnTo>
                    <a:lnTo>
                      <a:pt x="162" y="96"/>
                    </a:lnTo>
                    <a:lnTo>
                      <a:pt x="159" y="96"/>
                    </a:lnTo>
                    <a:lnTo>
                      <a:pt x="150" y="102"/>
                    </a:lnTo>
                    <a:lnTo>
                      <a:pt x="146" y="106"/>
                    </a:lnTo>
                    <a:lnTo>
                      <a:pt x="141" y="107"/>
                    </a:lnTo>
                    <a:lnTo>
                      <a:pt x="139" y="111"/>
                    </a:lnTo>
                    <a:lnTo>
                      <a:pt x="137" y="110"/>
                    </a:lnTo>
                    <a:lnTo>
                      <a:pt x="135" y="111"/>
                    </a:lnTo>
                    <a:lnTo>
                      <a:pt x="133" y="105"/>
                    </a:lnTo>
                    <a:lnTo>
                      <a:pt x="132" y="106"/>
                    </a:lnTo>
                    <a:lnTo>
                      <a:pt x="129" y="106"/>
                    </a:lnTo>
                    <a:lnTo>
                      <a:pt x="131" y="98"/>
                    </a:lnTo>
                    <a:lnTo>
                      <a:pt x="132" y="93"/>
                    </a:lnTo>
                    <a:lnTo>
                      <a:pt x="140" y="88"/>
                    </a:lnTo>
                    <a:lnTo>
                      <a:pt x="141" y="88"/>
                    </a:lnTo>
                    <a:lnTo>
                      <a:pt x="146" y="85"/>
                    </a:lnTo>
                    <a:lnTo>
                      <a:pt x="163" y="77"/>
                    </a:lnTo>
                    <a:lnTo>
                      <a:pt x="161" y="75"/>
                    </a:lnTo>
                    <a:lnTo>
                      <a:pt x="157" y="75"/>
                    </a:lnTo>
                    <a:lnTo>
                      <a:pt x="158" y="73"/>
                    </a:lnTo>
                    <a:lnTo>
                      <a:pt x="171" y="66"/>
                    </a:lnTo>
                    <a:lnTo>
                      <a:pt x="170" y="64"/>
                    </a:lnTo>
                    <a:lnTo>
                      <a:pt x="166" y="67"/>
                    </a:lnTo>
                    <a:lnTo>
                      <a:pt x="162" y="70"/>
                    </a:lnTo>
                    <a:lnTo>
                      <a:pt x="140" y="77"/>
                    </a:lnTo>
                    <a:lnTo>
                      <a:pt x="133" y="80"/>
                    </a:lnTo>
                    <a:lnTo>
                      <a:pt x="129" y="80"/>
                    </a:lnTo>
                    <a:lnTo>
                      <a:pt x="125" y="8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6" name="Freeform 2205"/>
              <p:cNvSpPr>
                <a:spLocks/>
              </p:cNvSpPr>
              <p:nvPr/>
            </p:nvSpPr>
            <p:spPr bwMode="auto">
              <a:xfrm>
                <a:off x="2562538" y="1717675"/>
                <a:ext cx="98425" cy="34925"/>
              </a:xfrm>
              <a:custGeom>
                <a:avLst/>
                <a:gdLst/>
                <a:ahLst/>
                <a:cxnLst>
                  <a:cxn ang="0">
                    <a:pos x="4" y="5"/>
                  </a:cxn>
                  <a:cxn ang="0">
                    <a:pos x="9" y="1"/>
                  </a:cxn>
                  <a:cxn ang="0">
                    <a:pos x="24" y="0"/>
                  </a:cxn>
                  <a:cxn ang="0">
                    <a:pos x="38" y="2"/>
                  </a:cxn>
                  <a:cxn ang="0">
                    <a:pos x="45" y="4"/>
                  </a:cxn>
                  <a:cxn ang="0">
                    <a:pos x="53" y="6"/>
                  </a:cxn>
                  <a:cxn ang="0">
                    <a:pos x="58" y="8"/>
                  </a:cxn>
                  <a:cxn ang="0">
                    <a:pos x="61" y="9"/>
                  </a:cxn>
                  <a:cxn ang="0">
                    <a:pos x="62" y="12"/>
                  </a:cxn>
                  <a:cxn ang="0">
                    <a:pos x="61" y="13"/>
                  </a:cxn>
                  <a:cxn ang="0">
                    <a:pos x="57" y="13"/>
                  </a:cxn>
                  <a:cxn ang="0">
                    <a:pos x="54" y="15"/>
                  </a:cxn>
                  <a:cxn ang="0">
                    <a:pos x="60" y="19"/>
                  </a:cxn>
                  <a:cxn ang="0">
                    <a:pos x="54" y="22"/>
                  </a:cxn>
                  <a:cxn ang="0">
                    <a:pos x="51" y="22"/>
                  </a:cxn>
                  <a:cxn ang="0">
                    <a:pos x="39" y="22"/>
                  </a:cxn>
                  <a:cxn ang="0">
                    <a:pos x="36" y="21"/>
                  </a:cxn>
                  <a:cxn ang="0">
                    <a:pos x="39" y="18"/>
                  </a:cxn>
                  <a:cxn ang="0">
                    <a:pos x="38" y="17"/>
                  </a:cxn>
                  <a:cxn ang="0">
                    <a:pos x="32" y="17"/>
                  </a:cxn>
                  <a:cxn ang="0">
                    <a:pos x="22" y="15"/>
                  </a:cxn>
                  <a:cxn ang="0">
                    <a:pos x="22" y="14"/>
                  </a:cxn>
                  <a:cxn ang="0">
                    <a:pos x="6" y="17"/>
                  </a:cxn>
                  <a:cxn ang="0">
                    <a:pos x="1" y="15"/>
                  </a:cxn>
                  <a:cxn ang="0">
                    <a:pos x="0" y="14"/>
                  </a:cxn>
                  <a:cxn ang="0">
                    <a:pos x="1" y="13"/>
                  </a:cxn>
                  <a:cxn ang="0">
                    <a:pos x="4" y="5"/>
                  </a:cxn>
                </a:cxnLst>
                <a:rect l="0" t="0" r="r" b="b"/>
                <a:pathLst>
                  <a:path w="62" h="22">
                    <a:moveTo>
                      <a:pt x="4" y="5"/>
                    </a:moveTo>
                    <a:lnTo>
                      <a:pt x="9" y="1"/>
                    </a:lnTo>
                    <a:lnTo>
                      <a:pt x="24" y="0"/>
                    </a:lnTo>
                    <a:lnTo>
                      <a:pt x="38" y="2"/>
                    </a:lnTo>
                    <a:lnTo>
                      <a:pt x="45" y="4"/>
                    </a:lnTo>
                    <a:lnTo>
                      <a:pt x="53" y="6"/>
                    </a:lnTo>
                    <a:lnTo>
                      <a:pt x="58" y="8"/>
                    </a:lnTo>
                    <a:lnTo>
                      <a:pt x="61" y="9"/>
                    </a:lnTo>
                    <a:lnTo>
                      <a:pt x="62" y="12"/>
                    </a:lnTo>
                    <a:lnTo>
                      <a:pt x="61" y="13"/>
                    </a:lnTo>
                    <a:lnTo>
                      <a:pt x="57" y="13"/>
                    </a:lnTo>
                    <a:lnTo>
                      <a:pt x="54" y="15"/>
                    </a:lnTo>
                    <a:lnTo>
                      <a:pt x="60" y="19"/>
                    </a:lnTo>
                    <a:lnTo>
                      <a:pt x="54" y="22"/>
                    </a:lnTo>
                    <a:lnTo>
                      <a:pt x="51" y="22"/>
                    </a:lnTo>
                    <a:lnTo>
                      <a:pt x="39" y="22"/>
                    </a:lnTo>
                    <a:lnTo>
                      <a:pt x="36" y="21"/>
                    </a:lnTo>
                    <a:lnTo>
                      <a:pt x="39" y="18"/>
                    </a:lnTo>
                    <a:lnTo>
                      <a:pt x="38" y="17"/>
                    </a:lnTo>
                    <a:lnTo>
                      <a:pt x="32" y="17"/>
                    </a:lnTo>
                    <a:lnTo>
                      <a:pt x="22" y="15"/>
                    </a:lnTo>
                    <a:lnTo>
                      <a:pt x="22" y="14"/>
                    </a:lnTo>
                    <a:lnTo>
                      <a:pt x="6" y="17"/>
                    </a:lnTo>
                    <a:lnTo>
                      <a:pt x="1" y="15"/>
                    </a:lnTo>
                    <a:lnTo>
                      <a:pt x="0" y="14"/>
                    </a:lnTo>
                    <a:lnTo>
                      <a:pt x="1" y="13"/>
                    </a:lnTo>
                    <a:lnTo>
                      <a:pt x="4"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7" name="Freeform 2206"/>
              <p:cNvSpPr>
                <a:spLocks/>
              </p:cNvSpPr>
              <p:nvPr/>
            </p:nvSpPr>
            <p:spPr bwMode="auto">
              <a:xfrm>
                <a:off x="2570475" y="1839913"/>
                <a:ext cx="138113" cy="53975"/>
              </a:xfrm>
              <a:custGeom>
                <a:avLst/>
                <a:gdLst/>
                <a:ahLst/>
                <a:cxnLst>
                  <a:cxn ang="0">
                    <a:pos x="21" y="30"/>
                  </a:cxn>
                  <a:cxn ang="0">
                    <a:pos x="14" y="32"/>
                  </a:cxn>
                  <a:cxn ang="0">
                    <a:pos x="13" y="34"/>
                  </a:cxn>
                  <a:cxn ang="0">
                    <a:pos x="0" y="34"/>
                  </a:cxn>
                  <a:cxn ang="0">
                    <a:pos x="6" y="26"/>
                  </a:cxn>
                  <a:cxn ang="0">
                    <a:pos x="4" y="23"/>
                  </a:cxn>
                  <a:cxn ang="0">
                    <a:pos x="19" y="6"/>
                  </a:cxn>
                  <a:cxn ang="0">
                    <a:pos x="27" y="2"/>
                  </a:cxn>
                  <a:cxn ang="0">
                    <a:pos x="40" y="1"/>
                  </a:cxn>
                  <a:cxn ang="0">
                    <a:pos x="48" y="0"/>
                  </a:cxn>
                  <a:cxn ang="0">
                    <a:pos x="62" y="1"/>
                  </a:cxn>
                  <a:cxn ang="0">
                    <a:pos x="64" y="4"/>
                  </a:cxn>
                  <a:cxn ang="0">
                    <a:pos x="74" y="2"/>
                  </a:cxn>
                  <a:cxn ang="0">
                    <a:pos x="87" y="4"/>
                  </a:cxn>
                  <a:cxn ang="0">
                    <a:pos x="76" y="10"/>
                  </a:cxn>
                  <a:cxn ang="0">
                    <a:pos x="65" y="14"/>
                  </a:cxn>
                  <a:cxn ang="0">
                    <a:pos x="64" y="15"/>
                  </a:cxn>
                  <a:cxn ang="0">
                    <a:pos x="51" y="22"/>
                  </a:cxn>
                  <a:cxn ang="0">
                    <a:pos x="47" y="23"/>
                  </a:cxn>
                  <a:cxn ang="0">
                    <a:pos x="27" y="27"/>
                  </a:cxn>
                  <a:cxn ang="0">
                    <a:pos x="21" y="30"/>
                  </a:cxn>
                </a:cxnLst>
                <a:rect l="0" t="0" r="r" b="b"/>
                <a:pathLst>
                  <a:path w="87" h="34">
                    <a:moveTo>
                      <a:pt x="21" y="30"/>
                    </a:moveTo>
                    <a:lnTo>
                      <a:pt x="14" y="32"/>
                    </a:lnTo>
                    <a:lnTo>
                      <a:pt x="13" y="34"/>
                    </a:lnTo>
                    <a:lnTo>
                      <a:pt x="0" y="34"/>
                    </a:lnTo>
                    <a:lnTo>
                      <a:pt x="6" y="26"/>
                    </a:lnTo>
                    <a:lnTo>
                      <a:pt x="4" y="23"/>
                    </a:lnTo>
                    <a:lnTo>
                      <a:pt x="19" y="6"/>
                    </a:lnTo>
                    <a:lnTo>
                      <a:pt x="27" y="2"/>
                    </a:lnTo>
                    <a:lnTo>
                      <a:pt x="40" y="1"/>
                    </a:lnTo>
                    <a:lnTo>
                      <a:pt x="48" y="0"/>
                    </a:lnTo>
                    <a:lnTo>
                      <a:pt x="62" y="1"/>
                    </a:lnTo>
                    <a:lnTo>
                      <a:pt x="64" y="4"/>
                    </a:lnTo>
                    <a:lnTo>
                      <a:pt x="74" y="2"/>
                    </a:lnTo>
                    <a:lnTo>
                      <a:pt x="87" y="4"/>
                    </a:lnTo>
                    <a:lnTo>
                      <a:pt x="76" y="10"/>
                    </a:lnTo>
                    <a:lnTo>
                      <a:pt x="65" y="14"/>
                    </a:lnTo>
                    <a:lnTo>
                      <a:pt x="64" y="15"/>
                    </a:lnTo>
                    <a:lnTo>
                      <a:pt x="51" y="22"/>
                    </a:lnTo>
                    <a:lnTo>
                      <a:pt x="47" y="23"/>
                    </a:lnTo>
                    <a:lnTo>
                      <a:pt x="27" y="27"/>
                    </a:lnTo>
                    <a:lnTo>
                      <a:pt x="21" y="3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8" name="Freeform 2207"/>
              <p:cNvSpPr>
                <a:spLocks/>
              </p:cNvSpPr>
              <p:nvPr/>
            </p:nvSpPr>
            <p:spPr bwMode="auto">
              <a:xfrm>
                <a:off x="2580000" y="2319338"/>
                <a:ext cx="33338" cy="25400"/>
              </a:xfrm>
              <a:custGeom>
                <a:avLst/>
                <a:gdLst/>
                <a:ahLst/>
                <a:cxnLst>
                  <a:cxn ang="0">
                    <a:pos x="19" y="0"/>
                  </a:cxn>
                  <a:cxn ang="0">
                    <a:pos x="21" y="4"/>
                  </a:cxn>
                  <a:cxn ang="0">
                    <a:pos x="11" y="14"/>
                  </a:cxn>
                  <a:cxn ang="0">
                    <a:pos x="3" y="16"/>
                  </a:cxn>
                  <a:cxn ang="0">
                    <a:pos x="2" y="14"/>
                  </a:cxn>
                  <a:cxn ang="0">
                    <a:pos x="0" y="13"/>
                  </a:cxn>
                  <a:cxn ang="0">
                    <a:pos x="6" y="10"/>
                  </a:cxn>
                  <a:cxn ang="0">
                    <a:pos x="8" y="8"/>
                  </a:cxn>
                  <a:cxn ang="0">
                    <a:pos x="16" y="1"/>
                  </a:cxn>
                  <a:cxn ang="0">
                    <a:pos x="19" y="0"/>
                  </a:cxn>
                </a:cxnLst>
                <a:rect l="0" t="0" r="r" b="b"/>
                <a:pathLst>
                  <a:path w="21" h="16">
                    <a:moveTo>
                      <a:pt x="19" y="0"/>
                    </a:moveTo>
                    <a:lnTo>
                      <a:pt x="21" y="4"/>
                    </a:lnTo>
                    <a:lnTo>
                      <a:pt x="11" y="14"/>
                    </a:lnTo>
                    <a:lnTo>
                      <a:pt x="3" y="16"/>
                    </a:lnTo>
                    <a:lnTo>
                      <a:pt x="2" y="14"/>
                    </a:lnTo>
                    <a:lnTo>
                      <a:pt x="0" y="13"/>
                    </a:lnTo>
                    <a:lnTo>
                      <a:pt x="6" y="10"/>
                    </a:lnTo>
                    <a:lnTo>
                      <a:pt x="8" y="8"/>
                    </a:lnTo>
                    <a:lnTo>
                      <a:pt x="16" y="1"/>
                    </a:lnTo>
                    <a:lnTo>
                      <a:pt x="19"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09" name="Freeform 2208"/>
              <p:cNvSpPr>
                <a:spLocks/>
              </p:cNvSpPr>
              <p:nvPr/>
            </p:nvSpPr>
            <p:spPr bwMode="auto">
              <a:xfrm>
                <a:off x="2603813" y="2136775"/>
                <a:ext cx="53975" cy="23813"/>
              </a:xfrm>
              <a:custGeom>
                <a:avLst/>
                <a:gdLst/>
                <a:ahLst/>
                <a:cxnLst>
                  <a:cxn ang="0">
                    <a:pos x="1" y="11"/>
                  </a:cxn>
                  <a:cxn ang="0">
                    <a:pos x="1" y="9"/>
                  </a:cxn>
                  <a:cxn ang="0">
                    <a:pos x="8" y="6"/>
                  </a:cxn>
                  <a:cxn ang="0">
                    <a:pos x="14" y="0"/>
                  </a:cxn>
                  <a:cxn ang="0">
                    <a:pos x="18" y="2"/>
                  </a:cxn>
                  <a:cxn ang="0">
                    <a:pos x="30" y="0"/>
                  </a:cxn>
                  <a:cxn ang="0">
                    <a:pos x="34" y="0"/>
                  </a:cxn>
                  <a:cxn ang="0">
                    <a:pos x="30" y="4"/>
                  </a:cxn>
                  <a:cxn ang="0">
                    <a:pos x="22" y="8"/>
                  </a:cxn>
                  <a:cxn ang="0">
                    <a:pos x="14" y="12"/>
                  </a:cxn>
                  <a:cxn ang="0">
                    <a:pos x="8" y="13"/>
                  </a:cxn>
                  <a:cxn ang="0">
                    <a:pos x="5" y="12"/>
                  </a:cxn>
                  <a:cxn ang="0">
                    <a:pos x="0" y="15"/>
                  </a:cxn>
                  <a:cxn ang="0">
                    <a:pos x="1" y="11"/>
                  </a:cxn>
                </a:cxnLst>
                <a:rect l="0" t="0" r="r" b="b"/>
                <a:pathLst>
                  <a:path w="34" h="15">
                    <a:moveTo>
                      <a:pt x="1" y="11"/>
                    </a:moveTo>
                    <a:lnTo>
                      <a:pt x="1" y="9"/>
                    </a:lnTo>
                    <a:lnTo>
                      <a:pt x="8" y="6"/>
                    </a:lnTo>
                    <a:lnTo>
                      <a:pt x="14" y="0"/>
                    </a:lnTo>
                    <a:lnTo>
                      <a:pt x="18" y="2"/>
                    </a:lnTo>
                    <a:lnTo>
                      <a:pt x="30" y="0"/>
                    </a:lnTo>
                    <a:lnTo>
                      <a:pt x="34" y="0"/>
                    </a:lnTo>
                    <a:lnTo>
                      <a:pt x="30" y="4"/>
                    </a:lnTo>
                    <a:lnTo>
                      <a:pt x="22" y="8"/>
                    </a:lnTo>
                    <a:lnTo>
                      <a:pt x="14" y="12"/>
                    </a:lnTo>
                    <a:lnTo>
                      <a:pt x="8" y="13"/>
                    </a:lnTo>
                    <a:lnTo>
                      <a:pt x="5" y="12"/>
                    </a:lnTo>
                    <a:lnTo>
                      <a:pt x="0" y="15"/>
                    </a:lnTo>
                    <a:lnTo>
                      <a:pt x="1" y="1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0" name="Freeform 2209"/>
              <p:cNvSpPr>
                <a:spLocks/>
              </p:cNvSpPr>
              <p:nvPr/>
            </p:nvSpPr>
            <p:spPr bwMode="auto">
              <a:xfrm>
                <a:off x="2610163" y="2324100"/>
                <a:ext cx="9525" cy="11113"/>
              </a:xfrm>
              <a:custGeom>
                <a:avLst/>
                <a:gdLst/>
                <a:ahLst/>
                <a:cxnLst>
                  <a:cxn ang="0">
                    <a:pos x="6" y="0"/>
                  </a:cxn>
                  <a:cxn ang="0">
                    <a:pos x="5" y="5"/>
                  </a:cxn>
                  <a:cxn ang="0">
                    <a:pos x="0" y="7"/>
                  </a:cxn>
                  <a:cxn ang="0">
                    <a:pos x="1" y="5"/>
                  </a:cxn>
                  <a:cxn ang="0">
                    <a:pos x="6" y="0"/>
                  </a:cxn>
                </a:cxnLst>
                <a:rect l="0" t="0" r="r" b="b"/>
                <a:pathLst>
                  <a:path w="6" h="7">
                    <a:moveTo>
                      <a:pt x="6" y="0"/>
                    </a:moveTo>
                    <a:lnTo>
                      <a:pt x="5" y="5"/>
                    </a:lnTo>
                    <a:lnTo>
                      <a:pt x="0" y="7"/>
                    </a:lnTo>
                    <a:lnTo>
                      <a:pt x="1" y="5"/>
                    </a:lnTo>
                    <a:lnTo>
                      <a:pt x="6"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1" name="Freeform 2210"/>
              <p:cNvSpPr>
                <a:spLocks/>
              </p:cNvSpPr>
              <p:nvPr/>
            </p:nvSpPr>
            <p:spPr bwMode="auto">
              <a:xfrm>
                <a:off x="2613338" y="1804988"/>
                <a:ext cx="65087" cy="22225"/>
              </a:xfrm>
              <a:custGeom>
                <a:avLst/>
                <a:gdLst/>
                <a:ahLst/>
                <a:cxnLst>
                  <a:cxn ang="0">
                    <a:pos x="17" y="14"/>
                  </a:cxn>
                  <a:cxn ang="0">
                    <a:pos x="7" y="11"/>
                  </a:cxn>
                  <a:cxn ang="0">
                    <a:pos x="0" y="9"/>
                  </a:cxn>
                  <a:cxn ang="0">
                    <a:pos x="3" y="7"/>
                  </a:cxn>
                  <a:cxn ang="0">
                    <a:pos x="12" y="5"/>
                  </a:cxn>
                  <a:cxn ang="0">
                    <a:pos x="13" y="3"/>
                  </a:cxn>
                  <a:cxn ang="0">
                    <a:pos x="13" y="2"/>
                  </a:cxn>
                  <a:cxn ang="0">
                    <a:pos x="17" y="2"/>
                  </a:cxn>
                  <a:cxn ang="0">
                    <a:pos x="21" y="1"/>
                  </a:cxn>
                  <a:cxn ang="0">
                    <a:pos x="35" y="0"/>
                  </a:cxn>
                  <a:cxn ang="0">
                    <a:pos x="41" y="5"/>
                  </a:cxn>
                  <a:cxn ang="0">
                    <a:pos x="33" y="14"/>
                  </a:cxn>
                  <a:cxn ang="0">
                    <a:pos x="17" y="14"/>
                  </a:cxn>
                </a:cxnLst>
                <a:rect l="0" t="0" r="r" b="b"/>
                <a:pathLst>
                  <a:path w="41" h="14">
                    <a:moveTo>
                      <a:pt x="17" y="14"/>
                    </a:moveTo>
                    <a:lnTo>
                      <a:pt x="7" y="11"/>
                    </a:lnTo>
                    <a:lnTo>
                      <a:pt x="0" y="9"/>
                    </a:lnTo>
                    <a:lnTo>
                      <a:pt x="3" y="7"/>
                    </a:lnTo>
                    <a:lnTo>
                      <a:pt x="12" y="5"/>
                    </a:lnTo>
                    <a:lnTo>
                      <a:pt x="13" y="3"/>
                    </a:lnTo>
                    <a:lnTo>
                      <a:pt x="13" y="2"/>
                    </a:lnTo>
                    <a:lnTo>
                      <a:pt x="17" y="2"/>
                    </a:lnTo>
                    <a:lnTo>
                      <a:pt x="21" y="1"/>
                    </a:lnTo>
                    <a:lnTo>
                      <a:pt x="35" y="0"/>
                    </a:lnTo>
                    <a:lnTo>
                      <a:pt x="41" y="5"/>
                    </a:lnTo>
                    <a:lnTo>
                      <a:pt x="33" y="14"/>
                    </a:lnTo>
                    <a:lnTo>
                      <a:pt x="17" y="1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2" name="Freeform 2211"/>
              <p:cNvSpPr>
                <a:spLocks/>
              </p:cNvSpPr>
              <p:nvPr/>
            </p:nvSpPr>
            <p:spPr bwMode="auto">
              <a:xfrm>
                <a:off x="2643500" y="2052638"/>
                <a:ext cx="7938" cy="12700"/>
              </a:xfrm>
              <a:custGeom>
                <a:avLst/>
                <a:gdLst/>
                <a:ahLst/>
                <a:cxnLst>
                  <a:cxn ang="0">
                    <a:pos x="3" y="6"/>
                  </a:cxn>
                  <a:cxn ang="0">
                    <a:pos x="0" y="8"/>
                  </a:cxn>
                  <a:cxn ang="0">
                    <a:pos x="0" y="5"/>
                  </a:cxn>
                  <a:cxn ang="0">
                    <a:pos x="0" y="1"/>
                  </a:cxn>
                  <a:cxn ang="0">
                    <a:pos x="1" y="0"/>
                  </a:cxn>
                  <a:cxn ang="0">
                    <a:pos x="5" y="0"/>
                  </a:cxn>
                  <a:cxn ang="0">
                    <a:pos x="3" y="3"/>
                  </a:cxn>
                  <a:cxn ang="0">
                    <a:pos x="3" y="6"/>
                  </a:cxn>
                </a:cxnLst>
                <a:rect l="0" t="0" r="r" b="b"/>
                <a:pathLst>
                  <a:path w="5" h="8">
                    <a:moveTo>
                      <a:pt x="3" y="6"/>
                    </a:moveTo>
                    <a:lnTo>
                      <a:pt x="0" y="8"/>
                    </a:lnTo>
                    <a:lnTo>
                      <a:pt x="0" y="5"/>
                    </a:lnTo>
                    <a:lnTo>
                      <a:pt x="0" y="1"/>
                    </a:lnTo>
                    <a:lnTo>
                      <a:pt x="1" y="0"/>
                    </a:lnTo>
                    <a:lnTo>
                      <a:pt x="5" y="0"/>
                    </a:lnTo>
                    <a:lnTo>
                      <a:pt x="3" y="3"/>
                    </a:lnTo>
                    <a:lnTo>
                      <a:pt x="3"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3" name="Freeform 2212"/>
              <p:cNvSpPr>
                <a:spLocks/>
              </p:cNvSpPr>
              <p:nvPr/>
            </p:nvSpPr>
            <p:spPr bwMode="auto">
              <a:xfrm>
                <a:off x="2645088" y="1992313"/>
                <a:ext cx="15875" cy="12700"/>
              </a:xfrm>
              <a:custGeom>
                <a:avLst/>
                <a:gdLst/>
                <a:ahLst/>
                <a:cxnLst>
                  <a:cxn ang="0">
                    <a:pos x="1" y="8"/>
                  </a:cxn>
                  <a:cxn ang="0">
                    <a:pos x="0" y="5"/>
                  </a:cxn>
                  <a:cxn ang="0">
                    <a:pos x="4" y="1"/>
                  </a:cxn>
                  <a:cxn ang="0">
                    <a:pos x="9" y="0"/>
                  </a:cxn>
                  <a:cxn ang="0">
                    <a:pos x="10" y="1"/>
                  </a:cxn>
                  <a:cxn ang="0">
                    <a:pos x="4" y="8"/>
                  </a:cxn>
                  <a:cxn ang="0">
                    <a:pos x="1" y="8"/>
                  </a:cxn>
                </a:cxnLst>
                <a:rect l="0" t="0" r="r" b="b"/>
                <a:pathLst>
                  <a:path w="10" h="8">
                    <a:moveTo>
                      <a:pt x="1" y="8"/>
                    </a:moveTo>
                    <a:lnTo>
                      <a:pt x="0" y="5"/>
                    </a:lnTo>
                    <a:lnTo>
                      <a:pt x="4" y="1"/>
                    </a:lnTo>
                    <a:lnTo>
                      <a:pt x="9" y="0"/>
                    </a:lnTo>
                    <a:lnTo>
                      <a:pt x="10" y="1"/>
                    </a:lnTo>
                    <a:lnTo>
                      <a:pt x="4" y="8"/>
                    </a:lnTo>
                    <a:lnTo>
                      <a:pt x="1"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4" name="Freeform 2213"/>
              <p:cNvSpPr>
                <a:spLocks/>
              </p:cNvSpPr>
              <p:nvPr/>
            </p:nvSpPr>
            <p:spPr bwMode="auto">
              <a:xfrm>
                <a:off x="2654613" y="1771650"/>
                <a:ext cx="287337" cy="61913"/>
              </a:xfrm>
              <a:custGeom>
                <a:avLst/>
                <a:gdLst/>
                <a:ahLst/>
                <a:cxnLst>
                  <a:cxn ang="0">
                    <a:pos x="93" y="21"/>
                  </a:cxn>
                  <a:cxn ang="0">
                    <a:pos x="107" y="22"/>
                  </a:cxn>
                  <a:cxn ang="0">
                    <a:pos x="125" y="21"/>
                  </a:cxn>
                  <a:cxn ang="0">
                    <a:pos x="142" y="19"/>
                  </a:cxn>
                  <a:cxn ang="0">
                    <a:pos x="168" y="18"/>
                  </a:cxn>
                  <a:cxn ang="0">
                    <a:pos x="175" y="21"/>
                  </a:cxn>
                  <a:cxn ang="0">
                    <a:pos x="179" y="23"/>
                  </a:cxn>
                  <a:cxn ang="0">
                    <a:pos x="180" y="26"/>
                  </a:cxn>
                  <a:cxn ang="0">
                    <a:pos x="174" y="30"/>
                  </a:cxn>
                  <a:cxn ang="0">
                    <a:pos x="171" y="32"/>
                  </a:cxn>
                  <a:cxn ang="0">
                    <a:pos x="165" y="36"/>
                  </a:cxn>
                  <a:cxn ang="0">
                    <a:pos x="144" y="39"/>
                  </a:cxn>
                  <a:cxn ang="0">
                    <a:pos x="124" y="37"/>
                  </a:cxn>
                  <a:cxn ang="0">
                    <a:pos x="102" y="37"/>
                  </a:cxn>
                  <a:cxn ang="0">
                    <a:pos x="92" y="37"/>
                  </a:cxn>
                  <a:cxn ang="0">
                    <a:pos x="85" y="37"/>
                  </a:cxn>
                  <a:cxn ang="0">
                    <a:pos x="73" y="37"/>
                  </a:cxn>
                  <a:cxn ang="0">
                    <a:pos x="56" y="36"/>
                  </a:cxn>
                  <a:cxn ang="0">
                    <a:pos x="38" y="35"/>
                  </a:cxn>
                  <a:cxn ang="0">
                    <a:pos x="28" y="35"/>
                  </a:cxn>
                  <a:cxn ang="0">
                    <a:pos x="29" y="28"/>
                  </a:cxn>
                  <a:cxn ang="0">
                    <a:pos x="30" y="24"/>
                  </a:cxn>
                  <a:cxn ang="0">
                    <a:pos x="39" y="18"/>
                  </a:cxn>
                  <a:cxn ang="0">
                    <a:pos x="39" y="13"/>
                  </a:cxn>
                  <a:cxn ang="0">
                    <a:pos x="29" y="11"/>
                  </a:cxn>
                  <a:cxn ang="0">
                    <a:pos x="16" y="11"/>
                  </a:cxn>
                  <a:cxn ang="0">
                    <a:pos x="13" y="11"/>
                  </a:cxn>
                  <a:cxn ang="0">
                    <a:pos x="7" y="9"/>
                  </a:cxn>
                  <a:cxn ang="0">
                    <a:pos x="0" y="5"/>
                  </a:cxn>
                  <a:cxn ang="0">
                    <a:pos x="4" y="2"/>
                  </a:cxn>
                  <a:cxn ang="0">
                    <a:pos x="13" y="0"/>
                  </a:cxn>
                  <a:cxn ang="0">
                    <a:pos x="33" y="2"/>
                  </a:cxn>
                  <a:cxn ang="0">
                    <a:pos x="42" y="5"/>
                  </a:cxn>
                  <a:cxn ang="0">
                    <a:pos x="46" y="6"/>
                  </a:cxn>
                  <a:cxn ang="0">
                    <a:pos x="71" y="6"/>
                  </a:cxn>
                  <a:cxn ang="0">
                    <a:pos x="82" y="11"/>
                  </a:cxn>
                  <a:cxn ang="0">
                    <a:pos x="67" y="14"/>
                  </a:cxn>
                  <a:cxn ang="0">
                    <a:pos x="71" y="17"/>
                  </a:cxn>
                  <a:cxn ang="0">
                    <a:pos x="80" y="19"/>
                  </a:cxn>
                </a:cxnLst>
                <a:rect l="0" t="0" r="r" b="b"/>
                <a:pathLst>
                  <a:path w="181" h="39">
                    <a:moveTo>
                      <a:pt x="88" y="21"/>
                    </a:moveTo>
                    <a:lnTo>
                      <a:pt x="93" y="21"/>
                    </a:lnTo>
                    <a:lnTo>
                      <a:pt x="99" y="22"/>
                    </a:lnTo>
                    <a:lnTo>
                      <a:pt x="107" y="22"/>
                    </a:lnTo>
                    <a:lnTo>
                      <a:pt x="119" y="21"/>
                    </a:lnTo>
                    <a:lnTo>
                      <a:pt x="125" y="21"/>
                    </a:lnTo>
                    <a:lnTo>
                      <a:pt x="137" y="18"/>
                    </a:lnTo>
                    <a:lnTo>
                      <a:pt x="142" y="19"/>
                    </a:lnTo>
                    <a:lnTo>
                      <a:pt x="157" y="17"/>
                    </a:lnTo>
                    <a:lnTo>
                      <a:pt x="168" y="18"/>
                    </a:lnTo>
                    <a:lnTo>
                      <a:pt x="166" y="21"/>
                    </a:lnTo>
                    <a:lnTo>
                      <a:pt x="175" y="21"/>
                    </a:lnTo>
                    <a:lnTo>
                      <a:pt x="179" y="22"/>
                    </a:lnTo>
                    <a:lnTo>
                      <a:pt x="179" y="23"/>
                    </a:lnTo>
                    <a:lnTo>
                      <a:pt x="181" y="23"/>
                    </a:lnTo>
                    <a:lnTo>
                      <a:pt x="180" y="26"/>
                    </a:lnTo>
                    <a:lnTo>
                      <a:pt x="181" y="26"/>
                    </a:lnTo>
                    <a:lnTo>
                      <a:pt x="174" y="30"/>
                    </a:lnTo>
                    <a:lnTo>
                      <a:pt x="178" y="31"/>
                    </a:lnTo>
                    <a:lnTo>
                      <a:pt x="171" y="32"/>
                    </a:lnTo>
                    <a:lnTo>
                      <a:pt x="167" y="34"/>
                    </a:lnTo>
                    <a:lnTo>
                      <a:pt x="165" y="36"/>
                    </a:lnTo>
                    <a:lnTo>
                      <a:pt x="153" y="37"/>
                    </a:lnTo>
                    <a:lnTo>
                      <a:pt x="144" y="39"/>
                    </a:lnTo>
                    <a:lnTo>
                      <a:pt x="131" y="37"/>
                    </a:lnTo>
                    <a:lnTo>
                      <a:pt x="124" y="37"/>
                    </a:lnTo>
                    <a:lnTo>
                      <a:pt x="106" y="37"/>
                    </a:lnTo>
                    <a:lnTo>
                      <a:pt x="102" y="37"/>
                    </a:lnTo>
                    <a:lnTo>
                      <a:pt x="98" y="37"/>
                    </a:lnTo>
                    <a:lnTo>
                      <a:pt x="92" y="37"/>
                    </a:lnTo>
                    <a:lnTo>
                      <a:pt x="89" y="37"/>
                    </a:lnTo>
                    <a:lnTo>
                      <a:pt x="85" y="37"/>
                    </a:lnTo>
                    <a:lnTo>
                      <a:pt x="77" y="37"/>
                    </a:lnTo>
                    <a:lnTo>
                      <a:pt x="73" y="37"/>
                    </a:lnTo>
                    <a:lnTo>
                      <a:pt x="64" y="37"/>
                    </a:lnTo>
                    <a:lnTo>
                      <a:pt x="56" y="36"/>
                    </a:lnTo>
                    <a:lnTo>
                      <a:pt x="46" y="37"/>
                    </a:lnTo>
                    <a:lnTo>
                      <a:pt x="38" y="35"/>
                    </a:lnTo>
                    <a:lnTo>
                      <a:pt x="33" y="36"/>
                    </a:lnTo>
                    <a:lnTo>
                      <a:pt x="28" y="35"/>
                    </a:lnTo>
                    <a:lnTo>
                      <a:pt x="25" y="32"/>
                    </a:lnTo>
                    <a:lnTo>
                      <a:pt x="29" y="28"/>
                    </a:lnTo>
                    <a:lnTo>
                      <a:pt x="26" y="27"/>
                    </a:lnTo>
                    <a:lnTo>
                      <a:pt x="30" y="24"/>
                    </a:lnTo>
                    <a:lnTo>
                      <a:pt x="37" y="21"/>
                    </a:lnTo>
                    <a:lnTo>
                      <a:pt x="39" y="18"/>
                    </a:lnTo>
                    <a:lnTo>
                      <a:pt x="38" y="15"/>
                    </a:lnTo>
                    <a:lnTo>
                      <a:pt x="39" y="13"/>
                    </a:lnTo>
                    <a:lnTo>
                      <a:pt x="39" y="10"/>
                    </a:lnTo>
                    <a:lnTo>
                      <a:pt x="29" y="11"/>
                    </a:lnTo>
                    <a:lnTo>
                      <a:pt x="21" y="11"/>
                    </a:lnTo>
                    <a:lnTo>
                      <a:pt x="16" y="11"/>
                    </a:lnTo>
                    <a:lnTo>
                      <a:pt x="9" y="11"/>
                    </a:lnTo>
                    <a:lnTo>
                      <a:pt x="13" y="11"/>
                    </a:lnTo>
                    <a:lnTo>
                      <a:pt x="12" y="10"/>
                    </a:lnTo>
                    <a:lnTo>
                      <a:pt x="7" y="9"/>
                    </a:lnTo>
                    <a:lnTo>
                      <a:pt x="9" y="8"/>
                    </a:lnTo>
                    <a:lnTo>
                      <a:pt x="0" y="5"/>
                    </a:lnTo>
                    <a:lnTo>
                      <a:pt x="2" y="4"/>
                    </a:lnTo>
                    <a:lnTo>
                      <a:pt x="4" y="2"/>
                    </a:lnTo>
                    <a:lnTo>
                      <a:pt x="8" y="1"/>
                    </a:lnTo>
                    <a:lnTo>
                      <a:pt x="13" y="0"/>
                    </a:lnTo>
                    <a:lnTo>
                      <a:pt x="29" y="1"/>
                    </a:lnTo>
                    <a:lnTo>
                      <a:pt x="33" y="2"/>
                    </a:lnTo>
                    <a:lnTo>
                      <a:pt x="38" y="2"/>
                    </a:lnTo>
                    <a:lnTo>
                      <a:pt x="42" y="5"/>
                    </a:lnTo>
                    <a:lnTo>
                      <a:pt x="42" y="6"/>
                    </a:lnTo>
                    <a:lnTo>
                      <a:pt x="46" y="6"/>
                    </a:lnTo>
                    <a:lnTo>
                      <a:pt x="62" y="5"/>
                    </a:lnTo>
                    <a:lnTo>
                      <a:pt x="71" y="6"/>
                    </a:lnTo>
                    <a:lnTo>
                      <a:pt x="69" y="8"/>
                    </a:lnTo>
                    <a:lnTo>
                      <a:pt x="82" y="11"/>
                    </a:lnTo>
                    <a:lnTo>
                      <a:pt x="81" y="11"/>
                    </a:lnTo>
                    <a:lnTo>
                      <a:pt x="67" y="14"/>
                    </a:lnTo>
                    <a:lnTo>
                      <a:pt x="69" y="15"/>
                    </a:lnTo>
                    <a:lnTo>
                      <a:pt x="71" y="17"/>
                    </a:lnTo>
                    <a:lnTo>
                      <a:pt x="73" y="18"/>
                    </a:lnTo>
                    <a:lnTo>
                      <a:pt x="80" y="19"/>
                    </a:lnTo>
                    <a:lnTo>
                      <a:pt x="88" y="2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5" name="Freeform 2214"/>
              <p:cNvSpPr>
                <a:spLocks/>
              </p:cNvSpPr>
              <p:nvPr/>
            </p:nvSpPr>
            <p:spPr bwMode="auto">
              <a:xfrm>
                <a:off x="2659375" y="1847850"/>
                <a:ext cx="487363" cy="320675"/>
              </a:xfrm>
              <a:custGeom>
                <a:avLst/>
                <a:gdLst/>
                <a:ahLst/>
                <a:cxnLst>
                  <a:cxn ang="0">
                    <a:pos x="1" y="36"/>
                  </a:cxn>
                  <a:cxn ang="0">
                    <a:pos x="9" y="27"/>
                  </a:cxn>
                  <a:cxn ang="0">
                    <a:pos x="22" y="18"/>
                  </a:cxn>
                  <a:cxn ang="0">
                    <a:pos x="31" y="13"/>
                  </a:cxn>
                  <a:cxn ang="0">
                    <a:pos x="86" y="0"/>
                  </a:cxn>
                  <a:cxn ang="0">
                    <a:pos x="119" y="1"/>
                  </a:cxn>
                  <a:cxn ang="0">
                    <a:pos x="135" y="12"/>
                  </a:cxn>
                  <a:cxn ang="0">
                    <a:pos x="137" y="22"/>
                  </a:cxn>
                  <a:cxn ang="0">
                    <a:pos x="152" y="22"/>
                  </a:cxn>
                  <a:cxn ang="0">
                    <a:pos x="173" y="18"/>
                  </a:cxn>
                  <a:cxn ang="0">
                    <a:pos x="195" y="22"/>
                  </a:cxn>
                  <a:cxn ang="0">
                    <a:pos x="199" y="31"/>
                  </a:cxn>
                  <a:cxn ang="0">
                    <a:pos x="231" y="38"/>
                  </a:cxn>
                  <a:cxn ang="0">
                    <a:pos x="234" y="47"/>
                  </a:cxn>
                  <a:cxn ang="0">
                    <a:pos x="257" y="53"/>
                  </a:cxn>
                  <a:cxn ang="0">
                    <a:pos x="264" y="66"/>
                  </a:cxn>
                  <a:cxn ang="0">
                    <a:pos x="249" y="78"/>
                  </a:cxn>
                  <a:cxn ang="0">
                    <a:pos x="247" y="87"/>
                  </a:cxn>
                  <a:cxn ang="0">
                    <a:pos x="264" y="95"/>
                  </a:cxn>
                  <a:cxn ang="0">
                    <a:pos x="275" y="99"/>
                  </a:cxn>
                  <a:cxn ang="0">
                    <a:pos x="290" y="105"/>
                  </a:cxn>
                  <a:cxn ang="0">
                    <a:pos x="307" y="118"/>
                  </a:cxn>
                  <a:cxn ang="0">
                    <a:pos x="294" y="129"/>
                  </a:cxn>
                  <a:cxn ang="0">
                    <a:pos x="268" y="143"/>
                  </a:cxn>
                  <a:cxn ang="0">
                    <a:pos x="251" y="145"/>
                  </a:cxn>
                  <a:cxn ang="0">
                    <a:pos x="240" y="165"/>
                  </a:cxn>
                  <a:cxn ang="0">
                    <a:pos x="236" y="177"/>
                  </a:cxn>
                  <a:cxn ang="0">
                    <a:pos x="225" y="189"/>
                  </a:cxn>
                  <a:cxn ang="0">
                    <a:pos x="203" y="202"/>
                  </a:cxn>
                  <a:cxn ang="0">
                    <a:pos x="167" y="193"/>
                  </a:cxn>
                  <a:cxn ang="0">
                    <a:pos x="154" y="185"/>
                  </a:cxn>
                  <a:cxn ang="0">
                    <a:pos x="139" y="169"/>
                  </a:cxn>
                  <a:cxn ang="0">
                    <a:pos x="133" y="163"/>
                  </a:cxn>
                  <a:cxn ang="0">
                    <a:pos x="125" y="158"/>
                  </a:cxn>
                  <a:cxn ang="0">
                    <a:pos x="105" y="156"/>
                  </a:cxn>
                  <a:cxn ang="0">
                    <a:pos x="85" y="161"/>
                  </a:cxn>
                  <a:cxn ang="0">
                    <a:pos x="68" y="155"/>
                  </a:cxn>
                  <a:cxn ang="0">
                    <a:pos x="85" y="142"/>
                  </a:cxn>
                  <a:cxn ang="0">
                    <a:pos x="104" y="141"/>
                  </a:cxn>
                  <a:cxn ang="0">
                    <a:pos x="126" y="139"/>
                  </a:cxn>
                  <a:cxn ang="0">
                    <a:pos x="135" y="125"/>
                  </a:cxn>
                  <a:cxn ang="0">
                    <a:pos x="171" y="109"/>
                  </a:cxn>
                  <a:cxn ang="0">
                    <a:pos x="173" y="98"/>
                  </a:cxn>
                  <a:cxn ang="0">
                    <a:pos x="164" y="89"/>
                  </a:cxn>
                  <a:cxn ang="0">
                    <a:pos x="159" y="85"/>
                  </a:cxn>
                  <a:cxn ang="0">
                    <a:pos x="146" y="81"/>
                  </a:cxn>
                  <a:cxn ang="0">
                    <a:pos x="138" y="78"/>
                  </a:cxn>
                  <a:cxn ang="0">
                    <a:pos x="132" y="66"/>
                  </a:cxn>
                  <a:cxn ang="0">
                    <a:pos x="107" y="64"/>
                  </a:cxn>
                  <a:cxn ang="0">
                    <a:pos x="78" y="64"/>
                  </a:cxn>
                  <a:cxn ang="0">
                    <a:pos x="53" y="61"/>
                  </a:cxn>
                  <a:cxn ang="0">
                    <a:pos x="30" y="60"/>
                  </a:cxn>
                  <a:cxn ang="0">
                    <a:pos x="13" y="57"/>
                  </a:cxn>
                  <a:cxn ang="0">
                    <a:pos x="1" y="53"/>
                  </a:cxn>
                  <a:cxn ang="0">
                    <a:pos x="1" y="44"/>
                  </a:cxn>
                </a:cxnLst>
                <a:rect l="0" t="0" r="r" b="b"/>
                <a:pathLst>
                  <a:path w="307" h="202">
                    <a:moveTo>
                      <a:pt x="1" y="44"/>
                    </a:moveTo>
                    <a:lnTo>
                      <a:pt x="1" y="40"/>
                    </a:lnTo>
                    <a:lnTo>
                      <a:pt x="1" y="36"/>
                    </a:lnTo>
                    <a:lnTo>
                      <a:pt x="5" y="34"/>
                    </a:lnTo>
                    <a:lnTo>
                      <a:pt x="6" y="31"/>
                    </a:lnTo>
                    <a:lnTo>
                      <a:pt x="9" y="27"/>
                    </a:lnTo>
                    <a:lnTo>
                      <a:pt x="12" y="26"/>
                    </a:lnTo>
                    <a:lnTo>
                      <a:pt x="18" y="21"/>
                    </a:lnTo>
                    <a:lnTo>
                      <a:pt x="22" y="18"/>
                    </a:lnTo>
                    <a:lnTo>
                      <a:pt x="23" y="18"/>
                    </a:lnTo>
                    <a:lnTo>
                      <a:pt x="27" y="17"/>
                    </a:lnTo>
                    <a:lnTo>
                      <a:pt x="31" y="13"/>
                    </a:lnTo>
                    <a:lnTo>
                      <a:pt x="51" y="5"/>
                    </a:lnTo>
                    <a:lnTo>
                      <a:pt x="69" y="1"/>
                    </a:lnTo>
                    <a:lnTo>
                      <a:pt x="86" y="0"/>
                    </a:lnTo>
                    <a:lnTo>
                      <a:pt x="92" y="3"/>
                    </a:lnTo>
                    <a:lnTo>
                      <a:pt x="94" y="6"/>
                    </a:lnTo>
                    <a:lnTo>
                      <a:pt x="119" y="1"/>
                    </a:lnTo>
                    <a:lnTo>
                      <a:pt x="134" y="3"/>
                    </a:lnTo>
                    <a:lnTo>
                      <a:pt x="132" y="9"/>
                    </a:lnTo>
                    <a:lnTo>
                      <a:pt x="135" y="12"/>
                    </a:lnTo>
                    <a:lnTo>
                      <a:pt x="134" y="16"/>
                    </a:lnTo>
                    <a:lnTo>
                      <a:pt x="135" y="18"/>
                    </a:lnTo>
                    <a:lnTo>
                      <a:pt x="137" y="22"/>
                    </a:lnTo>
                    <a:lnTo>
                      <a:pt x="138" y="23"/>
                    </a:lnTo>
                    <a:lnTo>
                      <a:pt x="143" y="23"/>
                    </a:lnTo>
                    <a:lnTo>
                      <a:pt x="152" y="22"/>
                    </a:lnTo>
                    <a:lnTo>
                      <a:pt x="154" y="21"/>
                    </a:lnTo>
                    <a:lnTo>
                      <a:pt x="164" y="18"/>
                    </a:lnTo>
                    <a:lnTo>
                      <a:pt x="173" y="18"/>
                    </a:lnTo>
                    <a:lnTo>
                      <a:pt x="184" y="21"/>
                    </a:lnTo>
                    <a:lnTo>
                      <a:pt x="188" y="19"/>
                    </a:lnTo>
                    <a:lnTo>
                      <a:pt x="195" y="22"/>
                    </a:lnTo>
                    <a:lnTo>
                      <a:pt x="195" y="26"/>
                    </a:lnTo>
                    <a:lnTo>
                      <a:pt x="201" y="29"/>
                    </a:lnTo>
                    <a:lnTo>
                      <a:pt x="199" y="31"/>
                    </a:lnTo>
                    <a:lnTo>
                      <a:pt x="204" y="32"/>
                    </a:lnTo>
                    <a:lnTo>
                      <a:pt x="218" y="35"/>
                    </a:lnTo>
                    <a:lnTo>
                      <a:pt x="231" y="38"/>
                    </a:lnTo>
                    <a:lnTo>
                      <a:pt x="232" y="40"/>
                    </a:lnTo>
                    <a:lnTo>
                      <a:pt x="233" y="44"/>
                    </a:lnTo>
                    <a:lnTo>
                      <a:pt x="234" y="47"/>
                    </a:lnTo>
                    <a:lnTo>
                      <a:pt x="240" y="48"/>
                    </a:lnTo>
                    <a:lnTo>
                      <a:pt x="244" y="49"/>
                    </a:lnTo>
                    <a:lnTo>
                      <a:pt x="257" y="53"/>
                    </a:lnTo>
                    <a:lnTo>
                      <a:pt x="258" y="56"/>
                    </a:lnTo>
                    <a:lnTo>
                      <a:pt x="264" y="61"/>
                    </a:lnTo>
                    <a:lnTo>
                      <a:pt x="264" y="66"/>
                    </a:lnTo>
                    <a:lnTo>
                      <a:pt x="267" y="74"/>
                    </a:lnTo>
                    <a:lnTo>
                      <a:pt x="266" y="77"/>
                    </a:lnTo>
                    <a:lnTo>
                      <a:pt x="249" y="78"/>
                    </a:lnTo>
                    <a:lnTo>
                      <a:pt x="245" y="82"/>
                    </a:lnTo>
                    <a:lnTo>
                      <a:pt x="245" y="86"/>
                    </a:lnTo>
                    <a:lnTo>
                      <a:pt x="247" y="87"/>
                    </a:lnTo>
                    <a:lnTo>
                      <a:pt x="251" y="92"/>
                    </a:lnTo>
                    <a:lnTo>
                      <a:pt x="254" y="94"/>
                    </a:lnTo>
                    <a:lnTo>
                      <a:pt x="264" y="95"/>
                    </a:lnTo>
                    <a:lnTo>
                      <a:pt x="272" y="95"/>
                    </a:lnTo>
                    <a:lnTo>
                      <a:pt x="275" y="95"/>
                    </a:lnTo>
                    <a:lnTo>
                      <a:pt x="275" y="99"/>
                    </a:lnTo>
                    <a:lnTo>
                      <a:pt x="279" y="102"/>
                    </a:lnTo>
                    <a:lnTo>
                      <a:pt x="285" y="102"/>
                    </a:lnTo>
                    <a:lnTo>
                      <a:pt x="290" y="105"/>
                    </a:lnTo>
                    <a:lnTo>
                      <a:pt x="292" y="108"/>
                    </a:lnTo>
                    <a:lnTo>
                      <a:pt x="301" y="112"/>
                    </a:lnTo>
                    <a:lnTo>
                      <a:pt x="307" y="118"/>
                    </a:lnTo>
                    <a:lnTo>
                      <a:pt x="303" y="122"/>
                    </a:lnTo>
                    <a:lnTo>
                      <a:pt x="303" y="124"/>
                    </a:lnTo>
                    <a:lnTo>
                      <a:pt x="294" y="129"/>
                    </a:lnTo>
                    <a:lnTo>
                      <a:pt x="287" y="132"/>
                    </a:lnTo>
                    <a:lnTo>
                      <a:pt x="281" y="135"/>
                    </a:lnTo>
                    <a:lnTo>
                      <a:pt x="268" y="143"/>
                    </a:lnTo>
                    <a:lnTo>
                      <a:pt x="264" y="148"/>
                    </a:lnTo>
                    <a:lnTo>
                      <a:pt x="255" y="143"/>
                    </a:lnTo>
                    <a:lnTo>
                      <a:pt x="251" y="145"/>
                    </a:lnTo>
                    <a:lnTo>
                      <a:pt x="234" y="152"/>
                    </a:lnTo>
                    <a:lnTo>
                      <a:pt x="240" y="156"/>
                    </a:lnTo>
                    <a:lnTo>
                      <a:pt x="240" y="165"/>
                    </a:lnTo>
                    <a:lnTo>
                      <a:pt x="240" y="169"/>
                    </a:lnTo>
                    <a:lnTo>
                      <a:pt x="240" y="172"/>
                    </a:lnTo>
                    <a:lnTo>
                      <a:pt x="236" y="177"/>
                    </a:lnTo>
                    <a:lnTo>
                      <a:pt x="231" y="184"/>
                    </a:lnTo>
                    <a:lnTo>
                      <a:pt x="227" y="188"/>
                    </a:lnTo>
                    <a:lnTo>
                      <a:pt x="225" y="189"/>
                    </a:lnTo>
                    <a:lnTo>
                      <a:pt x="208" y="197"/>
                    </a:lnTo>
                    <a:lnTo>
                      <a:pt x="204" y="198"/>
                    </a:lnTo>
                    <a:lnTo>
                      <a:pt x="203" y="202"/>
                    </a:lnTo>
                    <a:lnTo>
                      <a:pt x="198" y="201"/>
                    </a:lnTo>
                    <a:lnTo>
                      <a:pt x="182" y="195"/>
                    </a:lnTo>
                    <a:lnTo>
                      <a:pt x="167" y="193"/>
                    </a:lnTo>
                    <a:lnTo>
                      <a:pt x="163" y="188"/>
                    </a:lnTo>
                    <a:lnTo>
                      <a:pt x="165" y="186"/>
                    </a:lnTo>
                    <a:lnTo>
                      <a:pt x="154" y="185"/>
                    </a:lnTo>
                    <a:lnTo>
                      <a:pt x="139" y="178"/>
                    </a:lnTo>
                    <a:lnTo>
                      <a:pt x="139" y="173"/>
                    </a:lnTo>
                    <a:lnTo>
                      <a:pt x="139" y="169"/>
                    </a:lnTo>
                    <a:lnTo>
                      <a:pt x="138" y="168"/>
                    </a:lnTo>
                    <a:lnTo>
                      <a:pt x="135" y="168"/>
                    </a:lnTo>
                    <a:lnTo>
                      <a:pt x="133" y="163"/>
                    </a:lnTo>
                    <a:lnTo>
                      <a:pt x="132" y="161"/>
                    </a:lnTo>
                    <a:lnTo>
                      <a:pt x="128" y="159"/>
                    </a:lnTo>
                    <a:lnTo>
                      <a:pt x="125" y="158"/>
                    </a:lnTo>
                    <a:lnTo>
                      <a:pt x="119" y="158"/>
                    </a:lnTo>
                    <a:lnTo>
                      <a:pt x="113" y="156"/>
                    </a:lnTo>
                    <a:lnTo>
                      <a:pt x="105" y="156"/>
                    </a:lnTo>
                    <a:lnTo>
                      <a:pt x="96" y="158"/>
                    </a:lnTo>
                    <a:lnTo>
                      <a:pt x="90" y="159"/>
                    </a:lnTo>
                    <a:lnTo>
                      <a:pt x="85" y="161"/>
                    </a:lnTo>
                    <a:lnTo>
                      <a:pt x="74" y="159"/>
                    </a:lnTo>
                    <a:lnTo>
                      <a:pt x="70" y="158"/>
                    </a:lnTo>
                    <a:lnTo>
                      <a:pt x="68" y="155"/>
                    </a:lnTo>
                    <a:lnTo>
                      <a:pt x="68" y="151"/>
                    </a:lnTo>
                    <a:lnTo>
                      <a:pt x="72" y="147"/>
                    </a:lnTo>
                    <a:lnTo>
                      <a:pt x="85" y="142"/>
                    </a:lnTo>
                    <a:lnTo>
                      <a:pt x="85" y="139"/>
                    </a:lnTo>
                    <a:lnTo>
                      <a:pt x="87" y="138"/>
                    </a:lnTo>
                    <a:lnTo>
                      <a:pt x="104" y="141"/>
                    </a:lnTo>
                    <a:lnTo>
                      <a:pt x="115" y="141"/>
                    </a:lnTo>
                    <a:lnTo>
                      <a:pt x="116" y="139"/>
                    </a:lnTo>
                    <a:lnTo>
                      <a:pt x="126" y="139"/>
                    </a:lnTo>
                    <a:lnTo>
                      <a:pt x="130" y="137"/>
                    </a:lnTo>
                    <a:lnTo>
                      <a:pt x="133" y="128"/>
                    </a:lnTo>
                    <a:lnTo>
                      <a:pt x="135" y="125"/>
                    </a:lnTo>
                    <a:lnTo>
                      <a:pt x="159" y="117"/>
                    </a:lnTo>
                    <a:lnTo>
                      <a:pt x="164" y="112"/>
                    </a:lnTo>
                    <a:lnTo>
                      <a:pt x="171" y="109"/>
                    </a:lnTo>
                    <a:lnTo>
                      <a:pt x="173" y="102"/>
                    </a:lnTo>
                    <a:lnTo>
                      <a:pt x="172" y="100"/>
                    </a:lnTo>
                    <a:lnTo>
                      <a:pt x="173" y="98"/>
                    </a:lnTo>
                    <a:lnTo>
                      <a:pt x="172" y="95"/>
                    </a:lnTo>
                    <a:lnTo>
                      <a:pt x="173" y="91"/>
                    </a:lnTo>
                    <a:lnTo>
                      <a:pt x="164" y="89"/>
                    </a:lnTo>
                    <a:lnTo>
                      <a:pt x="165" y="86"/>
                    </a:lnTo>
                    <a:lnTo>
                      <a:pt x="163" y="86"/>
                    </a:lnTo>
                    <a:lnTo>
                      <a:pt x="159" y="85"/>
                    </a:lnTo>
                    <a:lnTo>
                      <a:pt x="158" y="81"/>
                    </a:lnTo>
                    <a:lnTo>
                      <a:pt x="154" y="79"/>
                    </a:lnTo>
                    <a:lnTo>
                      <a:pt x="146" y="81"/>
                    </a:lnTo>
                    <a:lnTo>
                      <a:pt x="135" y="83"/>
                    </a:lnTo>
                    <a:lnTo>
                      <a:pt x="133" y="83"/>
                    </a:lnTo>
                    <a:lnTo>
                      <a:pt x="138" y="78"/>
                    </a:lnTo>
                    <a:lnTo>
                      <a:pt x="142" y="69"/>
                    </a:lnTo>
                    <a:lnTo>
                      <a:pt x="137" y="68"/>
                    </a:lnTo>
                    <a:lnTo>
                      <a:pt x="132" y="66"/>
                    </a:lnTo>
                    <a:lnTo>
                      <a:pt x="121" y="61"/>
                    </a:lnTo>
                    <a:lnTo>
                      <a:pt x="116" y="64"/>
                    </a:lnTo>
                    <a:lnTo>
                      <a:pt x="107" y="64"/>
                    </a:lnTo>
                    <a:lnTo>
                      <a:pt x="92" y="66"/>
                    </a:lnTo>
                    <a:lnTo>
                      <a:pt x="87" y="65"/>
                    </a:lnTo>
                    <a:lnTo>
                      <a:pt x="78" y="64"/>
                    </a:lnTo>
                    <a:lnTo>
                      <a:pt x="76" y="65"/>
                    </a:lnTo>
                    <a:lnTo>
                      <a:pt x="66" y="61"/>
                    </a:lnTo>
                    <a:lnTo>
                      <a:pt x="53" y="61"/>
                    </a:lnTo>
                    <a:lnTo>
                      <a:pt x="46" y="60"/>
                    </a:lnTo>
                    <a:lnTo>
                      <a:pt x="38" y="61"/>
                    </a:lnTo>
                    <a:lnTo>
                      <a:pt x="30" y="60"/>
                    </a:lnTo>
                    <a:lnTo>
                      <a:pt x="26" y="59"/>
                    </a:lnTo>
                    <a:lnTo>
                      <a:pt x="21" y="57"/>
                    </a:lnTo>
                    <a:lnTo>
                      <a:pt x="13" y="57"/>
                    </a:lnTo>
                    <a:lnTo>
                      <a:pt x="8" y="57"/>
                    </a:lnTo>
                    <a:lnTo>
                      <a:pt x="8" y="56"/>
                    </a:lnTo>
                    <a:lnTo>
                      <a:pt x="1" y="53"/>
                    </a:lnTo>
                    <a:lnTo>
                      <a:pt x="0" y="47"/>
                    </a:lnTo>
                    <a:lnTo>
                      <a:pt x="3" y="46"/>
                    </a:lnTo>
                    <a:lnTo>
                      <a:pt x="1" y="4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6" name="Freeform 2215"/>
              <p:cNvSpPr>
                <a:spLocks/>
              </p:cNvSpPr>
              <p:nvPr/>
            </p:nvSpPr>
            <p:spPr bwMode="auto">
              <a:xfrm>
                <a:off x="2660963" y="2051050"/>
                <a:ext cx="19050" cy="11113"/>
              </a:xfrm>
              <a:custGeom>
                <a:avLst/>
                <a:gdLst/>
                <a:ahLst/>
                <a:cxnLst>
                  <a:cxn ang="0">
                    <a:pos x="2" y="1"/>
                  </a:cxn>
                  <a:cxn ang="0">
                    <a:pos x="0" y="0"/>
                  </a:cxn>
                  <a:cxn ang="0">
                    <a:pos x="5" y="1"/>
                  </a:cxn>
                  <a:cxn ang="0">
                    <a:pos x="8" y="2"/>
                  </a:cxn>
                  <a:cxn ang="0">
                    <a:pos x="12" y="6"/>
                  </a:cxn>
                  <a:cxn ang="0">
                    <a:pos x="8" y="7"/>
                  </a:cxn>
                  <a:cxn ang="0">
                    <a:pos x="3" y="6"/>
                  </a:cxn>
                  <a:cxn ang="0">
                    <a:pos x="0" y="5"/>
                  </a:cxn>
                  <a:cxn ang="0">
                    <a:pos x="2" y="4"/>
                  </a:cxn>
                  <a:cxn ang="0">
                    <a:pos x="2" y="1"/>
                  </a:cxn>
                </a:cxnLst>
                <a:rect l="0" t="0" r="r" b="b"/>
                <a:pathLst>
                  <a:path w="12" h="7">
                    <a:moveTo>
                      <a:pt x="2" y="1"/>
                    </a:moveTo>
                    <a:lnTo>
                      <a:pt x="0" y="0"/>
                    </a:lnTo>
                    <a:lnTo>
                      <a:pt x="5" y="1"/>
                    </a:lnTo>
                    <a:lnTo>
                      <a:pt x="8" y="2"/>
                    </a:lnTo>
                    <a:lnTo>
                      <a:pt x="12" y="6"/>
                    </a:lnTo>
                    <a:lnTo>
                      <a:pt x="8" y="7"/>
                    </a:lnTo>
                    <a:lnTo>
                      <a:pt x="3" y="6"/>
                    </a:lnTo>
                    <a:lnTo>
                      <a:pt x="0" y="5"/>
                    </a:lnTo>
                    <a:lnTo>
                      <a:pt x="2" y="4"/>
                    </a:lnTo>
                    <a:lnTo>
                      <a:pt x="2"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7" name="Freeform 2216"/>
              <p:cNvSpPr>
                <a:spLocks/>
              </p:cNvSpPr>
              <p:nvPr/>
            </p:nvSpPr>
            <p:spPr bwMode="auto">
              <a:xfrm>
                <a:off x="2673663" y="2151063"/>
                <a:ext cx="28575" cy="23812"/>
              </a:xfrm>
              <a:custGeom>
                <a:avLst/>
                <a:gdLst/>
                <a:ahLst/>
                <a:cxnLst>
                  <a:cxn ang="0">
                    <a:pos x="13" y="8"/>
                  </a:cxn>
                  <a:cxn ang="0">
                    <a:pos x="4" y="15"/>
                  </a:cxn>
                  <a:cxn ang="0">
                    <a:pos x="3" y="15"/>
                  </a:cxn>
                  <a:cxn ang="0">
                    <a:pos x="0" y="11"/>
                  </a:cxn>
                  <a:cxn ang="0">
                    <a:pos x="7" y="4"/>
                  </a:cxn>
                  <a:cxn ang="0">
                    <a:pos x="11" y="0"/>
                  </a:cxn>
                  <a:cxn ang="0">
                    <a:pos x="17" y="2"/>
                  </a:cxn>
                  <a:cxn ang="0">
                    <a:pos x="18" y="4"/>
                  </a:cxn>
                  <a:cxn ang="0">
                    <a:pos x="13" y="8"/>
                  </a:cxn>
                </a:cxnLst>
                <a:rect l="0" t="0" r="r" b="b"/>
                <a:pathLst>
                  <a:path w="18" h="15">
                    <a:moveTo>
                      <a:pt x="13" y="8"/>
                    </a:moveTo>
                    <a:lnTo>
                      <a:pt x="4" y="15"/>
                    </a:lnTo>
                    <a:lnTo>
                      <a:pt x="3" y="15"/>
                    </a:lnTo>
                    <a:lnTo>
                      <a:pt x="0" y="11"/>
                    </a:lnTo>
                    <a:lnTo>
                      <a:pt x="7" y="4"/>
                    </a:lnTo>
                    <a:lnTo>
                      <a:pt x="11" y="0"/>
                    </a:lnTo>
                    <a:lnTo>
                      <a:pt x="17" y="2"/>
                    </a:lnTo>
                    <a:lnTo>
                      <a:pt x="18" y="4"/>
                    </a:lnTo>
                    <a:lnTo>
                      <a:pt x="13"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8" name="Freeform 2217"/>
              <p:cNvSpPr>
                <a:spLocks/>
              </p:cNvSpPr>
              <p:nvPr/>
            </p:nvSpPr>
            <p:spPr bwMode="auto">
              <a:xfrm>
                <a:off x="2675250" y="1730375"/>
                <a:ext cx="61913" cy="23813"/>
              </a:xfrm>
              <a:custGeom>
                <a:avLst/>
                <a:gdLst/>
                <a:ahLst/>
                <a:cxnLst>
                  <a:cxn ang="0">
                    <a:pos x="39" y="7"/>
                  </a:cxn>
                  <a:cxn ang="0">
                    <a:pos x="33" y="9"/>
                  </a:cxn>
                  <a:cxn ang="0">
                    <a:pos x="34" y="10"/>
                  </a:cxn>
                  <a:cxn ang="0">
                    <a:pos x="32" y="11"/>
                  </a:cxn>
                  <a:cxn ang="0">
                    <a:pos x="10" y="14"/>
                  </a:cxn>
                  <a:cxn ang="0">
                    <a:pos x="8" y="14"/>
                  </a:cxn>
                  <a:cxn ang="0">
                    <a:pos x="4" y="15"/>
                  </a:cxn>
                  <a:cxn ang="0">
                    <a:pos x="7" y="13"/>
                  </a:cxn>
                  <a:cxn ang="0">
                    <a:pos x="0" y="11"/>
                  </a:cxn>
                  <a:cxn ang="0">
                    <a:pos x="3" y="10"/>
                  </a:cxn>
                  <a:cxn ang="0">
                    <a:pos x="4" y="7"/>
                  </a:cxn>
                  <a:cxn ang="0">
                    <a:pos x="3" y="5"/>
                  </a:cxn>
                  <a:cxn ang="0">
                    <a:pos x="8" y="4"/>
                  </a:cxn>
                  <a:cxn ang="0">
                    <a:pos x="7" y="2"/>
                  </a:cxn>
                  <a:cxn ang="0">
                    <a:pos x="8" y="1"/>
                  </a:cxn>
                  <a:cxn ang="0">
                    <a:pos x="16" y="0"/>
                  </a:cxn>
                  <a:cxn ang="0">
                    <a:pos x="29" y="2"/>
                  </a:cxn>
                  <a:cxn ang="0">
                    <a:pos x="26" y="4"/>
                  </a:cxn>
                  <a:cxn ang="0">
                    <a:pos x="34" y="4"/>
                  </a:cxn>
                  <a:cxn ang="0">
                    <a:pos x="38" y="5"/>
                  </a:cxn>
                  <a:cxn ang="0">
                    <a:pos x="39" y="7"/>
                  </a:cxn>
                </a:cxnLst>
                <a:rect l="0" t="0" r="r" b="b"/>
                <a:pathLst>
                  <a:path w="39" h="15">
                    <a:moveTo>
                      <a:pt x="39" y="7"/>
                    </a:moveTo>
                    <a:lnTo>
                      <a:pt x="33" y="9"/>
                    </a:lnTo>
                    <a:lnTo>
                      <a:pt x="34" y="10"/>
                    </a:lnTo>
                    <a:lnTo>
                      <a:pt x="32" y="11"/>
                    </a:lnTo>
                    <a:lnTo>
                      <a:pt x="10" y="14"/>
                    </a:lnTo>
                    <a:lnTo>
                      <a:pt x="8" y="14"/>
                    </a:lnTo>
                    <a:lnTo>
                      <a:pt x="4" y="15"/>
                    </a:lnTo>
                    <a:lnTo>
                      <a:pt x="7" y="13"/>
                    </a:lnTo>
                    <a:lnTo>
                      <a:pt x="0" y="11"/>
                    </a:lnTo>
                    <a:lnTo>
                      <a:pt x="3" y="10"/>
                    </a:lnTo>
                    <a:lnTo>
                      <a:pt x="4" y="7"/>
                    </a:lnTo>
                    <a:lnTo>
                      <a:pt x="3" y="5"/>
                    </a:lnTo>
                    <a:lnTo>
                      <a:pt x="8" y="4"/>
                    </a:lnTo>
                    <a:lnTo>
                      <a:pt x="7" y="2"/>
                    </a:lnTo>
                    <a:lnTo>
                      <a:pt x="8" y="1"/>
                    </a:lnTo>
                    <a:lnTo>
                      <a:pt x="16" y="0"/>
                    </a:lnTo>
                    <a:lnTo>
                      <a:pt x="29" y="2"/>
                    </a:lnTo>
                    <a:lnTo>
                      <a:pt x="26" y="4"/>
                    </a:lnTo>
                    <a:lnTo>
                      <a:pt x="34" y="4"/>
                    </a:lnTo>
                    <a:lnTo>
                      <a:pt x="38" y="5"/>
                    </a:lnTo>
                    <a:lnTo>
                      <a:pt x="39"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19" name="Freeform 2218"/>
              <p:cNvSpPr>
                <a:spLocks/>
              </p:cNvSpPr>
              <p:nvPr/>
            </p:nvSpPr>
            <p:spPr bwMode="auto">
              <a:xfrm>
                <a:off x="2684775" y="1700213"/>
                <a:ext cx="28575" cy="11112"/>
              </a:xfrm>
              <a:custGeom>
                <a:avLst/>
                <a:gdLst/>
                <a:ahLst/>
                <a:cxnLst>
                  <a:cxn ang="0">
                    <a:pos x="4" y="0"/>
                  </a:cxn>
                  <a:cxn ang="0">
                    <a:pos x="6" y="0"/>
                  </a:cxn>
                  <a:cxn ang="0">
                    <a:pos x="15" y="0"/>
                  </a:cxn>
                  <a:cxn ang="0">
                    <a:pos x="18" y="2"/>
                  </a:cxn>
                  <a:cxn ang="0">
                    <a:pos x="15" y="6"/>
                  </a:cxn>
                  <a:cxn ang="0">
                    <a:pos x="13" y="7"/>
                  </a:cxn>
                  <a:cxn ang="0">
                    <a:pos x="7" y="6"/>
                  </a:cxn>
                  <a:cxn ang="0">
                    <a:pos x="9" y="4"/>
                  </a:cxn>
                  <a:cxn ang="0">
                    <a:pos x="0" y="3"/>
                  </a:cxn>
                  <a:cxn ang="0">
                    <a:pos x="4" y="0"/>
                  </a:cxn>
                </a:cxnLst>
                <a:rect l="0" t="0" r="r" b="b"/>
                <a:pathLst>
                  <a:path w="18" h="7">
                    <a:moveTo>
                      <a:pt x="4" y="0"/>
                    </a:moveTo>
                    <a:lnTo>
                      <a:pt x="6" y="0"/>
                    </a:lnTo>
                    <a:lnTo>
                      <a:pt x="15" y="0"/>
                    </a:lnTo>
                    <a:lnTo>
                      <a:pt x="18" y="2"/>
                    </a:lnTo>
                    <a:lnTo>
                      <a:pt x="15" y="6"/>
                    </a:lnTo>
                    <a:lnTo>
                      <a:pt x="13" y="7"/>
                    </a:lnTo>
                    <a:lnTo>
                      <a:pt x="7" y="6"/>
                    </a:lnTo>
                    <a:lnTo>
                      <a:pt x="9" y="4"/>
                    </a:lnTo>
                    <a:lnTo>
                      <a:pt x="0" y="3"/>
                    </a:lnTo>
                    <a:lnTo>
                      <a:pt x="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0" name="Freeform 2219"/>
              <p:cNvSpPr>
                <a:spLocks/>
              </p:cNvSpPr>
              <p:nvPr/>
            </p:nvSpPr>
            <p:spPr bwMode="auto">
              <a:xfrm>
                <a:off x="2687950" y="1754188"/>
                <a:ext cx="60325" cy="7937"/>
              </a:xfrm>
              <a:custGeom>
                <a:avLst/>
                <a:gdLst/>
                <a:ahLst/>
                <a:cxnLst>
                  <a:cxn ang="0">
                    <a:pos x="2" y="4"/>
                  </a:cxn>
                  <a:cxn ang="0">
                    <a:pos x="0" y="3"/>
                  </a:cxn>
                  <a:cxn ang="0">
                    <a:pos x="5" y="0"/>
                  </a:cxn>
                  <a:cxn ang="0">
                    <a:pos x="15" y="0"/>
                  </a:cxn>
                  <a:cxn ang="0">
                    <a:pos x="37" y="0"/>
                  </a:cxn>
                  <a:cxn ang="0">
                    <a:pos x="38" y="2"/>
                  </a:cxn>
                  <a:cxn ang="0">
                    <a:pos x="34" y="3"/>
                  </a:cxn>
                  <a:cxn ang="0">
                    <a:pos x="30" y="5"/>
                  </a:cxn>
                  <a:cxn ang="0">
                    <a:pos x="9" y="4"/>
                  </a:cxn>
                  <a:cxn ang="0">
                    <a:pos x="2" y="4"/>
                  </a:cxn>
                </a:cxnLst>
                <a:rect l="0" t="0" r="r" b="b"/>
                <a:pathLst>
                  <a:path w="38" h="5">
                    <a:moveTo>
                      <a:pt x="2" y="4"/>
                    </a:moveTo>
                    <a:lnTo>
                      <a:pt x="0" y="3"/>
                    </a:lnTo>
                    <a:lnTo>
                      <a:pt x="5" y="0"/>
                    </a:lnTo>
                    <a:lnTo>
                      <a:pt x="15" y="0"/>
                    </a:lnTo>
                    <a:lnTo>
                      <a:pt x="37" y="0"/>
                    </a:lnTo>
                    <a:lnTo>
                      <a:pt x="38" y="2"/>
                    </a:lnTo>
                    <a:lnTo>
                      <a:pt x="34" y="3"/>
                    </a:lnTo>
                    <a:lnTo>
                      <a:pt x="30" y="5"/>
                    </a:lnTo>
                    <a:lnTo>
                      <a:pt x="9" y="4"/>
                    </a:lnTo>
                    <a:lnTo>
                      <a:pt x="2"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1" name="Freeform 2220"/>
              <p:cNvSpPr>
                <a:spLocks/>
              </p:cNvSpPr>
              <p:nvPr/>
            </p:nvSpPr>
            <p:spPr bwMode="auto">
              <a:xfrm>
                <a:off x="2737163" y="2120900"/>
                <a:ext cx="19050" cy="12700"/>
              </a:xfrm>
              <a:custGeom>
                <a:avLst/>
                <a:gdLst/>
                <a:ahLst/>
                <a:cxnLst>
                  <a:cxn ang="0">
                    <a:pos x="12" y="2"/>
                  </a:cxn>
                  <a:cxn ang="0">
                    <a:pos x="11" y="5"/>
                  </a:cxn>
                  <a:cxn ang="0">
                    <a:pos x="4" y="7"/>
                  </a:cxn>
                  <a:cxn ang="0">
                    <a:pos x="3" y="4"/>
                  </a:cxn>
                  <a:cxn ang="0">
                    <a:pos x="0" y="0"/>
                  </a:cxn>
                  <a:cxn ang="0">
                    <a:pos x="6" y="0"/>
                  </a:cxn>
                  <a:cxn ang="0">
                    <a:pos x="12" y="2"/>
                  </a:cxn>
                </a:cxnLst>
                <a:rect l="0" t="0" r="r" b="b"/>
                <a:pathLst>
                  <a:path w="12" h="7">
                    <a:moveTo>
                      <a:pt x="12" y="2"/>
                    </a:moveTo>
                    <a:lnTo>
                      <a:pt x="11" y="5"/>
                    </a:lnTo>
                    <a:lnTo>
                      <a:pt x="4" y="7"/>
                    </a:lnTo>
                    <a:lnTo>
                      <a:pt x="3" y="4"/>
                    </a:lnTo>
                    <a:lnTo>
                      <a:pt x="0" y="0"/>
                    </a:lnTo>
                    <a:lnTo>
                      <a:pt x="6" y="0"/>
                    </a:lnTo>
                    <a:lnTo>
                      <a:pt x="12" y="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2" name="Freeform 2221"/>
              <p:cNvSpPr>
                <a:spLocks/>
              </p:cNvSpPr>
              <p:nvPr/>
            </p:nvSpPr>
            <p:spPr bwMode="auto">
              <a:xfrm>
                <a:off x="2748275" y="1677988"/>
                <a:ext cx="190500" cy="68262"/>
              </a:xfrm>
              <a:custGeom>
                <a:avLst/>
                <a:gdLst/>
                <a:ahLst/>
                <a:cxnLst>
                  <a:cxn ang="0">
                    <a:pos x="108" y="17"/>
                  </a:cxn>
                  <a:cxn ang="0">
                    <a:pos x="104" y="18"/>
                  </a:cxn>
                  <a:cxn ang="0">
                    <a:pos x="104" y="20"/>
                  </a:cxn>
                  <a:cxn ang="0">
                    <a:pos x="102" y="20"/>
                  </a:cxn>
                  <a:cxn ang="0">
                    <a:pos x="104" y="21"/>
                  </a:cxn>
                  <a:cxn ang="0">
                    <a:pos x="111" y="21"/>
                  </a:cxn>
                  <a:cxn ang="0">
                    <a:pos x="116" y="21"/>
                  </a:cxn>
                  <a:cxn ang="0">
                    <a:pos x="120" y="26"/>
                  </a:cxn>
                  <a:cxn ang="0">
                    <a:pos x="113" y="27"/>
                  </a:cxn>
                  <a:cxn ang="0">
                    <a:pos x="98" y="30"/>
                  </a:cxn>
                  <a:cxn ang="0">
                    <a:pos x="95" y="30"/>
                  </a:cxn>
                  <a:cxn ang="0">
                    <a:pos x="92" y="31"/>
                  </a:cxn>
                  <a:cxn ang="0">
                    <a:pos x="87" y="33"/>
                  </a:cxn>
                  <a:cxn ang="0">
                    <a:pos x="81" y="35"/>
                  </a:cxn>
                  <a:cxn ang="0">
                    <a:pos x="74" y="37"/>
                  </a:cxn>
                  <a:cxn ang="0">
                    <a:pos x="69" y="38"/>
                  </a:cxn>
                  <a:cxn ang="0">
                    <a:pos x="63" y="40"/>
                  </a:cxn>
                  <a:cxn ang="0">
                    <a:pos x="57" y="43"/>
                  </a:cxn>
                  <a:cxn ang="0">
                    <a:pos x="51" y="43"/>
                  </a:cxn>
                  <a:cxn ang="0">
                    <a:pos x="39" y="43"/>
                  </a:cxn>
                  <a:cxn ang="0">
                    <a:pos x="23" y="42"/>
                  </a:cxn>
                  <a:cxn ang="0">
                    <a:pos x="17" y="37"/>
                  </a:cxn>
                  <a:cxn ang="0">
                    <a:pos x="14" y="35"/>
                  </a:cxn>
                  <a:cxn ang="0">
                    <a:pos x="13" y="34"/>
                  </a:cxn>
                  <a:cxn ang="0">
                    <a:pos x="13" y="31"/>
                  </a:cxn>
                  <a:cxn ang="0">
                    <a:pos x="12" y="30"/>
                  </a:cxn>
                  <a:cxn ang="0">
                    <a:pos x="6" y="26"/>
                  </a:cxn>
                  <a:cxn ang="0">
                    <a:pos x="6" y="25"/>
                  </a:cxn>
                  <a:cxn ang="0">
                    <a:pos x="1" y="24"/>
                  </a:cxn>
                  <a:cxn ang="0">
                    <a:pos x="4" y="22"/>
                  </a:cxn>
                  <a:cxn ang="0">
                    <a:pos x="5" y="21"/>
                  </a:cxn>
                  <a:cxn ang="0">
                    <a:pos x="0" y="17"/>
                  </a:cxn>
                  <a:cxn ang="0">
                    <a:pos x="3" y="16"/>
                  </a:cxn>
                  <a:cxn ang="0">
                    <a:pos x="5" y="13"/>
                  </a:cxn>
                  <a:cxn ang="0">
                    <a:pos x="9" y="13"/>
                  </a:cxn>
                  <a:cxn ang="0">
                    <a:pos x="9" y="12"/>
                  </a:cxn>
                  <a:cxn ang="0">
                    <a:pos x="17" y="9"/>
                  </a:cxn>
                  <a:cxn ang="0">
                    <a:pos x="20" y="8"/>
                  </a:cxn>
                  <a:cxn ang="0">
                    <a:pos x="29" y="7"/>
                  </a:cxn>
                  <a:cxn ang="0">
                    <a:pos x="30" y="5"/>
                  </a:cxn>
                  <a:cxn ang="0">
                    <a:pos x="29" y="5"/>
                  </a:cxn>
                  <a:cxn ang="0">
                    <a:pos x="38" y="3"/>
                  </a:cxn>
                  <a:cxn ang="0">
                    <a:pos x="47" y="1"/>
                  </a:cxn>
                  <a:cxn ang="0">
                    <a:pos x="51" y="0"/>
                  </a:cxn>
                  <a:cxn ang="0">
                    <a:pos x="56" y="0"/>
                  </a:cxn>
                  <a:cxn ang="0">
                    <a:pos x="65" y="0"/>
                  </a:cxn>
                  <a:cxn ang="0">
                    <a:pos x="73" y="1"/>
                  </a:cxn>
                  <a:cxn ang="0">
                    <a:pos x="72" y="3"/>
                  </a:cxn>
                  <a:cxn ang="0">
                    <a:pos x="79" y="8"/>
                  </a:cxn>
                  <a:cxn ang="0">
                    <a:pos x="86" y="9"/>
                  </a:cxn>
                  <a:cxn ang="0">
                    <a:pos x="91" y="9"/>
                  </a:cxn>
                  <a:cxn ang="0">
                    <a:pos x="100" y="10"/>
                  </a:cxn>
                  <a:cxn ang="0">
                    <a:pos x="109" y="10"/>
                  </a:cxn>
                  <a:cxn ang="0">
                    <a:pos x="106" y="13"/>
                  </a:cxn>
                  <a:cxn ang="0">
                    <a:pos x="107" y="14"/>
                  </a:cxn>
                  <a:cxn ang="0">
                    <a:pos x="107" y="16"/>
                  </a:cxn>
                  <a:cxn ang="0">
                    <a:pos x="108" y="17"/>
                  </a:cxn>
                </a:cxnLst>
                <a:rect l="0" t="0" r="r" b="b"/>
                <a:pathLst>
                  <a:path w="120" h="43">
                    <a:moveTo>
                      <a:pt x="108" y="17"/>
                    </a:moveTo>
                    <a:lnTo>
                      <a:pt x="104" y="18"/>
                    </a:lnTo>
                    <a:lnTo>
                      <a:pt x="104" y="20"/>
                    </a:lnTo>
                    <a:lnTo>
                      <a:pt x="102" y="20"/>
                    </a:lnTo>
                    <a:lnTo>
                      <a:pt x="104" y="21"/>
                    </a:lnTo>
                    <a:lnTo>
                      <a:pt x="111" y="21"/>
                    </a:lnTo>
                    <a:lnTo>
                      <a:pt x="116" y="21"/>
                    </a:lnTo>
                    <a:lnTo>
                      <a:pt x="120" y="26"/>
                    </a:lnTo>
                    <a:lnTo>
                      <a:pt x="113" y="27"/>
                    </a:lnTo>
                    <a:lnTo>
                      <a:pt x="98" y="30"/>
                    </a:lnTo>
                    <a:lnTo>
                      <a:pt x="95" y="30"/>
                    </a:lnTo>
                    <a:lnTo>
                      <a:pt x="92" y="31"/>
                    </a:lnTo>
                    <a:lnTo>
                      <a:pt x="87" y="33"/>
                    </a:lnTo>
                    <a:lnTo>
                      <a:pt x="81" y="35"/>
                    </a:lnTo>
                    <a:lnTo>
                      <a:pt x="74" y="37"/>
                    </a:lnTo>
                    <a:lnTo>
                      <a:pt x="69" y="38"/>
                    </a:lnTo>
                    <a:lnTo>
                      <a:pt x="63" y="40"/>
                    </a:lnTo>
                    <a:lnTo>
                      <a:pt x="57" y="43"/>
                    </a:lnTo>
                    <a:lnTo>
                      <a:pt x="51" y="43"/>
                    </a:lnTo>
                    <a:lnTo>
                      <a:pt x="39" y="43"/>
                    </a:lnTo>
                    <a:lnTo>
                      <a:pt x="23" y="42"/>
                    </a:lnTo>
                    <a:lnTo>
                      <a:pt x="17" y="37"/>
                    </a:lnTo>
                    <a:lnTo>
                      <a:pt x="14" y="35"/>
                    </a:lnTo>
                    <a:lnTo>
                      <a:pt x="13" y="34"/>
                    </a:lnTo>
                    <a:lnTo>
                      <a:pt x="13" y="31"/>
                    </a:lnTo>
                    <a:lnTo>
                      <a:pt x="12" y="30"/>
                    </a:lnTo>
                    <a:lnTo>
                      <a:pt x="6" y="26"/>
                    </a:lnTo>
                    <a:lnTo>
                      <a:pt x="6" y="25"/>
                    </a:lnTo>
                    <a:lnTo>
                      <a:pt x="1" y="24"/>
                    </a:lnTo>
                    <a:lnTo>
                      <a:pt x="4" y="22"/>
                    </a:lnTo>
                    <a:lnTo>
                      <a:pt x="5" y="21"/>
                    </a:lnTo>
                    <a:lnTo>
                      <a:pt x="0" y="17"/>
                    </a:lnTo>
                    <a:lnTo>
                      <a:pt x="3" y="16"/>
                    </a:lnTo>
                    <a:lnTo>
                      <a:pt x="5" y="13"/>
                    </a:lnTo>
                    <a:lnTo>
                      <a:pt x="9" y="13"/>
                    </a:lnTo>
                    <a:lnTo>
                      <a:pt x="9" y="12"/>
                    </a:lnTo>
                    <a:lnTo>
                      <a:pt x="17" y="9"/>
                    </a:lnTo>
                    <a:lnTo>
                      <a:pt x="20" y="8"/>
                    </a:lnTo>
                    <a:lnTo>
                      <a:pt x="29" y="7"/>
                    </a:lnTo>
                    <a:lnTo>
                      <a:pt x="30" y="5"/>
                    </a:lnTo>
                    <a:lnTo>
                      <a:pt x="29" y="5"/>
                    </a:lnTo>
                    <a:lnTo>
                      <a:pt x="38" y="3"/>
                    </a:lnTo>
                    <a:lnTo>
                      <a:pt x="47" y="1"/>
                    </a:lnTo>
                    <a:lnTo>
                      <a:pt x="51" y="0"/>
                    </a:lnTo>
                    <a:lnTo>
                      <a:pt x="56" y="0"/>
                    </a:lnTo>
                    <a:lnTo>
                      <a:pt x="65" y="0"/>
                    </a:lnTo>
                    <a:lnTo>
                      <a:pt x="73" y="1"/>
                    </a:lnTo>
                    <a:lnTo>
                      <a:pt x="72" y="3"/>
                    </a:lnTo>
                    <a:lnTo>
                      <a:pt x="79" y="8"/>
                    </a:lnTo>
                    <a:lnTo>
                      <a:pt x="86" y="9"/>
                    </a:lnTo>
                    <a:lnTo>
                      <a:pt x="91" y="9"/>
                    </a:lnTo>
                    <a:lnTo>
                      <a:pt x="100" y="10"/>
                    </a:lnTo>
                    <a:lnTo>
                      <a:pt x="109" y="10"/>
                    </a:lnTo>
                    <a:lnTo>
                      <a:pt x="106" y="13"/>
                    </a:lnTo>
                    <a:lnTo>
                      <a:pt x="107" y="14"/>
                    </a:lnTo>
                    <a:lnTo>
                      <a:pt x="107" y="16"/>
                    </a:lnTo>
                    <a:lnTo>
                      <a:pt x="108"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3" name="Freeform 2222"/>
              <p:cNvSpPr>
                <a:spLocks/>
              </p:cNvSpPr>
              <p:nvPr/>
            </p:nvSpPr>
            <p:spPr bwMode="auto">
              <a:xfrm>
                <a:off x="2764150" y="2116138"/>
                <a:ext cx="15875" cy="9525"/>
              </a:xfrm>
              <a:custGeom>
                <a:avLst/>
                <a:gdLst/>
                <a:ahLst/>
                <a:cxnLst>
                  <a:cxn ang="0">
                    <a:pos x="10" y="4"/>
                  </a:cxn>
                  <a:cxn ang="0">
                    <a:pos x="6" y="6"/>
                  </a:cxn>
                  <a:cxn ang="0">
                    <a:pos x="0" y="2"/>
                  </a:cxn>
                  <a:cxn ang="0">
                    <a:pos x="4" y="0"/>
                  </a:cxn>
                  <a:cxn ang="0">
                    <a:pos x="10" y="3"/>
                  </a:cxn>
                  <a:cxn ang="0">
                    <a:pos x="10" y="4"/>
                  </a:cxn>
                </a:cxnLst>
                <a:rect l="0" t="0" r="r" b="b"/>
                <a:pathLst>
                  <a:path w="10" h="6">
                    <a:moveTo>
                      <a:pt x="10" y="4"/>
                    </a:moveTo>
                    <a:lnTo>
                      <a:pt x="6" y="6"/>
                    </a:lnTo>
                    <a:lnTo>
                      <a:pt x="0" y="2"/>
                    </a:lnTo>
                    <a:lnTo>
                      <a:pt x="4" y="0"/>
                    </a:lnTo>
                    <a:lnTo>
                      <a:pt x="10" y="3"/>
                    </a:lnTo>
                    <a:lnTo>
                      <a:pt x="1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4" name="Freeform 2223"/>
              <p:cNvSpPr>
                <a:spLocks/>
              </p:cNvSpPr>
              <p:nvPr/>
            </p:nvSpPr>
            <p:spPr bwMode="auto">
              <a:xfrm>
                <a:off x="2775263" y="1757363"/>
                <a:ext cx="28575" cy="9525"/>
              </a:xfrm>
              <a:custGeom>
                <a:avLst/>
                <a:gdLst/>
                <a:ahLst/>
                <a:cxnLst>
                  <a:cxn ang="0">
                    <a:pos x="0" y="3"/>
                  </a:cxn>
                  <a:cxn ang="0">
                    <a:pos x="3" y="0"/>
                  </a:cxn>
                  <a:cxn ang="0">
                    <a:pos x="12" y="0"/>
                  </a:cxn>
                  <a:cxn ang="0">
                    <a:pos x="17" y="0"/>
                  </a:cxn>
                  <a:cxn ang="0">
                    <a:pos x="18" y="2"/>
                  </a:cxn>
                  <a:cxn ang="0">
                    <a:pos x="18" y="5"/>
                  </a:cxn>
                  <a:cxn ang="0">
                    <a:pos x="9" y="6"/>
                  </a:cxn>
                  <a:cxn ang="0">
                    <a:pos x="3" y="3"/>
                  </a:cxn>
                  <a:cxn ang="0">
                    <a:pos x="0" y="3"/>
                  </a:cxn>
                </a:cxnLst>
                <a:rect l="0" t="0" r="r" b="b"/>
                <a:pathLst>
                  <a:path w="18" h="6">
                    <a:moveTo>
                      <a:pt x="0" y="3"/>
                    </a:moveTo>
                    <a:lnTo>
                      <a:pt x="3" y="0"/>
                    </a:lnTo>
                    <a:lnTo>
                      <a:pt x="12" y="0"/>
                    </a:lnTo>
                    <a:lnTo>
                      <a:pt x="17" y="0"/>
                    </a:lnTo>
                    <a:lnTo>
                      <a:pt x="18" y="2"/>
                    </a:lnTo>
                    <a:lnTo>
                      <a:pt x="18" y="5"/>
                    </a:lnTo>
                    <a:lnTo>
                      <a:pt x="9" y="6"/>
                    </a:lnTo>
                    <a:lnTo>
                      <a:pt x="3" y="3"/>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5" name="Freeform 2224"/>
              <p:cNvSpPr>
                <a:spLocks/>
              </p:cNvSpPr>
              <p:nvPr/>
            </p:nvSpPr>
            <p:spPr bwMode="auto">
              <a:xfrm>
                <a:off x="2787963" y="1644650"/>
                <a:ext cx="615950" cy="147638"/>
              </a:xfrm>
              <a:custGeom>
                <a:avLst/>
                <a:gdLst/>
                <a:ahLst/>
                <a:cxnLst>
                  <a:cxn ang="0">
                    <a:pos x="345" y="18"/>
                  </a:cxn>
                  <a:cxn ang="0">
                    <a:pos x="315" y="25"/>
                  </a:cxn>
                  <a:cxn ang="0">
                    <a:pos x="280" y="31"/>
                  </a:cxn>
                  <a:cxn ang="0">
                    <a:pos x="263" y="35"/>
                  </a:cxn>
                  <a:cxn ang="0">
                    <a:pos x="249" y="41"/>
                  </a:cxn>
                  <a:cxn ang="0">
                    <a:pos x="222" y="43"/>
                  </a:cxn>
                  <a:cxn ang="0">
                    <a:pos x="206" y="46"/>
                  </a:cxn>
                  <a:cxn ang="0">
                    <a:pos x="207" y="51"/>
                  </a:cxn>
                  <a:cxn ang="0">
                    <a:pos x="198" y="56"/>
                  </a:cxn>
                  <a:cxn ang="0">
                    <a:pos x="187" y="61"/>
                  </a:cxn>
                  <a:cxn ang="0">
                    <a:pos x="180" y="65"/>
                  </a:cxn>
                  <a:cxn ang="0">
                    <a:pos x="166" y="67"/>
                  </a:cxn>
                  <a:cxn ang="0">
                    <a:pos x="148" y="69"/>
                  </a:cxn>
                  <a:cxn ang="0">
                    <a:pos x="150" y="72"/>
                  </a:cxn>
                  <a:cxn ang="0">
                    <a:pos x="138" y="74"/>
                  </a:cxn>
                  <a:cxn ang="0">
                    <a:pos x="127" y="78"/>
                  </a:cxn>
                  <a:cxn ang="0">
                    <a:pos x="138" y="81"/>
                  </a:cxn>
                  <a:cxn ang="0">
                    <a:pos x="125" y="88"/>
                  </a:cxn>
                  <a:cxn ang="0">
                    <a:pos x="113" y="90"/>
                  </a:cxn>
                  <a:cxn ang="0">
                    <a:pos x="99" y="89"/>
                  </a:cxn>
                  <a:cxn ang="0">
                    <a:pos x="86" y="86"/>
                  </a:cxn>
                  <a:cxn ang="0">
                    <a:pos x="69" y="89"/>
                  </a:cxn>
                  <a:cxn ang="0">
                    <a:pos x="54" y="88"/>
                  </a:cxn>
                  <a:cxn ang="0">
                    <a:pos x="32" y="89"/>
                  </a:cxn>
                  <a:cxn ang="0">
                    <a:pos x="18" y="89"/>
                  </a:cxn>
                  <a:cxn ang="0">
                    <a:pos x="2" y="88"/>
                  </a:cxn>
                  <a:cxn ang="0">
                    <a:pos x="22" y="78"/>
                  </a:cxn>
                  <a:cxn ang="0">
                    <a:pos x="34" y="74"/>
                  </a:cxn>
                  <a:cxn ang="0">
                    <a:pos x="36" y="68"/>
                  </a:cxn>
                  <a:cxn ang="0">
                    <a:pos x="48" y="63"/>
                  </a:cxn>
                  <a:cxn ang="0">
                    <a:pos x="69" y="54"/>
                  </a:cxn>
                  <a:cxn ang="0">
                    <a:pos x="94" y="50"/>
                  </a:cxn>
                  <a:cxn ang="0">
                    <a:pos x="97" y="42"/>
                  </a:cxn>
                  <a:cxn ang="0">
                    <a:pos x="94" y="37"/>
                  </a:cxn>
                  <a:cxn ang="0">
                    <a:pos x="99" y="33"/>
                  </a:cxn>
                  <a:cxn ang="0">
                    <a:pos x="73" y="26"/>
                  </a:cxn>
                  <a:cxn ang="0">
                    <a:pos x="64" y="24"/>
                  </a:cxn>
                  <a:cxn ang="0">
                    <a:pos x="71" y="21"/>
                  </a:cxn>
                  <a:cxn ang="0">
                    <a:pos x="60" y="18"/>
                  </a:cxn>
                  <a:cxn ang="0">
                    <a:pos x="64" y="16"/>
                  </a:cxn>
                  <a:cxn ang="0">
                    <a:pos x="83" y="15"/>
                  </a:cxn>
                  <a:cxn ang="0">
                    <a:pos x="116" y="11"/>
                  </a:cxn>
                  <a:cxn ang="0">
                    <a:pos x="131" y="8"/>
                  </a:cxn>
                  <a:cxn ang="0">
                    <a:pos x="144" y="9"/>
                  </a:cxn>
                  <a:cxn ang="0">
                    <a:pos x="169" y="8"/>
                  </a:cxn>
                  <a:cxn ang="0">
                    <a:pos x="181" y="4"/>
                  </a:cxn>
                  <a:cxn ang="0">
                    <a:pos x="202" y="3"/>
                  </a:cxn>
                  <a:cxn ang="0">
                    <a:pos x="232" y="0"/>
                  </a:cxn>
                  <a:cxn ang="0">
                    <a:pos x="285" y="0"/>
                  </a:cxn>
                  <a:cxn ang="0">
                    <a:pos x="305" y="2"/>
                  </a:cxn>
                  <a:cxn ang="0">
                    <a:pos x="351" y="3"/>
                  </a:cxn>
                  <a:cxn ang="0">
                    <a:pos x="357" y="4"/>
                  </a:cxn>
                  <a:cxn ang="0">
                    <a:pos x="367" y="4"/>
                  </a:cxn>
                  <a:cxn ang="0">
                    <a:pos x="370" y="8"/>
                  </a:cxn>
                  <a:cxn ang="0">
                    <a:pos x="387" y="11"/>
                  </a:cxn>
                </a:cxnLst>
                <a:rect l="0" t="0" r="r" b="b"/>
                <a:pathLst>
                  <a:path w="388" h="93">
                    <a:moveTo>
                      <a:pt x="364" y="15"/>
                    </a:moveTo>
                    <a:lnTo>
                      <a:pt x="350" y="16"/>
                    </a:lnTo>
                    <a:lnTo>
                      <a:pt x="345" y="18"/>
                    </a:lnTo>
                    <a:lnTo>
                      <a:pt x="338" y="21"/>
                    </a:lnTo>
                    <a:lnTo>
                      <a:pt x="327" y="22"/>
                    </a:lnTo>
                    <a:lnTo>
                      <a:pt x="315" y="25"/>
                    </a:lnTo>
                    <a:lnTo>
                      <a:pt x="306" y="26"/>
                    </a:lnTo>
                    <a:lnTo>
                      <a:pt x="281" y="31"/>
                    </a:lnTo>
                    <a:lnTo>
                      <a:pt x="280" y="31"/>
                    </a:lnTo>
                    <a:lnTo>
                      <a:pt x="272" y="33"/>
                    </a:lnTo>
                    <a:lnTo>
                      <a:pt x="269" y="34"/>
                    </a:lnTo>
                    <a:lnTo>
                      <a:pt x="263" y="35"/>
                    </a:lnTo>
                    <a:lnTo>
                      <a:pt x="247" y="38"/>
                    </a:lnTo>
                    <a:lnTo>
                      <a:pt x="251" y="38"/>
                    </a:lnTo>
                    <a:lnTo>
                      <a:pt x="249" y="41"/>
                    </a:lnTo>
                    <a:lnTo>
                      <a:pt x="233" y="41"/>
                    </a:lnTo>
                    <a:lnTo>
                      <a:pt x="228" y="43"/>
                    </a:lnTo>
                    <a:lnTo>
                      <a:pt x="222" y="43"/>
                    </a:lnTo>
                    <a:lnTo>
                      <a:pt x="216" y="45"/>
                    </a:lnTo>
                    <a:lnTo>
                      <a:pt x="212" y="45"/>
                    </a:lnTo>
                    <a:lnTo>
                      <a:pt x="206" y="46"/>
                    </a:lnTo>
                    <a:lnTo>
                      <a:pt x="207" y="47"/>
                    </a:lnTo>
                    <a:lnTo>
                      <a:pt x="203" y="48"/>
                    </a:lnTo>
                    <a:lnTo>
                      <a:pt x="207" y="51"/>
                    </a:lnTo>
                    <a:lnTo>
                      <a:pt x="200" y="54"/>
                    </a:lnTo>
                    <a:lnTo>
                      <a:pt x="199" y="55"/>
                    </a:lnTo>
                    <a:lnTo>
                      <a:pt x="198" y="56"/>
                    </a:lnTo>
                    <a:lnTo>
                      <a:pt x="199" y="58"/>
                    </a:lnTo>
                    <a:lnTo>
                      <a:pt x="190" y="61"/>
                    </a:lnTo>
                    <a:lnTo>
                      <a:pt x="187" y="61"/>
                    </a:lnTo>
                    <a:lnTo>
                      <a:pt x="183" y="63"/>
                    </a:lnTo>
                    <a:lnTo>
                      <a:pt x="181" y="64"/>
                    </a:lnTo>
                    <a:lnTo>
                      <a:pt x="180" y="65"/>
                    </a:lnTo>
                    <a:lnTo>
                      <a:pt x="176" y="67"/>
                    </a:lnTo>
                    <a:lnTo>
                      <a:pt x="172" y="65"/>
                    </a:lnTo>
                    <a:lnTo>
                      <a:pt x="166" y="67"/>
                    </a:lnTo>
                    <a:lnTo>
                      <a:pt x="148" y="67"/>
                    </a:lnTo>
                    <a:lnTo>
                      <a:pt x="148" y="68"/>
                    </a:lnTo>
                    <a:lnTo>
                      <a:pt x="148" y="69"/>
                    </a:lnTo>
                    <a:lnTo>
                      <a:pt x="147" y="71"/>
                    </a:lnTo>
                    <a:lnTo>
                      <a:pt x="151" y="71"/>
                    </a:lnTo>
                    <a:lnTo>
                      <a:pt x="150" y="72"/>
                    </a:lnTo>
                    <a:lnTo>
                      <a:pt x="140" y="73"/>
                    </a:lnTo>
                    <a:lnTo>
                      <a:pt x="139" y="74"/>
                    </a:lnTo>
                    <a:lnTo>
                      <a:pt x="138" y="74"/>
                    </a:lnTo>
                    <a:lnTo>
                      <a:pt x="134" y="74"/>
                    </a:lnTo>
                    <a:lnTo>
                      <a:pt x="131" y="76"/>
                    </a:lnTo>
                    <a:lnTo>
                      <a:pt x="127" y="78"/>
                    </a:lnTo>
                    <a:lnTo>
                      <a:pt x="131" y="81"/>
                    </a:lnTo>
                    <a:lnTo>
                      <a:pt x="138" y="80"/>
                    </a:lnTo>
                    <a:lnTo>
                      <a:pt x="138" y="81"/>
                    </a:lnTo>
                    <a:lnTo>
                      <a:pt x="135" y="85"/>
                    </a:lnTo>
                    <a:lnTo>
                      <a:pt x="130" y="86"/>
                    </a:lnTo>
                    <a:lnTo>
                      <a:pt x="125" y="88"/>
                    </a:lnTo>
                    <a:lnTo>
                      <a:pt x="123" y="88"/>
                    </a:lnTo>
                    <a:lnTo>
                      <a:pt x="117" y="89"/>
                    </a:lnTo>
                    <a:lnTo>
                      <a:pt x="113" y="90"/>
                    </a:lnTo>
                    <a:lnTo>
                      <a:pt x="90" y="93"/>
                    </a:lnTo>
                    <a:lnTo>
                      <a:pt x="92" y="91"/>
                    </a:lnTo>
                    <a:lnTo>
                      <a:pt x="99" y="89"/>
                    </a:lnTo>
                    <a:lnTo>
                      <a:pt x="96" y="88"/>
                    </a:lnTo>
                    <a:lnTo>
                      <a:pt x="94" y="88"/>
                    </a:lnTo>
                    <a:lnTo>
                      <a:pt x="86" y="86"/>
                    </a:lnTo>
                    <a:lnTo>
                      <a:pt x="81" y="89"/>
                    </a:lnTo>
                    <a:lnTo>
                      <a:pt x="74" y="89"/>
                    </a:lnTo>
                    <a:lnTo>
                      <a:pt x="69" y="89"/>
                    </a:lnTo>
                    <a:lnTo>
                      <a:pt x="62" y="86"/>
                    </a:lnTo>
                    <a:lnTo>
                      <a:pt x="58" y="88"/>
                    </a:lnTo>
                    <a:lnTo>
                      <a:pt x="54" y="88"/>
                    </a:lnTo>
                    <a:lnTo>
                      <a:pt x="53" y="90"/>
                    </a:lnTo>
                    <a:lnTo>
                      <a:pt x="47" y="90"/>
                    </a:lnTo>
                    <a:lnTo>
                      <a:pt x="32" y="89"/>
                    </a:lnTo>
                    <a:lnTo>
                      <a:pt x="28" y="89"/>
                    </a:lnTo>
                    <a:lnTo>
                      <a:pt x="23" y="89"/>
                    </a:lnTo>
                    <a:lnTo>
                      <a:pt x="18" y="89"/>
                    </a:lnTo>
                    <a:lnTo>
                      <a:pt x="10" y="89"/>
                    </a:lnTo>
                    <a:lnTo>
                      <a:pt x="8" y="88"/>
                    </a:lnTo>
                    <a:lnTo>
                      <a:pt x="2" y="88"/>
                    </a:lnTo>
                    <a:lnTo>
                      <a:pt x="0" y="86"/>
                    </a:lnTo>
                    <a:lnTo>
                      <a:pt x="5" y="81"/>
                    </a:lnTo>
                    <a:lnTo>
                      <a:pt x="22" y="78"/>
                    </a:lnTo>
                    <a:lnTo>
                      <a:pt x="36" y="77"/>
                    </a:lnTo>
                    <a:lnTo>
                      <a:pt x="38" y="74"/>
                    </a:lnTo>
                    <a:lnTo>
                      <a:pt x="34" y="74"/>
                    </a:lnTo>
                    <a:lnTo>
                      <a:pt x="36" y="73"/>
                    </a:lnTo>
                    <a:lnTo>
                      <a:pt x="32" y="71"/>
                    </a:lnTo>
                    <a:lnTo>
                      <a:pt x="36" y="68"/>
                    </a:lnTo>
                    <a:lnTo>
                      <a:pt x="48" y="64"/>
                    </a:lnTo>
                    <a:lnTo>
                      <a:pt x="52" y="63"/>
                    </a:lnTo>
                    <a:lnTo>
                      <a:pt x="48" y="63"/>
                    </a:lnTo>
                    <a:lnTo>
                      <a:pt x="52" y="60"/>
                    </a:lnTo>
                    <a:lnTo>
                      <a:pt x="64" y="55"/>
                    </a:lnTo>
                    <a:lnTo>
                      <a:pt x="69" y="54"/>
                    </a:lnTo>
                    <a:lnTo>
                      <a:pt x="88" y="52"/>
                    </a:lnTo>
                    <a:lnTo>
                      <a:pt x="94" y="51"/>
                    </a:lnTo>
                    <a:lnTo>
                      <a:pt x="94" y="50"/>
                    </a:lnTo>
                    <a:lnTo>
                      <a:pt x="96" y="48"/>
                    </a:lnTo>
                    <a:lnTo>
                      <a:pt x="101" y="47"/>
                    </a:lnTo>
                    <a:lnTo>
                      <a:pt x="97" y="42"/>
                    </a:lnTo>
                    <a:lnTo>
                      <a:pt x="83" y="38"/>
                    </a:lnTo>
                    <a:lnTo>
                      <a:pt x="87" y="37"/>
                    </a:lnTo>
                    <a:lnTo>
                      <a:pt x="94" y="37"/>
                    </a:lnTo>
                    <a:lnTo>
                      <a:pt x="87" y="35"/>
                    </a:lnTo>
                    <a:lnTo>
                      <a:pt x="92" y="33"/>
                    </a:lnTo>
                    <a:lnTo>
                      <a:pt x="99" y="33"/>
                    </a:lnTo>
                    <a:lnTo>
                      <a:pt x="95" y="29"/>
                    </a:lnTo>
                    <a:lnTo>
                      <a:pt x="88" y="29"/>
                    </a:lnTo>
                    <a:lnTo>
                      <a:pt x="73" y="26"/>
                    </a:lnTo>
                    <a:lnTo>
                      <a:pt x="71" y="25"/>
                    </a:lnTo>
                    <a:lnTo>
                      <a:pt x="69" y="24"/>
                    </a:lnTo>
                    <a:lnTo>
                      <a:pt x="64" y="24"/>
                    </a:lnTo>
                    <a:lnTo>
                      <a:pt x="65" y="22"/>
                    </a:lnTo>
                    <a:lnTo>
                      <a:pt x="78" y="21"/>
                    </a:lnTo>
                    <a:lnTo>
                      <a:pt x="71" y="21"/>
                    </a:lnTo>
                    <a:lnTo>
                      <a:pt x="66" y="20"/>
                    </a:lnTo>
                    <a:lnTo>
                      <a:pt x="64" y="20"/>
                    </a:lnTo>
                    <a:lnTo>
                      <a:pt x="60" y="18"/>
                    </a:lnTo>
                    <a:lnTo>
                      <a:pt x="54" y="17"/>
                    </a:lnTo>
                    <a:lnTo>
                      <a:pt x="61" y="16"/>
                    </a:lnTo>
                    <a:lnTo>
                      <a:pt x="64" y="16"/>
                    </a:lnTo>
                    <a:lnTo>
                      <a:pt x="65" y="15"/>
                    </a:lnTo>
                    <a:lnTo>
                      <a:pt x="82" y="15"/>
                    </a:lnTo>
                    <a:lnTo>
                      <a:pt x="83" y="15"/>
                    </a:lnTo>
                    <a:lnTo>
                      <a:pt x="91" y="13"/>
                    </a:lnTo>
                    <a:lnTo>
                      <a:pt x="101" y="12"/>
                    </a:lnTo>
                    <a:lnTo>
                      <a:pt x="116" y="11"/>
                    </a:lnTo>
                    <a:lnTo>
                      <a:pt x="117" y="11"/>
                    </a:lnTo>
                    <a:lnTo>
                      <a:pt x="133" y="9"/>
                    </a:lnTo>
                    <a:lnTo>
                      <a:pt x="131" y="8"/>
                    </a:lnTo>
                    <a:lnTo>
                      <a:pt x="129" y="8"/>
                    </a:lnTo>
                    <a:lnTo>
                      <a:pt x="144" y="8"/>
                    </a:lnTo>
                    <a:lnTo>
                      <a:pt x="144" y="9"/>
                    </a:lnTo>
                    <a:lnTo>
                      <a:pt x="153" y="9"/>
                    </a:lnTo>
                    <a:lnTo>
                      <a:pt x="163" y="9"/>
                    </a:lnTo>
                    <a:lnTo>
                      <a:pt x="169" y="8"/>
                    </a:lnTo>
                    <a:lnTo>
                      <a:pt x="170" y="7"/>
                    </a:lnTo>
                    <a:lnTo>
                      <a:pt x="173" y="5"/>
                    </a:lnTo>
                    <a:lnTo>
                      <a:pt x="181" y="4"/>
                    </a:lnTo>
                    <a:lnTo>
                      <a:pt x="182" y="4"/>
                    </a:lnTo>
                    <a:lnTo>
                      <a:pt x="193" y="4"/>
                    </a:lnTo>
                    <a:lnTo>
                      <a:pt x="202" y="3"/>
                    </a:lnTo>
                    <a:lnTo>
                      <a:pt x="206" y="3"/>
                    </a:lnTo>
                    <a:lnTo>
                      <a:pt x="226" y="2"/>
                    </a:lnTo>
                    <a:lnTo>
                      <a:pt x="232" y="0"/>
                    </a:lnTo>
                    <a:lnTo>
                      <a:pt x="265" y="3"/>
                    </a:lnTo>
                    <a:lnTo>
                      <a:pt x="273" y="2"/>
                    </a:lnTo>
                    <a:lnTo>
                      <a:pt x="285" y="0"/>
                    </a:lnTo>
                    <a:lnTo>
                      <a:pt x="281" y="2"/>
                    </a:lnTo>
                    <a:lnTo>
                      <a:pt x="295" y="0"/>
                    </a:lnTo>
                    <a:lnTo>
                      <a:pt x="305" y="2"/>
                    </a:lnTo>
                    <a:lnTo>
                      <a:pt x="315" y="2"/>
                    </a:lnTo>
                    <a:lnTo>
                      <a:pt x="340" y="3"/>
                    </a:lnTo>
                    <a:lnTo>
                      <a:pt x="351" y="3"/>
                    </a:lnTo>
                    <a:lnTo>
                      <a:pt x="355" y="3"/>
                    </a:lnTo>
                    <a:lnTo>
                      <a:pt x="355" y="4"/>
                    </a:lnTo>
                    <a:lnTo>
                      <a:pt x="357" y="4"/>
                    </a:lnTo>
                    <a:lnTo>
                      <a:pt x="367" y="3"/>
                    </a:lnTo>
                    <a:lnTo>
                      <a:pt x="368" y="4"/>
                    </a:lnTo>
                    <a:lnTo>
                      <a:pt x="367" y="4"/>
                    </a:lnTo>
                    <a:lnTo>
                      <a:pt x="362" y="5"/>
                    </a:lnTo>
                    <a:lnTo>
                      <a:pt x="371" y="7"/>
                    </a:lnTo>
                    <a:lnTo>
                      <a:pt x="370" y="8"/>
                    </a:lnTo>
                    <a:lnTo>
                      <a:pt x="374" y="7"/>
                    </a:lnTo>
                    <a:lnTo>
                      <a:pt x="388" y="8"/>
                    </a:lnTo>
                    <a:lnTo>
                      <a:pt x="387" y="11"/>
                    </a:lnTo>
                    <a:lnTo>
                      <a:pt x="364" y="1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6" name="Freeform 2225"/>
              <p:cNvSpPr>
                <a:spLocks/>
              </p:cNvSpPr>
              <p:nvPr/>
            </p:nvSpPr>
            <p:spPr bwMode="auto">
              <a:xfrm>
                <a:off x="2835588" y="1990725"/>
                <a:ext cx="57150" cy="28575"/>
              </a:xfrm>
              <a:custGeom>
                <a:avLst/>
                <a:gdLst/>
                <a:ahLst/>
                <a:cxnLst>
                  <a:cxn ang="0">
                    <a:pos x="0" y="18"/>
                  </a:cxn>
                  <a:cxn ang="0">
                    <a:pos x="0" y="14"/>
                  </a:cxn>
                  <a:cxn ang="0">
                    <a:pos x="6" y="6"/>
                  </a:cxn>
                  <a:cxn ang="0">
                    <a:pos x="15" y="1"/>
                  </a:cxn>
                  <a:cxn ang="0">
                    <a:pos x="27" y="0"/>
                  </a:cxn>
                  <a:cxn ang="0">
                    <a:pos x="36" y="2"/>
                  </a:cxn>
                  <a:cxn ang="0">
                    <a:pos x="31" y="8"/>
                  </a:cxn>
                  <a:cxn ang="0">
                    <a:pos x="30" y="12"/>
                  </a:cxn>
                  <a:cxn ang="0">
                    <a:pos x="23" y="15"/>
                  </a:cxn>
                  <a:cxn ang="0">
                    <a:pos x="13" y="18"/>
                  </a:cxn>
                  <a:cxn ang="0">
                    <a:pos x="0" y="18"/>
                  </a:cxn>
                </a:cxnLst>
                <a:rect l="0" t="0" r="r" b="b"/>
                <a:pathLst>
                  <a:path w="36" h="18">
                    <a:moveTo>
                      <a:pt x="0" y="18"/>
                    </a:moveTo>
                    <a:lnTo>
                      <a:pt x="0" y="14"/>
                    </a:lnTo>
                    <a:lnTo>
                      <a:pt x="6" y="6"/>
                    </a:lnTo>
                    <a:lnTo>
                      <a:pt x="15" y="1"/>
                    </a:lnTo>
                    <a:lnTo>
                      <a:pt x="27" y="0"/>
                    </a:lnTo>
                    <a:lnTo>
                      <a:pt x="36" y="2"/>
                    </a:lnTo>
                    <a:lnTo>
                      <a:pt x="31" y="8"/>
                    </a:lnTo>
                    <a:lnTo>
                      <a:pt x="30" y="12"/>
                    </a:lnTo>
                    <a:lnTo>
                      <a:pt x="23" y="15"/>
                    </a:lnTo>
                    <a:lnTo>
                      <a:pt x="13" y="18"/>
                    </a:lnTo>
                    <a:lnTo>
                      <a:pt x="0" y="1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7" name="Freeform 2226"/>
              <p:cNvSpPr>
                <a:spLocks/>
              </p:cNvSpPr>
              <p:nvPr/>
            </p:nvSpPr>
            <p:spPr bwMode="auto">
              <a:xfrm>
                <a:off x="2835588" y="2606675"/>
                <a:ext cx="57150" cy="33338"/>
              </a:xfrm>
              <a:custGeom>
                <a:avLst/>
                <a:gdLst/>
                <a:ahLst/>
                <a:cxnLst>
                  <a:cxn ang="0">
                    <a:pos x="15" y="17"/>
                  </a:cxn>
                  <a:cxn ang="0">
                    <a:pos x="8" y="14"/>
                  </a:cxn>
                  <a:cxn ang="0">
                    <a:pos x="8" y="12"/>
                  </a:cxn>
                  <a:cxn ang="0">
                    <a:pos x="2" y="12"/>
                  </a:cxn>
                  <a:cxn ang="0">
                    <a:pos x="5" y="9"/>
                  </a:cxn>
                  <a:cxn ang="0">
                    <a:pos x="0" y="8"/>
                  </a:cxn>
                  <a:cxn ang="0">
                    <a:pos x="1" y="5"/>
                  </a:cxn>
                  <a:cxn ang="0">
                    <a:pos x="9" y="0"/>
                  </a:cxn>
                  <a:cxn ang="0">
                    <a:pos x="6" y="7"/>
                  </a:cxn>
                  <a:cxn ang="0">
                    <a:pos x="8" y="9"/>
                  </a:cxn>
                  <a:cxn ang="0">
                    <a:pos x="10" y="9"/>
                  </a:cxn>
                  <a:cxn ang="0">
                    <a:pos x="21" y="12"/>
                  </a:cxn>
                  <a:cxn ang="0">
                    <a:pos x="36" y="12"/>
                  </a:cxn>
                  <a:cxn ang="0">
                    <a:pos x="30" y="13"/>
                  </a:cxn>
                  <a:cxn ang="0">
                    <a:pos x="27" y="18"/>
                  </a:cxn>
                  <a:cxn ang="0">
                    <a:pos x="24" y="21"/>
                  </a:cxn>
                  <a:cxn ang="0">
                    <a:pos x="19" y="21"/>
                  </a:cxn>
                  <a:cxn ang="0">
                    <a:pos x="18" y="18"/>
                  </a:cxn>
                  <a:cxn ang="0">
                    <a:pos x="15" y="17"/>
                  </a:cxn>
                </a:cxnLst>
                <a:rect l="0" t="0" r="r" b="b"/>
                <a:pathLst>
                  <a:path w="36" h="21">
                    <a:moveTo>
                      <a:pt x="15" y="17"/>
                    </a:moveTo>
                    <a:lnTo>
                      <a:pt x="8" y="14"/>
                    </a:lnTo>
                    <a:lnTo>
                      <a:pt x="8" y="12"/>
                    </a:lnTo>
                    <a:lnTo>
                      <a:pt x="2" y="12"/>
                    </a:lnTo>
                    <a:lnTo>
                      <a:pt x="5" y="9"/>
                    </a:lnTo>
                    <a:lnTo>
                      <a:pt x="0" y="8"/>
                    </a:lnTo>
                    <a:lnTo>
                      <a:pt x="1" y="5"/>
                    </a:lnTo>
                    <a:lnTo>
                      <a:pt x="9" y="0"/>
                    </a:lnTo>
                    <a:lnTo>
                      <a:pt x="6" y="7"/>
                    </a:lnTo>
                    <a:lnTo>
                      <a:pt x="8" y="9"/>
                    </a:lnTo>
                    <a:lnTo>
                      <a:pt x="10" y="9"/>
                    </a:lnTo>
                    <a:lnTo>
                      <a:pt x="21" y="12"/>
                    </a:lnTo>
                    <a:lnTo>
                      <a:pt x="36" y="12"/>
                    </a:lnTo>
                    <a:lnTo>
                      <a:pt x="30" y="13"/>
                    </a:lnTo>
                    <a:lnTo>
                      <a:pt x="27" y="18"/>
                    </a:lnTo>
                    <a:lnTo>
                      <a:pt x="24" y="21"/>
                    </a:lnTo>
                    <a:lnTo>
                      <a:pt x="19" y="21"/>
                    </a:lnTo>
                    <a:lnTo>
                      <a:pt x="18" y="18"/>
                    </a:lnTo>
                    <a:lnTo>
                      <a:pt x="15" y="1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8" name="Freeform 2227"/>
              <p:cNvSpPr>
                <a:spLocks/>
              </p:cNvSpPr>
              <p:nvPr/>
            </p:nvSpPr>
            <p:spPr bwMode="auto">
              <a:xfrm>
                <a:off x="2876863" y="1849438"/>
                <a:ext cx="80962" cy="26987"/>
              </a:xfrm>
              <a:custGeom>
                <a:avLst/>
                <a:gdLst/>
                <a:ahLst/>
                <a:cxnLst>
                  <a:cxn ang="0">
                    <a:pos x="8" y="0"/>
                  </a:cxn>
                  <a:cxn ang="0">
                    <a:pos x="25" y="3"/>
                  </a:cxn>
                  <a:cxn ang="0">
                    <a:pos x="35" y="3"/>
                  </a:cxn>
                  <a:cxn ang="0">
                    <a:pos x="44" y="4"/>
                  </a:cxn>
                  <a:cxn ang="0">
                    <a:pos x="45" y="8"/>
                  </a:cxn>
                  <a:cxn ang="0">
                    <a:pos x="49" y="8"/>
                  </a:cxn>
                  <a:cxn ang="0">
                    <a:pos x="48" y="11"/>
                  </a:cxn>
                  <a:cxn ang="0">
                    <a:pos x="51" y="12"/>
                  </a:cxn>
                  <a:cxn ang="0">
                    <a:pos x="49" y="13"/>
                  </a:cxn>
                  <a:cxn ang="0">
                    <a:pos x="51" y="15"/>
                  </a:cxn>
                  <a:cxn ang="0">
                    <a:pos x="45" y="16"/>
                  </a:cxn>
                  <a:cxn ang="0">
                    <a:pos x="22" y="15"/>
                  </a:cxn>
                  <a:cxn ang="0">
                    <a:pos x="9" y="17"/>
                  </a:cxn>
                  <a:cxn ang="0">
                    <a:pos x="4" y="15"/>
                  </a:cxn>
                  <a:cxn ang="0">
                    <a:pos x="4" y="12"/>
                  </a:cxn>
                  <a:cxn ang="0">
                    <a:pos x="6" y="9"/>
                  </a:cxn>
                  <a:cxn ang="0">
                    <a:pos x="0" y="8"/>
                  </a:cxn>
                  <a:cxn ang="0">
                    <a:pos x="5" y="3"/>
                  </a:cxn>
                  <a:cxn ang="0">
                    <a:pos x="8" y="0"/>
                  </a:cxn>
                </a:cxnLst>
                <a:rect l="0" t="0" r="r" b="b"/>
                <a:pathLst>
                  <a:path w="51" h="17">
                    <a:moveTo>
                      <a:pt x="8" y="0"/>
                    </a:moveTo>
                    <a:lnTo>
                      <a:pt x="25" y="3"/>
                    </a:lnTo>
                    <a:lnTo>
                      <a:pt x="35" y="3"/>
                    </a:lnTo>
                    <a:lnTo>
                      <a:pt x="44" y="4"/>
                    </a:lnTo>
                    <a:lnTo>
                      <a:pt x="45" y="8"/>
                    </a:lnTo>
                    <a:lnTo>
                      <a:pt x="49" y="8"/>
                    </a:lnTo>
                    <a:lnTo>
                      <a:pt x="48" y="11"/>
                    </a:lnTo>
                    <a:lnTo>
                      <a:pt x="51" y="12"/>
                    </a:lnTo>
                    <a:lnTo>
                      <a:pt x="49" y="13"/>
                    </a:lnTo>
                    <a:lnTo>
                      <a:pt x="51" y="15"/>
                    </a:lnTo>
                    <a:lnTo>
                      <a:pt x="45" y="16"/>
                    </a:lnTo>
                    <a:lnTo>
                      <a:pt x="22" y="15"/>
                    </a:lnTo>
                    <a:lnTo>
                      <a:pt x="9" y="17"/>
                    </a:lnTo>
                    <a:lnTo>
                      <a:pt x="4" y="15"/>
                    </a:lnTo>
                    <a:lnTo>
                      <a:pt x="4" y="12"/>
                    </a:lnTo>
                    <a:lnTo>
                      <a:pt x="6" y="9"/>
                    </a:lnTo>
                    <a:lnTo>
                      <a:pt x="0" y="8"/>
                    </a:lnTo>
                    <a:lnTo>
                      <a:pt x="5" y="3"/>
                    </a:lnTo>
                    <a:lnTo>
                      <a:pt x="8"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29" name="Freeform 2228"/>
              <p:cNvSpPr>
                <a:spLocks/>
              </p:cNvSpPr>
              <p:nvPr/>
            </p:nvSpPr>
            <p:spPr bwMode="auto">
              <a:xfrm>
                <a:off x="2910200" y="2203450"/>
                <a:ext cx="14288" cy="11113"/>
              </a:xfrm>
              <a:custGeom>
                <a:avLst/>
                <a:gdLst/>
                <a:ahLst/>
                <a:cxnLst>
                  <a:cxn ang="0">
                    <a:pos x="6" y="0"/>
                  </a:cxn>
                  <a:cxn ang="0">
                    <a:pos x="9" y="3"/>
                  </a:cxn>
                  <a:cxn ang="0">
                    <a:pos x="4" y="5"/>
                  </a:cxn>
                  <a:cxn ang="0">
                    <a:pos x="0" y="7"/>
                  </a:cxn>
                  <a:cxn ang="0">
                    <a:pos x="6" y="0"/>
                  </a:cxn>
                </a:cxnLst>
                <a:rect l="0" t="0" r="r" b="b"/>
                <a:pathLst>
                  <a:path w="9" h="7">
                    <a:moveTo>
                      <a:pt x="6" y="0"/>
                    </a:moveTo>
                    <a:lnTo>
                      <a:pt x="9" y="3"/>
                    </a:lnTo>
                    <a:lnTo>
                      <a:pt x="4" y="5"/>
                    </a:lnTo>
                    <a:lnTo>
                      <a:pt x="0" y="7"/>
                    </a:lnTo>
                    <a:lnTo>
                      <a:pt x="6"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0" name="Freeform 2229"/>
              <p:cNvSpPr>
                <a:spLocks/>
              </p:cNvSpPr>
              <p:nvPr/>
            </p:nvSpPr>
            <p:spPr bwMode="auto">
              <a:xfrm>
                <a:off x="2968938" y="2468563"/>
                <a:ext cx="163512" cy="150812"/>
              </a:xfrm>
              <a:custGeom>
                <a:avLst/>
                <a:gdLst/>
                <a:ahLst/>
                <a:cxnLst>
                  <a:cxn ang="0">
                    <a:pos x="72" y="39"/>
                  </a:cxn>
                  <a:cxn ang="0">
                    <a:pos x="75" y="43"/>
                  </a:cxn>
                  <a:cxn ang="0">
                    <a:pos x="79" y="42"/>
                  </a:cxn>
                  <a:cxn ang="0">
                    <a:pos x="85" y="39"/>
                  </a:cxn>
                  <a:cxn ang="0">
                    <a:pos x="89" y="42"/>
                  </a:cxn>
                  <a:cxn ang="0">
                    <a:pos x="98" y="44"/>
                  </a:cxn>
                  <a:cxn ang="0">
                    <a:pos x="90" y="53"/>
                  </a:cxn>
                  <a:cxn ang="0">
                    <a:pos x="95" y="57"/>
                  </a:cxn>
                  <a:cxn ang="0">
                    <a:pos x="101" y="56"/>
                  </a:cxn>
                  <a:cxn ang="0">
                    <a:pos x="101" y="60"/>
                  </a:cxn>
                  <a:cxn ang="0">
                    <a:pos x="95" y="61"/>
                  </a:cxn>
                  <a:cxn ang="0">
                    <a:pos x="89" y="69"/>
                  </a:cxn>
                  <a:cxn ang="0">
                    <a:pos x="101" y="66"/>
                  </a:cxn>
                  <a:cxn ang="0">
                    <a:pos x="103" y="66"/>
                  </a:cxn>
                  <a:cxn ang="0">
                    <a:pos x="94" y="75"/>
                  </a:cxn>
                  <a:cxn ang="0">
                    <a:pos x="94" y="79"/>
                  </a:cxn>
                  <a:cxn ang="0">
                    <a:pos x="102" y="73"/>
                  </a:cxn>
                  <a:cxn ang="0">
                    <a:pos x="95" y="88"/>
                  </a:cxn>
                  <a:cxn ang="0">
                    <a:pos x="89" y="95"/>
                  </a:cxn>
                  <a:cxn ang="0">
                    <a:pos x="85" y="90"/>
                  </a:cxn>
                  <a:cxn ang="0">
                    <a:pos x="76" y="92"/>
                  </a:cxn>
                  <a:cxn ang="0">
                    <a:pos x="84" y="77"/>
                  </a:cxn>
                  <a:cxn ang="0">
                    <a:pos x="80" y="72"/>
                  </a:cxn>
                  <a:cxn ang="0">
                    <a:pos x="67" y="81"/>
                  </a:cxn>
                  <a:cxn ang="0">
                    <a:pos x="49" y="90"/>
                  </a:cxn>
                  <a:cxn ang="0">
                    <a:pos x="56" y="85"/>
                  </a:cxn>
                  <a:cxn ang="0">
                    <a:pos x="63" y="79"/>
                  </a:cxn>
                  <a:cxn ang="0">
                    <a:pos x="56" y="79"/>
                  </a:cxn>
                  <a:cxn ang="0">
                    <a:pos x="47" y="78"/>
                  </a:cxn>
                  <a:cxn ang="0">
                    <a:pos x="41" y="75"/>
                  </a:cxn>
                  <a:cxn ang="0">
                    <a:pos x="28" y="75"/>
                  </a:cxn>
                  <a:cxn ang="0">
                    <a:pos x="4" y="77"/>
                  </a:cxn>
                  <a:cxn ang="0">
                    <a:pos x="0" y="70"/>
                  </a:cxn>
                  <a:cxn ang="0">
                    <a:pos x="15" y="58"/>
                  </a:cxn>
                  <a:cxn ang="0">
                    <a:pos x="13" y="55"/>
                  </a:cxn>
                  <a:cxn ang="0">
                    <a:pos x="24" y="47"/>
                  </a:cxn>
                  <a:cxn ang="0">
                    <a:pos x="28" y="42"/>
                  </a:cxn>
                  <a:cxn ang="0">
                    <a:pos x="33" y="40"/>
                  </a:cxn>
                  <a:cxn ang="0">
                    <a:pos x="47" y="19"/>
                  </a:cxn>
                  <a:cxn ang="0">
                    <a:pos x="49" y="17"/>
                  </a:cxn>
                  <a:cxn ang="0">
                    <a:pos x="55" y="10"/>
                  </a:cxn>
                  <a:cxn ang="0">
                    <a:pos x="63" y="4"/>
                  </a:cxn>
                  <a:cxn ang="0">
                    <a:pos x="79" y="1"/>
                  </a:cxn>
                  <a:cxn ang="0">
                    <a:pos x="79" y="5"/>
                  </a:cxn>
                  <a:cxn ang="0">
                    <a:pos x="71" y="14"/>
                  </a:cxn>
                  <a:cxn ang="0">
                    <a:pos x="63" y="21"/>
                  </a:cxn>
                  <a:cxn ang="0">
                    <a:pos x="51" y="35"/>
                  </a:cxn>
                  <a:cxn ang="0">
                    <a:pos x="63" y="27"/>
                  </a:cxn>
                  <a:cxn ang="0">
                    <a:pos x="66" y="30"/>
                  </a:cxn>
                  <a:cxn ang="0">
                    <a:pos x="72" y="31"/>
                  </a:cxn>
                  <a:cxn ang="0">
                    <a:pos x="64" y="36"/>
                  </a:cxn>
                </a:cxnLst>
                <a:rect l="0" t="0" r="r" b="b"/>
                <a:pathLst>
                  <a:path w="103" h="95">
                    <a:moveTo>
                      <a:pt x="71" y="40"/>
                    </a:moveTo>
                    <a:lnTo>
                      <a:pt x="72" y="39"/>
                    </a:lnTo>
                    <a:lnTo>
                      <a:pt x="75" y="40"/>
                    </a:lnTo>
                    <a:lnTo>
                      <a:pt x="75" y="43"/>
                    </a:lnTo>
                    <a:lnTo>
                      <a:pt x="76" y="43"/>
                    </a:lnTo>
                    <a:lnTo>
                      <a:pt x="79" y="42"/>
                    </a:lnTo>
                    <a:lnTo>
                      <a:pt x="79" y="43"/>
                    </a:lnTo>
                    <a:lnTo>
                      <a:pt x="85" y="39"/>
                    </a:lnTo>
                    <a:lnTo>
                      <a:pt x="86" y="40"/>
                    </a:lnTo>
                    <a:lnTo>
                      <a:pt x="89" y="42"/>
                    </a:lnTo>
                    <a:lnTo>
                      <a:pt x="93" y="40"/>
                    </a:lnTo>
                    <a:lnTo>
                      <a:pt x="98" y="44"/>
                    </a:lnTo>
                    <a:lnTo>
                      <a:pt x="95" y="48"/>
                    </a:lnTo>
                    <a:lnTo>
                      <a:pt x="90" y="53"/>
                    </a:lnTo>
                    <a:lnTo>
                      <a:pt x="93" y="56"/>
                    </a:lnTo>
                    <a:lnTo>
                      <a:pt x="95" y="57"/>
                    </a:lnTo>
                    <a:lnTo>
                      <a:pt x="98" y="57"/>
                    </a:lnTo>
                    <a:lnTo>
                      <a:pt x="101" y="56"/>
                    </a:lnTo>
                    <a:lnTo>
                      <a:pt x="102" y="57"/>
                    </a:lnTo>
                    <a:lnTo>
                      <a:pt x="101" y="60"/>
                    </a:lnTo>
                    <a:lnTo>
                      <a:pt x="98" y="61"/>
                    </a:lnTo>
                    <a:lnTo>
                      <a:pt x="95" y="61"/>
                    </a:lnTo>
                    <a:lnTo>
                      <a:pt x="89" y="68"/>
                    </a:lnTo>
                    <a:lnTo>
                      <a:pt x="89" y="69"/>
                    </a:lnTo>
                    <a:lnTo>
                      <a:pt x="95" y="69"/>
                    </a:lnTo>
                    <a:lnTo>
                      <a:pt x="101" y="66"/>
                    </a:lnTo>
                    <a:lnTo>
                      <a:pt x="102" y="65"/>
                    </a:lnTo>
                    <a:lnTo>
                      <a:pt x="103" y="66"/>
                    </a:lnTo>
                    <a:lnTo>
                      <a:pt x="98" y="70"/>
                    </a:lnTo>
                    <a:lnTo>
                      <a:pt x="94" y="75"/>
                    </a:lnTo>
                    <a:lnTo>
                      <a:pt x="93" y="78"/>
                    </a:lnTo>
                    <a:lnTo>
                      <a:pt x="94" y="79"/>
                    </a:lnTo>
                    <a:lnTo>
                      <a:pt x="99" y="75"/>
                    </a:lnTo>
                    <a:lnTo>
                      <a:pt x="102" y="73"/>
                    </a:lnTo>
                    <a:lnTo>
                      <a:pt x="102" y="79"/>
                    </a:lnTo>
                    <a:lnTo>
                      <a:pt x="95" y="88"/>
                    </a:lnTo>
                    <a:lnTo>
                      <a:pt x="92" y="95"/>
                    </a:lnTo>
                    <a:lnTo>
                      <a:pt x="89" y="95"/>
                    </a:lnTo>
                    <a:lnTo>
                      <a:pt x="82" y="95"/>
                    </a:lnTo>
                    <a:lnTo>
                      <a:pt x="85" y="90"/>
                    </a:lnTo>
                    <a:lnTo>
                      <a:pt x="84" y="88"/>
                    </a:lnTo>
                    <a:lnTo>
                      <a:pt x="76" y="92"/>
                    </a:lnTo>
                    <a:lnTo>
                      <a:pt x="75" y="91"/>
                    </a:lnTo>
                    <a:lnTo>
                      <a:pt x="84" y="77"/>
                    </a:lnTo>
                    <a:lnTo>
                      <a:pt x="81" y="72"/>
                    </a:lnTo>
                    <a:lnTo>
                      <a:pt x="80" y="72"/>
                    </a:lnTo>
                    <a:lnTo>
                      <a:pt x="73" y="79"/>
                    </a:lnTo>
                    <a:lnTo>
                      <a:pt x="67" y="81"/>
                    </a:lnTo>
                    <a:lnTo>
                      <a:pt x="58" y="90"/>
                    </a:lnTo>
                    <a:lnTo>
                      <a:pt x="49" y="90"/>
                    </a:lnTo>
                    <a:lnTo>
                      <a:pt x="49" y="88"/>
                    </a:lnTo>
                    <a:lnTo>
                      <a:pt x="56" y="85"/>
                    </a:lnTo>
                    <a:lnTo>
                      <a:pt x="60" y="83"/>
                    </a:lnTo>
                    <a:lnTo>
                      <a:pt x="63" y="79"/>
                    </a:lnTo>
                    <a:lnTo>
                      <a:pt x="59" y="78"/>
                    </a:lnTo>
                    <a:lnTo>
                      <a:pt x="56" y="79"/>
                    </a:lnTo>
                    <a:lnTo>
                      <a:pt x="52" y="79"/>
                    </a:lnTo>
                    <a:lnTo>
                      <a:pt x="47" y="78"/>
                    </a:lnTo>
                    <a:lnTo>
                      <a:pt x="49" y="75"/>
                    </a:lnTo>
                    <a:lnTo>
                      <a:pt x="41" y="75"/>
                    </a:lnTo>
                    <a:lnTo>
                      <a:pt x="37" y="77"/>
                    </a:lnTo>
                    <a:lnTo>
                      <a:pt x="28" y="75"/>
                    </a:lnTo>
                    <a:lnTo>
                      <a:pt x="15" y="75"/>
                    </a:lnTo>
                    <a:lnTo>
                      <a:pt x="4" y="77"/>
                    </a:lnTo>
                    <a:lnTo>
                      <a:pt x="0" y="75"/>
                    </a:lnTo>
                    <a:lnTo>
                      <a:pt x="0" y="70"/>
                    </a:lnTo>
                    <a:lnTo>
                      <a:pt x="19" y="58"/>
                    </a:lnTo>
                    <a:lnTo>
                      <a:pt x="15" y="58"/>
                    </a:lnTo>
                    <a:lnTo>
                      <a:pt x="7" y="58"/>
                    </a:lnTo>
                    <a:lnTo>
                      <a:pt x="13" y="55"/>
                    </a:lnTo>
                    <a:lnTo>
                      <a:pt x="16" y="57"/>
                    </a:lnTo>
                    <a:lnTo>
                      <a:pt x="24" y="47"/>
                    </a:lnTo>
                    <a:lnTo>
                      <a:pt x="26" y="44"/>
                    </a:lnTo>
                    <a:lnTo>
                      <a:pt x="28" y="42"/>
                    </a:lnTo>
                    <a:lnTo>
                      <a:pt x="33" y="39"/>
                    </a:lnTo>
                    <a:lnTo>
                      <a:pt x="33" y="40"/>
                    </a:lnTo>
                    <a:lnTo>
                      <a:pt x="34" y="35"/>
                    </a:lnTo>
                    <a:lnTo>
                      <a:pt x="47" y="19"/>
                    </a:lnTo>
                    <a:lnTo>
                      <a:pt x="50" y="18"/>
                    </a:lnTo>
                    <a:lnTo>
                      <a:pt x="49" y="17"/>
                    </a:lnTo>
                    <a:lnTo>
                      <a:pt x="55" y="14"/>
                    </a:lnTo>
                    <a:lnTo>
                      <a:pt x="55" y="10"/>
                    </a:lnTo>
                    <a:lnTo>
                      <a:pt x="56" y="10"/>
                    </a:lnTo>
                    <a:lnTo>
                      <a:pt x="63" y="4"/>
                    </a:lnTo>
                    <a:lnTo>
                      <a:pt x="77" y="0"/>
                    </a:lnTo>
                    <a:lnTo>
                      <a:pt x="79" y="1"/>
                    </a:lnTo>
                    <a:lnTo>
                      <a:pt x="82" y="0"/>
                    </a:lnTo>
                    <a:lnTo>
                      <a:pt x="79" y="5"/>
                    </a:lnTo>
                    <a:lnTo>
                      <a:pt x="76" y="8"/>
                    </a:lnTo>
                    <a:lnTo>
                      <a:pt x="71" y="14"/>
                    </a:lnTo>
                    <a:lnTo>
                      <a:pt x="67" y="17"/>
                    </a:lnTo>
                    <a:lnTo>
                      <a:pt x="63" y="21"/>
                    </a:lnTo>
                    <a:lnTo>
                      <a:pt x="52" y="31"/>
                    </a:lnTo>
                    <a:lnTo>
                      <a:pt x="51" y="35"/>
                    </a:lnTo>
                    <a:lnTo>
                      <a:pt x="50" y="39"/>
                    </a:lnTo>
                    <a:lnTo>
                      <a:pt x="63" y="27"/>
                    </a:lnTo>
                    <a:lnTo>
                      <a:pt x="63" y="30"/>
                    </a:lnTo>
                    <a:lnTo>
                      <a:pt x="66" y="30"/>
                    </a:lnTo>
                    <a:lnTo>
                      <a:pt x="68" y="31"/>
                    </a:lnTo>
                    <a:lnTo>
                      <a:pt x="72" y="31"/>
                    </a:lnTo>
                    <a:lnTo>
                      <a:pt x="63" y="35"/>
                    </a:lnTo>
                    <a:lnTo>
                      <a:pt x="64" y="36"/>
                    </a:lnTo>
                    <a:lnTo>
                      <a:pt x="71" y="4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1" name="Freeform 2230"/>
              <p:cNvSpPr>
                <a:spLocks/>
              </p:cNvSpPr>
              <p:nvPr/>
            </p:nvSpPr>
            <p:spPr bwMode="auto">
              <a:xfrm>
                <a:off x="2992750" y="2173288"/>
                <a:ext cx="15875" cy="9525"/>
              </a:xfrm>
              <a:custGeom>
                <a:avLst/>
                <a:gdLst/>
                <a:ahLst/>
                <a:cxnLst>
                  <a:cxn ang="0">
                    <a:pos x="5" y="6"/>
                  </a:cxn>
                  <a:cxn ang="0">
                    <a:pos x="5" y="5"/>
                  </a:cxn>
                  <a:cxn ang="0">
                    <a:pos x="0" y="1"/>
                  </a:cxn>
                  <a:cxn ang="0">
                    <a:pos x="6" y="0"/>
                  </a:cxn>
                  <a:cxn ang="0">
                    <a:pos x="10" y="1"/>
                  </a:cxn>
                  <a:cxn ang="0">
                    <a:pos x="5" y="6"/>
                  </a:cxn>
                </a:cxnLst>
                <a:rect l="0" t="0" r="r" b="b"/>
                <a:pathLst>
                  <a:path w="10" h="6">
                    <a:moveTo>
                      <a:pt x="5" y="6"/>
                    </a:moveTo>
                    <a:lnTo>
                      <a:pt x="5" y="5"/>
                    </a:lnTo>
                    <a:lnTo>
                      <a:pt x="0" y="1"/>
                    </a:lnTo>
                    <a:lnTo>
                      <a:pt x="6" y="0"/>
                    </a:lnTo>
                    <a:lnTo>
                      <a:pt x="10" y="1"/>
                    </a:lnTo>
                    <a:lnTo>
                      <a:pt x="5"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2" name="Freeform 2231"/>
              <p:cNvSpPr>
                <a:spLocks/>
              </p:cNvSpPr>
              <p:nvPr/>
            </p:nvSpPr>
            <p:spPr bwMode="auto">
              <a:xfrm>
                <a:off x="3327713" y="1936750"/>
                <a:ext cx="53975" cy="28575"/>
              </a:xfrm>
              <a:custGeom>
                <a:avLst/>
                <a:gdLst/>
                <a:ahLst/>
                <a:cxnLst>
                  <a:cxn ang="0">
                    <a:pos x="34" y="12"/>
                  </a:cxn>
                  <a:cxn ang="0">
                    <a:pos x="9" y="0"/>
                  </a:cxn>
                  <a:cxn ang="0">
                    <a:pos x="0" y="5"/>
                  </a:cxn>
                  <a:cxn ang="0">
                    <a:pos x="1" y="6"/>
                  </a:cxn>
                  <a:cxn ang="0">
                    <a:pos x="0" y="9"/>
                  </a:cxn>
                  <a:cxn ang="0">
                    <a:pos x="4" y="13"/>
                  </a:cxn>
                  <a:cxn ang="0">
                    <a:pos x="10" y="16"/>
                  </a:cxn>
                  <a:cxn ang="0">
                    <a:pos x="5" y="18"/>
                  </a:cxn>
                  <a:cxn ang="0">
                    <a:pos x="34" y="12"/>
                  </a:cxn>
                </a:cxnLst>
                <a:rect l="0" t="0" r="r" b="b"/>
                <a:pathLst>
                  <a:path w="34" h="18">
                    <a:moveTo>
                      <a:pt x="34" y="12"/>
                    </a:moveTo>
                    <a:lnTo>
                      <a:pt x="9" y="0"/>
                    </a:lnTo>
                    <a:lnTo>
                      <a:pt x="0" y="5"/>
                    </a:lnTo>
                    <a:lnTo>
                      <a:pt x="1" y="6"/>
                    </a:lnTo>
                    <a:lnTo>
                      <a:pt x="0" y="9"/>
                    </a:lnTo>
                    <a:lnTo>
                      <a:pt x="4" y="13"/>
                    </a:lnTo>
                    <a:lnTo>
                      <a:pt x="10" y="16"/>
                    </a:lnTo>
                    <a:lnTo>
                      <a:pt x="5" y="18"/>
                    </a:lnTo>
                    <a:lnTo>
                      <a:pt x="34" y="1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3" name="Freeform 2232"/>
              <p:cNvSpPr>
                <a:spLocks/>
              </p:cNvSpPr>
              <p:nvPr/>
            </p:nvSpPr>
            <p:spPr bwMode="auto">
              <a:xfrm>
                <a:off x="3907150" y="2039938"/>
                <a:ext cx="225425" cy="80962"/>
              </a:xfrm>
              <a:custGeom>
                <a:avLst/>
                <a:gdLst/>
                <a:ahLst/>
                <a:cxnLst>
                  <a:cxn ang="0">
                    <a:pos x="109" y="0"/>
                  </a:cxn>
                  <a:cxn ang="0">
                    <a:pos x="106" y="4"/>
                  </a:cxn>
                  <a:cxn ang="0">
                    <a:pos x="93" y="8"/>
                  </a:cxn>
                  <a:cxn ang="0">
                    <a:pos x="84" y="5"/>
                  </a:cxn>
                  <a:cxn ang="0">
                    <a:pos x="83" y="13"/>
                  </a:cxn>
                  <a:cxn ang="0">
                    <a:pos x="82" y="11"/>
                  </a:cxn>
                  <a:cxn ang="0">
                    <a:pos x="71" y="7"/>
                  </a:cxn>
                  <a:cxn ang="0">
                    <a:pos x="66" y="11"/>
                  </a:cxn>
                  <a:cxn ang="0">
                    <a:pos x="58" y="7"/>
                  </a:cxn>
                  <a:cxn ang="0">
                    <a:pos x="50" y="16"/>
                  </a:cxn>
                  <a:cxn ang="0">
                    <a:pos x="43" y="20"/>
                  </a:cxn>
                  <a:cxn ang="0">
                    <a:pos x="37" y="14"/>
                  </a:cxn>
                  <a:cxn ang="0">
                    <a:pos x="41" y="11"/>
                  </a:cxn>
                  <a:cxn ang="0">
                    <a:pos x="22" y="0"/>
                  </a:cxn>
                  <a:cxn ang="0">
                    <a:pos x="26" y="4"/>
                  </a:cxn>
                  <a:cxn ang="0">
                    <a:pos x="28" y="11"/>
                  </a:cxn>
                  <a:cxn ang="0">
                    <a:pos x="18" y="5"/>
                  </a:cxn>
                  <a:cxn ang="0">
                    <a:pos x="14" y="8"/>
                  </a:cxn>
                  <a:cxn ang="0">
                    <a:pos x="13" y="11"/>
                  </a:cxn>
                  <a:cxn ang="0">
                    <a:pos x="16" y="12"/>
                  </a:cxn>
                  <a:cxn ang="0">
                    <a:pos x="15" y="12"/>
                  </a:cxn>
                  <a:cxn ang="0">
                    <a:pos x="5" y="12"/>
                  </a:cxn>
                  <a:cxn ang="0">
                    <a:pos x="7" y="14"/>
                  </a:cxn>
                  <a:cxn ang="0">
                    <a:pos x="0" y="16"/>
                  </a:cxn>
                  <a:cxn ang="0">
                    <a:pos x="29" y="17"/>
                  </a:cxn>
                  <a:cxn ang="0">
                    <a:pos x="26" y="21"/>
                  </a:cxn>
                  <a:cxn ang="0">
                    <a:pos x="29" y="24"/>
                  </a:cxn>
                  <a:cxn ang="0">
                    <a:pos x="3" y="26"/>
                  </a:cxn>
                  <a:cxn ang="0">
                    <a:pos x="24" y="31"/>
                  </a:cxn>
                  <a:cxn ang="0">
                    <a:pos x="31" y="33"/>
                  </a:cxn>
                  <a:cxn ang="0">
                    <a:pos x="27" y="37"/>
                  </a:cxn>
                  <a:cxn ang="0">
                    <a:pos x="31" y="37"/>
                  </a:cxn>
                  <a:cxn ang="0">
                    <a:pos x="28" y="39"/>
                  </a:cxn>
                  <a:cxn ang="0">
                    <a:pos x="16" y="44"/>
                  </a:cxn>
                  <a:cxn ang="0">
                    <a:pos x="26" y="46"/>
                  </a:cxn>
                  <a:cxn ang="0">
                    <a:pos x="45" y="47"/>
                  </a:cxn>
                  <a:cxn ang="0">
                    <a:pos x="75" y="52"/>
                  </a:cxn>
                  <a:cxn ang="0">
                    <a:pos x="96" y="46"/>
                  </a:cxn>
                  <a:cxn ang="0">
                    <a:pos x="118" y="38"/>
                  </a:cxn>
                  <a:cxn ang="0">
                    <a:pos x="131" y="31"/>
                  </a:cxn>
                  <a:cxn ang="0">
                    <a:pos x="138" y="26"/>
                  </a:cxn>
                  <a:cxn ang="0">
                    <a:pos x="142" y="25"/>
                  </a:cxn>
                  <a:cxn ang="0">
                    <a:pos x="135" y="22"/>
                  </a:cxn>
                  <a:cxn ang="0">
                    <a:pos x="142" y="20"/>
                  </a:cxn>
                  <a:cxn ang="0">
                    <a:pos x="142" y="17"/>
                  </a:cxn>
                  <a:cxn ang="0">
                    <a:pos x="128" y="17"/>
                  </a:cxn>
                  <a:cxn ang="0">
                    <a:pos x="132" y="14"/>
                  </a:cxn>
                  <a:cxn ang="0">
                    <a:pos x="126" y="13"/>
                  </a:cxn>
                  <a:cxn ang="0">
                    <a:pos x="126" y="8"/>
                  </a:cxn>
                  <a:cxn ang="0">
                    <a:pos x="131" y="1"/>
                  </a:cxn>
                  <a:cxn ang="0">
                    <a:pos x="121" y="4"/>
                  </a:cxn>
                  <a:cxn ang="0">
                    <a:pos x="109" y="0"/>
                  </a:cxn>
                </a:cxnLst>
                <a:rect l="0" t="0" r="r" b="b"/>
                <a:pathLst>
                  <a:path w="142" h="52">
                    <a:moveTo>
                      <a:pt x="109" y="0"/>
                    </a:moveTo>
                    <a:lnTo>
                      <a:pt x="106" y="4"/>
                    </a:lnTo>
                    <a:lnTo>
                      <a:pt x="93" y="8"/>
                    </a:lnTo>
                    <a:lnTo>
                      <a:pt x="84" y="5"/>
                    </a:lnTo>
                    <a:lnTo>
                      <a:pt x="83" y="13"/>
                    </a:lnTo>
                    <a:lnTo>
                      <a:pt x="82" y="11"/>
                    </a:lnTo>
                    <a:lnTo>
                      <a:pt x="71" y="7"/>
                    </a:lnTo>
                    <a:lnTo>
                      <a:pt x="66" y="11"/>
                    </a:lnTo>
                    <a:lnTo>
                      <a:pt x="58" y="7"/>
                    </a:lnTo>
                    <a:lnTo>
                      <a:pt x="50" y="16"/>
                    </a:lnTo>
                    <a:lnTo>
                      <a:pt x="43" y="20"/>
                    </a:lnTo>
                    <a:lnTo>
                      <a:pt x="37" y="14"/>
                    </a:lnTo>
                    <a:lnTo>
                      <a:pt x="41" y="11"/>
                    </a:lnTo>
                    <a:lnTo>
                      <a:pt x="22" y="0"/>
                    </a:lnTo>
                    <a:lnTo>
                      <a:pt x="26" y="4"/>
                    </a:lnTo>
                    <a:lnTo>
                      <a:pt x="28" y="11"/>
                    </a:lnTo>
                    <a:lnTo>
                      <a:pt x="18" y="5"/>
                    </a:lnTo>
                    <a:lnTo>
                      <a:pt x="14" y="8"/>
                    </a:lnTo>
                    <a:lnTo>
                      <a:pt x="13" y="11"/>
                    </a:lnTo>
                    <a:lnTo>
                      <a:pt x="16" y="12"/>
                    </a:lnTo>
                    <a:lnTo>
                      <a:pt x="15" y="12"/>
                    </a:lnTo>
                    <a:lnTo>
                      <a:pt x="5" y="12"/>
                    </a:lnTo>
                    <a:lnTo>
                      <a:pt x="7" y="14"/>
                    </a:lnTo>
                    <a:lnTo>
                      <a:pt x="0" y="16"/>
                    </a:lnTo>
                    <a:lnTo>
                      <a:pt x="29" y="17"/>
                    </a:lnTo>
                    <a:lnTo>
                      <a:pt x="26" y="21"/>
                    </a:lnTo>
                    <a:lnTo>
                      <a:pt x="29" y="24"/>
                    </a:lnTo>
                    <a:lnTo>
                      <a:pt x="3" y="26"/>
                    </a:lnTo>
                    <a:lnTo>
                      <a:pt x="24" y="31"/>
                    </a:lnTo>
                    <a:lnTo>
                      <a:pt x="31" y="33"/>
                    </a:lnTo>
                    <a:lnTo>
                      <a:pt x="27" y="37"/>
                    </a:lnTo>
                    <a:lnTo>
                      <a:pt x="31" y="37"/>
                    </a:lnTo>
                    <a:lnTo>
                      <a:pt x="28" y="39"/>
                    </a:lnTo>
                    <a:lnTo>
                      <a:pt x="16" y="44"/>
                    </a:lnTo>
                    <a:lnTo>
                      <a:pt x="26" y="46"/>
                    </a:lnTo>
                    <a:lnTo>
                      <a:pt x="45" y="47"/>
                    </a:lnTo>
                    <a:lnTo>
                      <a:pt x="75" y="52"/>
                    </a:lnTo>
                    <a:lnTo>
                      <a:pt x="96" y="46"/>
                    </a:lnTo>
                    <a:lnTo>
                      <a:pt x="118" y="38"/>
                    </a:lnTo>
                    <a:lnTo>
                      <a:pt x="131" y="31"/>
                    </a:lnTo>
                    <a:lnTo>
                      <a:pt x="138" y="26"/>
                    </a:lnTo>
                    <a:lnTo>
                      <a:pt x="142" y="25"/>
                    </a:lnTo>
                    <a:lnTo>
                      <a:pt x="135" y="22"/>
                    </a:lnTo>
                    <a:lnTo>
                      <a:pt x="142" y="20"/>
                    </a:lnTo>
                    <a:lnTo>
                      <a:pt x="142" y="17"/>
                    </a:lnTo>
                    <a:lnTo>
                      <a:pt x="128" y="17"/>
                    </a:lnTo>
                    <a:lnTo>
                      <a:pt x="132" y="14"/>
                    </a:lnTo>
                    <a:lnTo>
                      <a:pt x="126" y="13"/>
                    </a:lnTo>
                    <a:lnTo>
                      <a:pt x="126" y="8"/>
                    </a:lnTo>
                    <a:lnTo>
                      <a:pt x="131" y="1"/>
                    </a:lnTo>
                    <a:lnTo>
                      <a:pt x="121" y="4"/>
                    </a:lnTo>
                    <a:lnTo>
                      <a:pt x="109"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4" name="Freeform 2233"/>
              <p:cNvSpPr>
                <a:spLocks/>
              </p:cNvSpPr>
              <p:nvPr/>
            </p:nvSpPr>
            <p:spPr bwMode="auto">
              <a:xfrm>
                <a:off x="1244913" y="2535238"/>
                <a:ext cx="1512887" cy="762000"/>
              </a:xfrm>
              <a:custGeom>
                <a:avLst/>
                <a:gdLst/>
                <a:ahLst/>
                <a:cxnLst>
                  <a:cxn ang="0">
                    <a:pos x="591" y="54"/>
                  </a:cxn>
                  <a:cxn ang="0">
                    <a:pos x="638" y="43"/>
                  </a:cxn>
                  <a:cxn ang="0">
                    <a:pos x="685" y="50"/>
                  </a:cxn>
                  <a:cxn ang="0">
                    <a:pos x="693" y="66"/>
                  </a:cxn>
                  <a:cxn ang="0">
                    <a:pos x="640" y="74"/>
                  </a:cxn>
                  <a:cxn ang="0">
                    <a:pos x="627" y="95"/>
                  </a:cxn>
                  <a:cxn ang="0">
                    <a:pos x="604" y="140"/>
                  </a:cxn>
                  <a:cxn ang="0">
                    <a:pos x="637" y="109"/>
                  </a:cxn>
                  <a:cxn ang="0">
                    <a:pos x="668" y="78"/>
                  </a:cxn>
                  <a:cxn ang="0">
                    <a:pos x="694" y="87"/>
                  </a:cxn>
                  <a:cxn ang="0">
                    <a:pos x="686" y="105"/>
                  </a:cxn>
                  <a:cxn ang="0">
                    <a:pos x="679" y="139"/>
                  </a:cxn>
                  <a:cxn ang="0">
                    <a:pos x="702" y="148"/>
                  </a:cxn>
                  <a:cxn ang="0">
                    <a:pos x="778" y="118"/>
                  </a:cxn>
                  <a:cxn ang="0">
                    <a:pos x="808" y="96"/>
                  </a:cxn>
                  <a:cxn ang="0">
                    <a:pos x="890" y="80"/>
                  </a:cxn>
                  <a:cxn ang="0">
                    <a:pos x="946" y="39"/>
                  </a:cxn>
                  <a:cxn ang="0">
                    <a:pos x="938" y="96"/>
                  </a:cxn>
                  <a:cxn ang="0">
                    <a:pos x="905" y="106"/>
                  </a:cxn>
                  <a:cxn ang="0">
                    <a:pos x="881" y="130"/>
                  </a:cxn>
                  <a:cxn ang="0">
                    <a:pos x="877" y="151"/>
                  </a:cxn>
                  <a:cxn ang="0">
                    <a:pos x="851" y="157"/>
                  </a:cxn>
                  <a:cxn ang="0">
                    <a:pos x="834" y="162"/>
                  </a:cxn>
                  <a:cxn ang="0">
                    <a:pos x="808" y="173"/>
                  </a:cxn>
                  <a:cxn ang="0">
                    <a:pos x="782" y="195"/>
                  </a:cxn>
                  <a:cxn ang="0">
                    <a:pos x="771" y="222"/>
                  </a:cxn>
                  <a:cxn ang="0">
                    <a:pos x="767" y="203"/>
                  </a:cxn>
                  <a:cxn ang="0">
                    <a:pos x="765" y="202"/>
                  </a:cxn>
                  <a:cxn ang="0">
                    <a:pos x="750" y="209"/>
                  </a:cxn>
                  <a:cxn ang="0">
                    <a:pos x="752" y="224"/>
                  </a:cxn>
                  <a:cxn ang="0">
                    <a:pos x="759" y="250"/>
                  </a:cxn>
                  <a:cxn ang="0">
                    <a:pos x="698" y="304"/>
                  </a:cxn>
                  <a:cxn ang="0">
                    <a:pos x="659" y="336"/>
                  </a:cxn>
                  <a:cxn ang="0">
                    <a:pos x="640" y="360"/>
                  </a:cxn>
                  <a:cxn ang="0">
                    <a:pos x="641" y="463"/>
                  </a:cxn>
                  <a:cxn ang="0">
                    <a:pos x="624" y="475"/>
                  </a:cxn>
                  <a:cxn ang="0">
                    <a:pos x="607" y="426"/>
                  </a:cxn>
                  <a:cxn ang="0">
                    <a:pos x="610" y="401"/>
                  </a:cxn>
                  <a:cxn ang="0">
                    <a:pos x="574" y="385"/>
                  </a:cxn>
                  <a:cxn ang="0">
                    <a:pos x="526" y="370"/>
                  </a:cxn>
                  <a:cxn ang="0">
                    <a:pos x="499" y="379"/>
                  </a:cxn>
                  <a:cxn ang="0">
                    <a:pos x="503" y="398"/>
                  </a:cxn>
                  <a:cxn ang="0">
                    <a:pos x="469" y="396"/>
                  </a:cxn>
                  <a:cxn ang="0">
                    <a:pos x="458" y="389"/>
                  </a:cxn>
                  <a:cxn ang="0">
                    <a:pos x="408" y="385"/>
                  </a:cxn>
                  <a:cxn ang="0">
                    <a:pos x="357" y="433"/>
                  </a:cxn>
                  <a:cxn ang="0">
                    <a:pos x="322" y="428"/>
                  </a:cxn>
                  <a:cxn ang="0">
                    <a:pos x="290" y="384"/>
                  </a:cxn>
                  <a:cxn ang="0">
                    <a:pos x="245" y="367"/>
                  </a:cxn>
                  <a:cxn ang="0">
                    <a:pos x="95" y="331"/>
                  </a:cxn>
                  <a:cxn ang="0">
                    <a:pos x="30" y="293"/>
                  </a:cxn>
                  <a:cxn ang="0">
                    <a:pos x="8" y="250"/>
                  </a:cxn>
                  <a:cxn ang="0">
                    <a:pos x="4" y="221"/>
                  </a:cxn>
                  <a:cxn ang="0">
                    <a:pos x="14" y="160"/>
                  </a:cxn>
                  <a:cxn ang="0">
                    <a:pos x="75" y="61"/>
                  </a:cxn>
                  <a:cxn ang="0">
                    <a:pos x="86" y="46"/>
                  </a:cxn>
                  <a:cxn ang="0">
                    <a:pos x="116" y="26"/>
                  </a:cxn>
                  <a:cxn ang="0">
                    <a:pos x="122" y="28"/>
                  </a:cxn>
                  <a:cxn ang="0">
                    <a:pos x="118" y="23"/>
                  </a:cxn>
                  <a:cxn ang="0">
                    <a:pos x="455" y="7"/>
                  </a:cxn>
                  <a:cxn ang="0">
                    <a:pos x="577" y="15"/>
                  </a:cxn>
                  <a:cxn ang="0">
                    <a:pos x="623" y="27"/>
                  </a:cxn>
                </a:cxnLst>
                <a:rect l="0" t="0" r="r" b="b"/>
                <a:pathLst>
                  <a:path w="953" h="480">
                    <a:moveTo>
                      <a:pt x="625" y="27"/>
                    </a:moveTo>
                    <a:lnTo>
                      <a:pt x="616" y="30"/>
                    </a:lnTo>
                    <a:lnTo>
                      <a:pt x="608" y="32"/>
                    </a:lnTo>
                    <a:lnTo>
                      <a:pt x="603" y="35"/>
                    </a:lnTo>
                    <a:lnTo>
                      <a:pt x="598" y="37"/>
                    </a:lnTo>
                    <a:lnTo>
                      <a:pt x="593" y="40"/>
                    </a:lnTo>
                    <a:lnTo>
                      <a:pt x="590" y="43"/>
                    </a:lnTo>
                    <a:lnTo>
                      <a:pt x="581" y="48"/>
                    </a:lnTo>
                    <a:lnTo>
                      <a:pt x="577" y="49"/>
                    </a:lnTo>
                    <a:lnTo>
                      <a:pt x="576" y="50"/>
                    </a:lnTo>
                    <a:lnTo>
                      <a:pt x="576" y="52"/>
                    </a:lnTo>
                    <a:lnTo>
                      <a:pt x="578" y="52"/>
                    </a:lnTo>
                    <a:lnTo>
                      <a:pt x="584" y="50"/>
                    </a:lnTo>
                    <a:lnTo>
                      <a:pt x="586" y="50"/>
                    </a:lnTo>
                    <a:lnTo>
                      <a:pt x="590" y="49"/>
                    </a:lnTo>
                    <a:lnTo>
                      <a:pt x="595" y="46"/>
                    </a:lnTo>
                    <a:lnTo>
                      <a:pt x="597" y="49"/>
                    </a:lnTo>
                    <a:lnTo>
                      <a:pt x="594" y="50"/>
                    </a:lnTo>
                    <a:lnTo>
                      <a:pt x="593" y="52"/>
                    </a:lnTo>
                    <a:lnTo>
                      <a:pt x="591" y="53"/>
                    </a:lnTo>
                    <a:lnTo>
                      <a:pt x="591" y="54"/>
                    </a:lnTo>
                    <a:lnTo>
                      <a:pt x="594" y="53"/>
                    </a:lnTo>
                    <a:lnTo>
                      <a:pt x="595" y="52"/>
                    </a:lnTo>
                    <a:lnTo>
                      <a:pt x="597" y="54"/>
                    </a:lnTo>
                    <a:lnTo>
                      <a:pt x="598" y="54"/>
                    </a:lnTo>
                    <a:lnTo>
                      <a:pt x="599" y="54"/>
                    </a:lnTo>
                    <a:lnTo>
                      <a:pt x="602" y="53"/>
                    </a:lnTo>
                    <a:lnTo>
                      <a:pt x="607" y="52"/>
                    </a:lnTo>
                    <a:lnTo>
                      <a:pt x="610" y="50"/>
                    </a:lnTo>
                    <a:lnTo>
                      <a:pt x="612" y="49"/>
                    </a:lnTo>
                    <a:lnTo>
                      <a:pt x="613" y="49"/>
                    </a:lnTo>
                    <a:lnTo>
                      <a:pt x="620" y="48"/>
                    </a:lnTo>
                    <a:lnTo>
                      <a:pt x="627" y="45"/>
                    </a:lnTo>
                    <a:lnTo>
                      <a:pt x="628" y="44"/>
                    </a:lnTo>
                    <a:lnTo>
                      <a:pt x="633" y="41"/>
                    </a:lnTo>
                    <a:lnTo>
                      <a:pt x="634" y="40"/>
                    </a:lnTo>
                    <a:lnTo>
                      <a:pt x="637" y="39"/>
                    </a:lnTo>
                    <a:lnTo>
                      <a:pt x="642" y="37"/>
                    </a:lnTo>
                    <a:lnTo>
                      <a:pt x="645" y="37"/>
                    </a:lnTo>
                    <a:lnTo>
                      <a:pt x="649" y="37"/>
                    </a:lnTo>
                    <a:lnTo>
                      <a:pt x="643" y="40"/>
                    </a:lnTo>
                    <a:lnTo>
                      <a:pt x="638" y="43"/>
                    </a:lnTo>
                    <a:lnTo>
                      <a:pt x="637" y="44"/>
                    </a:lnTo>
                    <a:lnTo>
                      <a:pt x="636" y="45"/>
                    </a:lnTo>
                    <a:lnTo>
                      <a:pt x="634" y="45"/>
                    </a:lnTo>
                    <a:lnTo>
                      <a:pt x="633" y="48"/>
                    </a:lnTo>
                    <a:lnTo>
                      <a:pt x="636" y="48"/>
                    </a:lnTo>
                    <a:lnTo>
                      <a:pt x="638" y="48"/>
                    </a:lnTo>
                    <a:lnTo>
                      <a:pt x="643" y="49"/>
                    </a:lnTo>
                    <a:lnTo>
                      <a:pt x="645" y="50"/>
                    </a:lnTo>
                    <a:lnTo>
                      <a:pt x="646" y="56"/>
                    </a:lnTo>
                    <a:lnTo>
                      <a:pt x="650" y="56"/>
                    </a:lnTo>
                    <a:lnTo>
                      <a:pt x="655" y="56"/>
                    </a:lnTo>
                    <a:lnTo>
                      <a:pt x="656" y="56"/>
                    </a:lnTo>
                    <a:lnTo>
                      <a:pt x="656" y="54"/>
                    </a:lnTo>
                    <a:lnTo>
                      <a:pt x="656" y="56"/>
                    </a:lnTo>
                    <a:lnTo>
                      <a:pt x="659" y="56"/>
                    </a:lnTo>
                    <a:lnTo>
                      <a:pt x="667" y="53"/>
                    </a:lnTo>
                    <a:lnTo>
                      <a:pt x="671" y="52"/>
                    </a:lnTo>
                    <a:lnTo>
                      <a:pt x="672" y="52"/>
                    </a:lnTo>
                    <a:lnTo>
                      <a:pt x="676" y="52"/>
                    </a:lnTo>
                    <a:lnTo>
                      <a:pt x="681" y="50"/>
                    </a:lnTo>
                    <a:lnTo>
                      <a:pt x="685" y="50"/>
                    </a:lnTo>
                    <a:lnTo>
                      <a:pt x="681" y="56"/>
                    </a:lnTo>
                    <a:lnTo>
                      <a:pt x="683" y="56"/>
                    </a:lnTo>
                    <a:lnTo>
                      <a:pt x="686" y="57"/>
                    </a:lnTo>
                    <a:lnTo>
                      <a:pt x="688" y="56"/>
                    </a:lnTo>
                    <a:lnTo>
                      <a:pt x="688" y="57"/>
                    </a:lnTo>
                    <a:lnTo>
                      <a:pt x="692" y="56"/>
                    </a:lnTo>
                    <a:lnTo>
                      <a:pt x="694" y="56"/>
                    </a:lnTo>
                    <a:lnTo>
                      <a:pt x="696" y="54"/>
                    </a:lnTo>
                    <a:lnTo>
                      <a:pt x="696" y="56"/>
                    </a:lnTo>
                    <a:lnTo>
                      <a:pt x="694" y="58"/>
                    </a:lnTo>
                    <a:lnTo>
                      <a:pt x="694" y="62"/>
                    </a:lnTo>
                    <a:lnTo>
                      <a:pt x="694" y="65"/>
                    </a:lnTo>
                    <a:lnTo>
                      <a:pt x="696" y="65"/>
                    </a:lnTo>
                    <a:lnTo>
                      <a:pt x="697" y="63"/>
                    </a:lnTo>
                    <a:lnTo>
                      <a:pt x="698" y="63"/>
                    </a:lnTo>
                    <a:lnTo>
                      <a:pt x="701" y="63"/>
                    </a:lnTo>
                    <a:lnTo>
                      <a:pt x="701" y="66"/>
                    </a:lnTo>
                    <a:lnTo>
                      <a:pt x="699" y="66"/>
                    </a:lnTo>
                    <a:lnTo>
                      <a:pt x="697" y="66"/>
                    </a:lnTo>
                    <a:lnTo>
                      <a:pt x="696" y="66"/>
                    </a:lnTo>
                    <a:lnTo>
                      <a:pt x="693" y="66"/>
                    </a:lnTo>
                    <a:lnTo>
                      <a:pt x="692" y="66"/>
                    </a:lnTo>
                    <a:lnTo>
                      <a:pt x="688" y="66"/>
                    </a:lnTo>
                    <a:lnTo>
                      <a:pt x="684" y="65"/>
                    </a:lnTo>
                    <a:lnTo>
                      <a:pt x="683" y="65"/>
                    </a:lnTo>
                    <a:lnTo>
                      <a:pt x="681" y="69"/>
                    </a:lnTo>
                    <a:lnTo>
                      <a:pt x="679" y="65"/>
                    </a:lnTo>
                    <a:lnTo>
                      <a:pt x="676" y="65"/>
                    </a:lnTo>
                    <a:lnTo>
                      <a:pt x="671" y="63"/>
                    </a:lnTo>
                    <a:lnTo>
                      <a:pt x="668" y="65"/>
                    </a:lnTo>
                    <a:lnTo>
                      <a:pt x="666" y="66"/>
                    </a:lnTo>
                    <a:lnTo>
                      <a:pt x="664" y="66"/>
                    </a:lnTo>
                    <a:lnTo>
                      <a:pt x="663" y="66"/>
                    </a:lnTo>
                    <a:lnTo>
                      <a:pt x="660" y="66"/>
                    </a:lnTo>
                    <a:lnTo>
                      <a:pt x="658" y="66"/>
                    </a:lnTo>
                    <a:lnTo>
                      <a:pt x="654" y="70"/>
                    </a:lnTo>
                    <a:lnTo>
                      <a:pt x="650" y="70"/>
                    </a:lnTo>
                    <a:lnTo>
                      <a:pt x="650" y="67"/>
                    </a:lnTo>
                    <a:lnTo>
                      <a:pt x="647" y="70"/>
                    </a:lnTo>
                    <a:lnTo>
                      <a:pt x="645" y="70"/>
                    </a:lnTo>
                    <a:lnTo>
                      <a:pt x="646" y="69"/>
                    </a:lnTo>
                    <a:lnTo>
                      <a:pt x="640" y="74"/>
                    </a:lnTo>
                    <a:lnTo>
                      <a:pt x="633" y="80"/>
                    </a:lnTo>
                    <a:lnTo>
                      <a:pt x="630" y="82"/>
                    </a:lnTo>
                    <a:lnTo>
                      <a:pt x="630" y="83"/>
                    </a:lnTo>
                    <a:lnTo>
                      <a:pt x="629" y="84"/>
                    </a:lnTo>
                    <a:lnTo>
                      <a:pt x="627" y="86"/>
                    </a:lnTo>
                    <a:lnTo>
                      <a:pt x="621" y="89"/>
                    </a:lnTo>
                    <a:lnTo>
                      <a:pt x="620" y="91"/>
                    </a:lnTo>
                    <a:lnTo>
                      <a:pt x="620" y="92"/>
                    </a:lnTo>
                    <a:lnTo>
                      <a:pt x="621" y="92"/>
                    </a:lnTo>
                    <a:lnTo>
                      <a:pt x="624" y="92"/>
                    </a:lnTo>
                    <a:lnTo>
                      <a:pt x="624" y="91"/>
                    </a:lnTo>
                    <a:lnTo>
                      <a:pt x="625" y="89"/>
                    </a:lnTo>
                    <a:lnTo>
                      <a:pt x="629" y="87"/>
                    </a:lnTo>
                    <a:lnTo>
                      <a:pt x="634" y="83"/>
                    </a:lnTo>
                    <a:lnTo>
                      <a:pt x="636" y="82"/>
                    </a:lnTo>
                    <a:lnTo>
                      <a:pt x="638" y="80"/>
                    </a:lnTo>
                    <a:lnTo>
                      <a:pt x="640" y="80"/>
                    </a:lnTo>
                    <a:lnTo>
                      <a:pt x="641" y="79"/>
                    </a:lnTo>
                    <a:lnTo>
                      <a:pt x="641" y="80"/>
                    </a:lnTo>
                    <a:lnTo>
                      <a:pt x="630" y="91"/>
                    </a:lnTo>
                    <a:lnTo>
                      <a:pt x="627" y="95"/>
                    </a:lnTo>
                    <a:lnTo>
                      <a:pt x="625" y="97"/>
                    </a:lnTo>
                    <a:lnTo>
                      <a:pt x="624" y="99"/>
                    </a:lnTo>
                    <a:lnTo>
                      <a:pt x="620" y="104"/>
                    </a:lnTo>
                    <a:lnTo>
                      <a:pt x="619" y="106"/>
                    </a:lnTo>
                    <a:lnTo>
                      <a:pt x="617" y="109"/>
                    </a:lnTo>
                    <a:lnTo>
                      <a:pt x="616" y="112"/>
                    </a:lnTo>
                    <a:lnTo>
                      <a:pt x="615" y="113"/>
                    </a:lnTo>
                    <a:lnTo>
                      <a:pt x="615" y="114"/>
                    </a:lnTo>
                    <a:lnTo>
                      <a:pt x="612" y="117"/>
                    </a:lnTo>
                    <a:lnTo>
                      <a:pt x="611" y="118"/>
                    </a:lnTo>
                    <a:lnTo>
                      <a:pt x="611" y="119"/>
                    </a:lnTo>
                    <a:lnTo>
                      <a:pt x="610" y="121"/>
                    </a:lnTo>
                    <a:lnTo>
                      <a:pt x="610" y="123"/>
                    </a:lnTo>
                    <a:lnTo>
                      <a:pt x="608" y="127"/>
                    </a:lnTo>
                    <a:lnTo>
                      <a:pt x="608" y="129"/>
                    </a:lnTo>
                    <a:lnTo>
                      <a:pt x="608" y="130"/>
                    </a:lnTo>
                    <a:lnTo>
                      <a:pt x="607" y="131"/>
                    </a:lnTo>
                    <a:lnTo>
                      <a:pt x="607" y="134"/>
                    </a:lnTo>
                    <a:lnTo>
                      <a:pt x="606" y="136"/>
                    </a:lnTo>
                    <a:lnTo>
                      <a:pt x="604" y="138"/>
                    </a:lnTo>
                    <a:lnTo>
                      <a:pt x="604" y="140"/>
                    </a:lnTo>
                    <a:lnTo>
                      <a:pt x="604" y="143"/>
                    </a:lnTo>
                    <a:lnTo>
                      <a:pt x="604" y="145"/>
                    </a:lnTo>
                    <a:lnTo>
                      <a:pt x="604" y="148"/>
                    </a:lnTo>
                    <a:lnTo>
                      <a:pt x="604" y="149"/>
                    </a:lnTo>
                    <a:lnTo>
                      <a:pt x="607" y="151"/>
                    </a:lnTo>
                    <a:lnTo>
                      <a:pt x="608" y="151"/>
                    </a:lnTo>
                    <a:lnTo>
                      <a:pt x="610" y="151"/>
                    </a:lnTo>
                    <a:lnTo>
                      <a:pt x="615" y="149"/>
                    </a:lnTo>
                    <a:lnTo>
                      <a:pt x="615" y="148"/>
                    </a:lnTo>
                    <a:lnTo>
                      <a:pt x="616" y="148"/>
                    </a:lnTo>
                    <a:lnTo>
                      <a:pt x="620" y="145"/>
                    </a:lnTo>
                    <a:lnTo>
                      <a:pt x="624" y="142"/>
                    </a:lnTo>
                    <a:lnTo>
                      <a:pt x="628" y="139"/>
                    </a:lnTo>
                    <a:lnTo>
                      <a:pt x="630" y="135"/>
                    </a:lnTo>
                    <a:lnTo>
                      <a:pt x="633" y="129"/>
                    </a:lnTo>
                    <a:lnTo>
                      <a:pt x="634" y="129"/>
                    </a:lnTo>
                    <a:lnTo>
                      <a:pt x="636" y="123"/>
                    </a:lnTo>
                    <a:lnTo>
                      <a:pt x="636" y="121"/>
                    </a:lnTo>
                    <a:lnTo>
                      <a:pt x="636" y="114"/>
                    </a:lnTo>
                    <a:lnTo>
                      <a:pt x="637" y="110"/>
                    </a:lnTo>
                    <a:lnTo>
                      <a:pt x="637" y="109"/>
                    </a:lnTo>
                    <a:lnTo>
                      <a:pt x="638" y="108"/>
                    </a:lnTo>
                    <a:lnTo>
                      <a:pt x="638" y="104"/>
                    </a:lnTo>
                    <a:lnTo>
                      <a:pt x="642" y="101"/>
                    </a:lnTo>
                    <a:lnTo>
                      <a:pt x="645" y="97"/>
                    </a:lnTo>
                    <a:lnTo>
                      <a:pt x="646" y="96"/>
                    </a:lnTo>
                    <a:lnTo>
                      <a:pt x="647" y="93"/>
                    </a:lnTo>
                    <a:lnTo>
                      <a:pt x="647" y="91"/>
                    </a:lnTo>
                    <a:lnTo>
                      <a:pt x="651" y="89"/>
                    </a:lnTo>
                    <a:lnTo>
                      <a:pt x="653" y="87"/>
                    </a:lnTo>
                    <a:lnTo>
                      <a:pt x="654" y="87"/>
                    </a:lnTo>
                    <a:lnTo>
                      <a:pt x="658" y="84"/>
                    </a:lnTo>
                    <a:lnTo>
                      <a:pt x="662" y="82"/>
                    </a:lnTo>
                    <a:lnTo>
                      <a:pt x="660" y="84"/>
                    </a:lnTo>
                    <a:lnTo>
                      <a:pt x="658" y="89"/>
                    </a:lnTo>
                    <a:lnTo>
                      <a:pt x="662" y="86"/>
                    </a:lnTo>
                    <a:lnTo>
                      <a:pt x="660" y="87"/>
                    </a:lnTo>
                    <a:lnTo>
                      <a:pt x="659" y="89"/>
                    </a:lnTo>
                    <a:lnTo>
                      <a:pt x="662" y="87"/>
                    </a:lnTo>
                    <a:lnTo>
                      <a:pt x="664" y="84"/>
                    </a:lnTo>
                    <a:lnTo>
                      <a:pt x="666" y="80"/>
                    </a:lnTo>
                    <a:lnTo>
                      <a:pt x="668" y="78"/>
                    </a:lnTo>
                    <a:lnTo>
                      <a:pt x="671" y="78"/>
                    </a:lnTo>
                    <a:lnTo>
                      <a:pt x="673" y="78"/>
                    </a:lnTo>
                    <a:lnTo>
                      <a:pt x="673" y="76"/>
                    </a:lnTo>
                    <a:lnTo>
                      <a:pt x="672" y="75"/>
                    </a:lnTo>
                    <a:lnTo>
                      <a:pt x="673" y="73"/>
                    </a:lnTo>
                    <a:lnTo>
                      <a:pt x="675" y="73"/>
                    </a:lnTo>
                    <a:lnTo>
                      <a:pt x="676" y="70"/>
                    </a:lnTo>
                    <a:lnTo>
                      <a:pt x="679" y="70"/>
                    </a:lnTo>
                    <a:lnTo>
                      <a:pt x="680" y="70"/>
                    </a:lnTo>
                    <a:lnTo>
                      <a:pt x="681" y="70"/>
                    </a:lnTo>
                    <a:lnTo>
                      <a:pt x="683" y="71"/>
                    </a:lnTo>
                    <a:lnTo>
                      <a:pt x="688" y="73"/>
                    </a:lnTo>
                    <a:lnTo>
                      <a:pt x="688" y="75"/>
                    </a:lnTo>
                    <a:lnTo>
                      <a:pt x="692" y="75"/>
                    </a:lnTo>
                    <a:lnTo>
                      <a:pt x="694" y="78"/>
                    </a:lnTo>
                    <a:lnTo>
                      <a:pt x="696" y="78"/>
                    </a:lnTo>
                    <a:lnTo>
                      <a:pt x="697" y="80"/>
                    </a:lnTo>
                    <a:lnTo>
                      <a:pt x="697" y="84"/>
                    </a:lnTo>
                    <a:lnTo>
                      <a:pt x="696" y="83"/>
                    </a:lnTo>
                    <a:lnTo>
                      <a:pt x="694" y="84"/>
                    </a:lnTo>
                    <a:lnTo>
                      <a:pt x="694" y="87"/>
                    </a:lnTo>
                    <a:lnTo>
                      <a:pt x="696" y="87"/>
                    </a:lnTo>
                    <a:lnTo>
                      <a:pt x="694" y="87"/>
                    </a:lnTo>
                    <a:lnTo>
                      <a:pt x="694" y="89"/>
                    </a:lnTo>
                    <a:lnTo>
                      <a:pt x="693" y="95"/>
                    </a:lnTo>
                    <a:lnTo>
                      <a:pt x="688" y="99"/>
                    </a:lnTo>
                    <a:lnTo>
                      <a:pt x="686" y="99"/>
                    </a:lnTo>
                    <a:lnTo>
                      <a:pt x="686" y="101"/>
                    </a:lnTo>
                    <a:lnTo>
                      <a:pt x="685" y="101"/>
                    </a:lnTo>
                    <a:lnTo>
                      <a:pt x="684" y="102"/>
                    </a:lnTo>
                    <a:lnTo>
                      <a:pt x="681" y="104"/>
                    </a:lnTo>
                    <a:lnTo>
                      <a:pt x="680" y="105"/>
                    </a:lnTo>
                    <a:lnTo>
                      <a:pt x="679" y="106"/>
                    </a:lnTo>
                    <a:lnTo>
                      <a:pt x="677" y="109"/>
                    </a:lnTo>
                    <a:lnTo>
                      <a:pt x="677" y="110"/>
                    </a:lnTo>
                    <a:lnTo>
                      <a:pt x="680" y="112"/>
                    </a:lnTo>
                    <a:lnTo>
                      <a:pt x="681" y="112"/>
                    </a:lnTo>
                    <a:lnTo>
                      <a:pt x="684" y="110"/>
                    </a:lnTo>
                    <a:lnTo>
                      <a:pt x="684" y="109"/>
                    </a:lnTo>
                    <a:lnTo>
                      <a:pt x="686" y="106"/>
                    </a:lnTo>
                    <a:lnTo>
                      <a:pt x="688" y="106"/>
                    </a:lnTo>
                    <a:lnTo>
                      <a:pt x="686" y="105"/>
                    </a:lnTo>
                    <a:lnTo>
                      <a:pt x="689" y="105"/>
                    </a:lnTo>
                    <a:lnTo>
                      <a:pt x="692" y="104"/>
                    </a:lnTo>
                    <a:lnTo>
                      <a:pt x="694" y="102"/>
                    </a:lnTo>
                    <a:lnTo>
                      <a:pt x="696" y="102"/>
                    </a:lnTo>
                    <a:lnTo>
                      <a:pt x="697" y="104"/>
                    </a:lnTo>
                    <a:lnTo>
                      <a:pt x="698" y="106"/>
                    </a:lnTo>
                    <a:lnTo>
                      <a:pt x="698" y="110"/>
                    </a:lnTo>
                    <a:lnTo>
                      <a:pt x="697" y="117"/>
                    </a:lnTo>
                    <a:lnTo>
                      <a:pt x="696" y="118"/>
                    </a:lnTo>
                    <a:lnTo>
                      <a:pt x="696" y="121"/>
                    </a:lnTo>
                    <a:lnTo>
                      <a:pt x="696" y="125"/>
                    </a:lnTo>
                    <a:lnTo>
                      <a:pt x="692" y="131"/>
                    </a:lnTo>
                    <a:lnTo>
                      <a:pt x="688" y="132"/>
                    </a:lnTo>
                    <a:lnTo>
                      <a:pt x="689" y="131"/>
                    </a:lnTo>
                    <a:lnTo>
                      <a:pt x="690" y="130"/>
                    </a:lnTo>
                    <a:lnTo>
                      <a:pt x="688" y="130"/>
                    </a:lnTo>
                    <a:lnTo>
                      <a:pt x="686" y="131"/>
                    </a:lnTo>
                    <a:lnTo>
                      <a:pt x="684" y="134"/>
                    </a:lnTo>
                    <a:lnTo>
                      <a:pt x="683" y="136"/>
                    </a:lnTo>
                    <a:lnTo>
                      <a:pt x="681" y="136"/>
                    </a:lnTo>
                    <a:lnTo>
                      <a:pt x="679" y="139"/>
                    </a:lnTo>
                    <a:lnTo>
                      <a:pt x="676" y="143"/>
                    </a:lnTo>
                    <a:lnTo>
                      <a:pt x="672" y="145"/>
                    </a:lnTo>
                    <a:lnTo>
                      <a:pt x="671" y="148"/>
                    </a:lnTo>
                    <a:lnTo>
                      <a:pt x="669" y="148"/>
                    </a:lnTo>
                    <a:lnTo>
                      <a:pt x="671" y="149"/>
                    </a:lnTo>
                    <a:lnTo>
                      <a:pt x="672" y="149"/>
                    </a:lnTo>
                    <a:lnTo>
                      <a:pt x="673" y="151"/>
                    </a:lnTo>
                    <a:lnTo>
                      <a:pt x="676" y="152"/>
                    </a:lnTo>
                    <a:lnTo>
                      <a:pt x="680" y="152"/>
                    </a:lnTo>
                    <a:lnTo>
                      <a:pt x="680" y="153"/>
                    </a:lnTo>
                    <a:lnTo>
                      <a:pt x="681" y="155"/>
                    </a:lnTo>
                    <a:lnTo>
                      <a:pt x="683" y="155"/>
                    </a:lnTo>
                    <a:lnTo>
                      <a:pt x="685" y="155"/>
                    </a:lnTo>
                    <a:lnTo>
                      <a:pt x="686" y="155"/>
                    </a:lnTo>
                    <a:lnTo>
                      <a:pt x="689" y="153"/>
                    </a:lnTo>
                    <a:lnTo>
                      <a:pt x="692" y="153"/>
                    </a:lnTo>
                    <a:lnTo>
                      <a:pt x="693" y="153"/>
                    </a:lnTo>
                    <a:lnTo>
                      <a:pt x="696" y="153"/>
                    </a:lnTo>
                    <a:lnTo>
                      <a:pt x="701" y="151"/>
                    </a:lnTo>
                    <a:lnTo>
                      <a:pt x="702" y="149"/>
                    </a:lnTo>
                    <a:lnTo>
                      <a:pt x="702" y="148"/>
                    </a:lnTo>
                    <a:lnTo>
                      <a:pt x="710" y="145"/>
                    </a:lnTo>
                    <a:lnTo>
                      <a:pt x="718" y="144"/>
                    </a:lnTo>
                    <a:lnTo>
                      <a:pt x="719" y="143"/>
                    </a:lnTo>
                    <a:lnTo>
                      <a:pt x="726" y="140"/>
                    </a:lnTo>
                    <a:lnTo>
                      <a:pt x="732" y="138"/>
                    </a:lnTo>
                    <a:lnTo>
                      <a:pt x="735" y="136"/>
                    </a:lnTo>
                    <a:lnTo>
                      <a:pt x="741" y="134"/>
                    </a:lnTo>
                    <a:lnTo>
                      <a:pt x="744" y="132"/>
                    </a:lnTo>
                    <a:lnTo>
                      <a:pt x="748" y="130"/>
                    </a:lnTo>
                    <a:lnTo>
                      <a:pt x="749" y="129"/>
                    </a:lnTo>
                    <a:lnTo>
                      <a:pt x="750" y="125"/>
                    </a:lnTo>
                    <a:lnTo>
                      <a:pt x="749" y="123"/>
                    </a:lnTo>
                    <a:lnTo>
                      <a:pt x="750" y="122"/>
                    </a:lnTo>
                    <a:lnTo>
                      <a:pt x="749" y="121"/>
                    </a:lnTo>
                    <a:lnTo>
                      <a:pt x="750" y="118"/>
                    </a:lnTo>
                    <a:lnTo>
                      <a:pt x="761" y="117"/>
                    </a:lnTo>
                    <a:lnTo>
                      <a:pt x="766" y="117"/>
                    </a:lnTo>
                    <a:lnTo>
                      <a:pt x="769" y="117"/>
                    </a:lnTo>
                    <a:lnTo>
                      <a:pt x="771" y="117"/>
                    </a:lnTo>
                    <a:lnTo>
                      <a:pt x="774" y="119"/>
                    </a:lnTo>
                    <a:lnTo>
                      <a:pt x="778" y="118"/>
                    </a:lnTo>
                    <a:lnTo>
                      <a:pt x="782" y="118"/>
                    </a:lnTo>
                    <a:lnTo>
                      <a:pt x="783" y="118"/>
                    </a:lnTo>
                    <a:lnTo>
                      <a:pt x="788" y="117"/>
                    </a:lnTo>
                    <a:lnTo>
                      <a:pt x="789" y="117"/>
                    </a:lnTo>
                    <a:lnTo>
                      <a:pt x="789" y="116"/>
                    </a:lnTo>
                    <a:lnTo>
                      <a:pt x="793" y="114"/>
                    </a:lnTo>
                    <a:lnTo>
                      <a:pt x="796" y="113"/>
                    </a:lnTo>
                    <a:lnTo>
                      <a:pt x="798" y="112"/>
                    </a:lnTo>
                    <a:lnTo>
                      <a:pt x="798" y="110"/>
                    </a:lnTo>
                    <a:lnTo>
                      <a:pt x="798" y="108"/>
                    </a:lnTo>
                    <a:lnTo>
                      <a:pt x="798" y="106"/>
                    </a:lnTo>
                    <a:lnTo>
                      <a:pt x="800" y="106"/>
                    </a:lnTo>
                    <a:lnTo>
                      <a:pt x="801" y="106"/>
                    </a:lnTo>
                    <a:lnTo>
                      <a:pt x="800" y="105"/>
                    </a:lnTo>
                    <a:lnTo>
                      <a:pt x="798" y="105"/>
                    </a:lnTo>
                    <a:lnTo>
                      <a:pt x="800" y="104"/>
                    </a:lnTo>
                    <a:lnTo>
                      <a:pt x="798" y="104"/>
                    </a:lnTo>
                    <a:lnTo>
                      <a:pt x="800" y="100"/>
                    </a:lnTo>
                    <a:lnTo>
                      <a:pt x="802" y="100"/>
                    </a:lnTo>
                    <a:lnTo>
                      <a:pt x="802" y="99"/>
                    </a:lnTo>
                    <a:lnTo>
                      <a:pt x="808" y="96"/>
                    </a:lnTo>
                    <a:lnTo>
                      <a:pt x="809" y="96"/>
                    </a:lnTo>
                    <a:lnTo>
                      <a:pt x="810" y="95"/>
                    </a:lnTo>
                    <a:lnTo>
                      <a:pt x="821" y="88"/>
                    </a:lnTo>
                    <a:lnTo>
                      <a:pt x="823" y="87"/>
                    </a:lnTo>
                    <a:lnTo>
                      <a:pt x="828" y="84"/>
                    </a:lnTo>
                    <a:lnTo>
                      <a:pt x="830" y="84"/>
                    </a:lnTo>
                    <a:lnTo>
                      <a:pt x="831" y="84"/>
                    </a:lnTo>
                    <a:lnTo>
                      <a:pt x="841" y="84"/>
                    </a:lnTo>
                    <a:lnTo>
                      <a:pt x="848" y="84"/>
                    </a:lnTo>
                    <a:lnTo>
                      <a:pt x="852" y="84"/>
                    </a:lnTo>
                    <a:lnTo>
                      <a:pt x="853" y="84"/>
                    </a:lnTo>
                    <a:lnTo>
                      <a:pt x="854" y="84"/>
                    </a:lnTo>
                    <a:lnTo>
                      <a:pt x="865" y="84"/>
                    </a:lnTo>
                    <a:lnTo>
                      <a:pt x="874" y="84"/>
                    </a:lnTo>
                    <a:lnTo>
                      <a:pt x="881" y="84"/>
                    </a:lnTo>
                    <a:lnTo>
                      <a:pt x="883" y="80"/>
                    </a:lnTo>
                    <a:lnTo>
                      <a:pt x="887" y="79"/>
                    </a:lnTo>
                    <a:lnTo>
                      <a:pt x="887" y="80"/>
                    </a:lnTo>
                    <a:lnTo>
                      <a:pt x="888" y="80"/>
                    </a:lnTo>
                    <a:lnTo>
                      <a:pt x="890" y="79"/>
                    </a:lnTo>
                    <a:lnTo>
                      <a:pt x="890" y="80"/>
                    </a:lnTo>
                    <a:lnTo>
                      <a:pt x="891" y="78"/>
                    </a:lnTo>
                    <a:lnTo>
                      <a:pt x="892" y="80"/>
                    </a:lnTo>
                    <a:lnTo>
                      <a:pt x="894" y="79"/>
                    </a:lnTo>
                    <a:lnTo>
                      <a:pt x="895" y="76"/>
                    </a:lnTo>
                    <a:lnTo>
                      <a:pt x="897" y="76"/>
                    </a:lnTo>
                    <a:lnTo>
                      <a:pt x="899" y="73"/>
                    </a:lnTo>
                    <a:lnTo>
                      <a:pt x="900" y="71"/>
                    </a:lnTo>
                    <a:lnTo>
                      <a:pt x="903" y="70"/>
                    </a:lnTo>
                    <a:lnTo>
                      <a:pt x="907" y="66"/>
                    </a:lnTo>
                    <a:lnTo>
                      <a:pt x="907" y="65"/>
                    </a:lnTo>
                    <a:lnTo>
                      <a:pt x="908" y="63"/>
                    </a:lnTo>
                    <a:lnTo>
                      <a:pt x="909" y="61"/>
                    </a:lnTo>
                    <a:lnTo>
                      <a:pt x="913" y="57"/>
                    </a:lnTo>
                    <a:lnTo>
                      <a:pt x="914" y="54"/>
                    </a:lnTo>
                    <a:lnTo>
                      <a:pt x="916" y="52"/>
                    </a:lnTo>
                    <a:lnTo>
                      <a:pt x="917" y="50"/>
                    </a:lnTo>
                    <a:lnTo>
                      <a:pt x="933" y="37"/>
                    </a:lnTo>
                    <a:lnTo>
                      <a:pt x="934" y="40"/>
                    </a:lnTo>
                    <a:lnTo>
                      <a:pt x="935" y="41"/>
                    </a:lnTo>
                    <a:lnTo>
                      <a:pt x="942" y="41"/>
                    </a:lnTo>
                    <a:lnTo>
                      <a:pt x="946" y="39"/>
                    </a:lnTo>
                    <a:lnTo>
                      <a:pt x="947" y="39"/>
                    </a:lnTo>
                    <a:lnTo>
                      <a:pt x="951" y="43"/>
                    </a:lnTo>
                    <a:lnTo>
                      <a:pt x="951" y="44"/>
                    </a:lnTo>
                    <a:lnTo>
                      <a:pt x="952" y="45"/>
                    </a:lnTo>
                    <a:lnTo>
                      <a:pt x="943" y="71"/>
                    </a:lnTo>
                    <a:lnTo>
                      <a:pt x="947" y="74"/>
                    </a:lnTo>
                    <a:lnTo>
                      <a:pt x="948" y="73"/>
                    </a:lnTo>
                    <a:lnTo>
                      <a:pt x="946" y="80"/>
                    </a:lnTo>
                    <a:lnTo>
                      <a:pt x="946" y="82"/>
                    </a:lnTo>
                    <a:lnTo>
                      <a:pt x="947" y="82"/>
                    </a:lnTo>
                    <a:lnTo>
                      <a:pt x="948" y="80"/>
                    </a:lnTo>
                    <a:lnTo>
                      <a:pt x="950" y="82"/>
                    </a:lnTo>
                    <a:lnTo>
                      <a:pt x="952" y="82"/>
                    </a:lnTo>
                    <a:lnTo>
                      <a:pt x="953" y="83"/>
                    </a:lnTo>
                    <a:lnTo>
                      <a:pt x="951" y="88"/>
                    </a:lnTo>
                    <a:lnTo>
                      <a:pt x="946" y="92"/>
                    </a:lnTo>
                    <a:lnTo>
                      <a:pt x="944" y="92"/>
                    </a:lnTo>
                    <a:lnTo>
                      <a:pt x="943" y="92"/>
                    </a:lnTo>
                    <a:lnTo>
                      <a:pt x="940" y="93"/>
                    </a:lnTo>
                    <a:lnTo>
                      <a:pt x="940" y="95"/>
                    </a:lnTo>
                    <a:lnTo>
                      <a:pt x="938" y="96"/>
                    </a:lnTo>
                    <a:lnTo>
                      <a:pt x="938" y="95"/>
                    </a:lnTo>
                    <a:lnTo>
                      <a:pt x="935" y="95"/>
                    </a:lnTo>
                    <a:lnTo>
                      <a:pt x="934" y="96"/>
                    </a:lnTo>
                    <a:lnTo>
                      <a:pt x="933" y="96"/>
                    </a:lnTo>
                    <a:lnTo>
                      <a:pt x="931" y="96"/>
                    </a:lnTo>
                    <a:lnTo>
                      <a:pt x="931" y="97"/>
                    </a:lnTo>
                    <a:lnTo>
                      <a:pt x="927" y="100"/>
                    </a:lnTo>
                    <a:lnTo>
                      <a:pt x="925" y="99"/>
                    </a:lnTo>
                    <a:lnTo>
                      <a:pt x="924" y="96"/>
                    </a:lnTo>
                    <a:lnTo>
                      <a:pt x="924" y="97"/>
                    </a:lnTo>
                    <a:lnTo>
                      <a:pt x="920" y="101"/>
                    </a:lnTo>
                    <a:lnTo>
                      <a:pt x="918" y="99"/>
                    </a:lnTo>
                    <a:lnTo>
                      <a:pt x="920" y="95"/>
                    </a:lnTo>
                    <a:lnTo>
                      <a:pt x="918" y="96"/>
                    </a:lnTo>
                    <a:lnTo>
                      <a:pt x="917" y="97"/>
                    </a:lnTo>
                    <a:lnTo>
                      <a:pt x="914" y="99"/>
                    </a:lnTo>
                    <a:lnTo>
                      <a:pt x="913" y="101"/>
                    </a:lnTo>
                    <a:lnTo>
                      <a:pt x="913" y="104"/>
                    </a:lnTo>
                    <a:lnTo>
                      <a:pt x="908" y="106"/>
                    </a:lnTo>
                    <a:lnTo>
                      <a:pt x="907" y="106"/>
                    </a:lnTo>
                    <a:lnTo>
                      <a:pt x="905" y="106"/>
                    </a:lnTo>
                    <a:lnTo>
                      <a:pt x="904" y="108"/>
                    </a:lnTo>
                    <a:lnTo>
                      <a:pt x="903" y="108"/>
                    </a:lnTo>
                    <a:lnTo>
                      <a:pt x="901" y="108"/>
                    </a:lnTo>
                    <a:lnTo>
                      <a:pt x="900" y="109"/>
                    </a:lnTo>
                    <a:lnTo>
                      <a:pt x="899" y="110"/>
                    </a:lnTo>
                    <a:lnTo>
                      <a:pt x="897" y="109"/>
                    </a:lnTo>
                    <a:lnTo>
                      <a:pt x="896" y="110"/>
                    </a:lnTo>
                    <a:lnTo>
                      <a:pt x="894" y="110"/>
                    </a:lnTo>
                    <a:lnTo>
                      <a:pt x="892" y="112"/>
                    </a:lnTo>
                    <a:lnTo>
                      <a:pt x="892" y="113"/>
                    </a:lnTo>
                    <a:lnTo>
                      <a:pt x="891" y="113"/>
                    </a:lnTo>
                    <a:lnTo>
                      <a:pt x="890" y="113"/>
                    </a:lnTo>
                    <a:lnTo>
                      <a:pt x="888" y="114"/>
                    </a:lnTo>
                    <a:lnTo>
                      <a:pt x="890" y="114"/>
                    </a:lnTo>
                    <a:lnTo>
                      <a:pt x="884" y="118"/>
                    </a:lnTo>
                    <a:lnTo>
                      <a:pt x="883" y="121"/>
                    </a:lnTo>
                    <a:lnTo>
                      <a:pt x="881" y="122"/>
                    </a:lnTo>
                    <a:lnTo>
                      <a:pt x="879" y="125"/>
                    </a:lnTo>
                    <a:lnTo>
                      <a:pt x="878" y="126"/>
                    </a:lnTo>
                    <a:lnTo>
                      <a:pt x="878" y="130"/>
                    </a:lnTo>
                    <a:lnTo>
                      <a:pt x="881" y="130"/>
                    </a:lnTo>
                    <a:lnTo>
                      <a:pt x="879" y="131"/>
                    </a:lnTo>
                    <a:lnTo>
                      <a:pt x="877" y="132"/>
                    </a:lnTo>
                    <a:lnTo>
                      <a:pt x="873" y="135"/>
                    </a:lnTo>
                    <a:lnTo>
                      <a:pt x="873" y="136"/>
                    </a:lnTo>
                    <a:lnTo>
                      <a:pt x="874" y="138"/>
                    </a:lnTo>
                    <a:lnTo>
                      <a:pt x="875" y="138"/>
                    </a:lnTo>
                    <a:lnTo>
                      <a:pt x="877" y="143"/>
                    </a:lnTo>
                    <a:lnTo>
                      <a:pt x="874" y="143"/>
                    </a:lnTo>
                    <a:lnTo>
                      <a:pt x="875" y="144"/>
                    </a:lnTo>
                    <a:lnTo>
                      <a:pt x="875" y="147"/>
                    </a:lnTo>
                    <a:lnTo>
                      <a:pt x="877" y="148"/>
                    </a:lnTo>
                    <a:lnTo>
                      <a:pt x="879" y="148"/>
                    </a:lnTo>
                    <a:lnTo>
                      <a:pt x="883" y="147"/>
                    </a:lnTo>
                    <a:lnTo>
                      <a:pt x="884" y="145"/>
                    </a:lnTo>
                    <a:lnTo>
                      <a:pt x="883" y="145"/>
                    </a:lnTo>
                    <a:lnTo>
                      <a:pt x="884" y="142"/>
                    </a:lnTo>
                    <a:lnTo>
                      <a:pt x="886" y="143"/>
                    </a:lnTo>
                    <a:lnTo>
                      <a:pt x="884" y="149"/>
                    </a:lnTo>
                    <a:lnTo>
                      <a:pt x="883" y="152"/>
                    </a:lnTo>
                    <a:lnTo>
                      <a:pt x="883" y="149"/>
                    </a:lnTo>
                    <a:lnTo>
                      <a:pt x="877" y="151"/>
                    </a:lnTo>
                    <a:lnTo>
                      <a:pt x="875" y="152"/>
                    </a:lnTo>
                    <a:lnTo>
                      <a:pt x="873" y="152"/>
                    </a:lnTo>
                    <a:lnTo>
                      <a:pt x="871" y="152"/>
                    </a:lnTo>
                    <a:lnTo>
                      <a:pt x="866" y="155"/>
                    </a:lnTo>
                    <a:lnTo>
                      <a:pt x="868" y="153"/>
                    </a:lnTo>
                    <a:lnTo>
                      <a:pt x="871" y="152"/>
                    </a:lnTo>
                    <a:lnTo>
                      <a:pt x="873" y="151"/>
                    </a:lnTo>
                    <a:lnTo>
                      <a:pt x="873" y="149"/>
                    </a:lnTo>
                    <a:lnTo>
                      <a:pt x="871" y="149"/>
                    </a:lnTo>
                    <a:lnTo>
                      <a:pt x="870" y="151"/>
                    </a:lnTo>
                    <a:lnTo>
                      <a:pt x="869" y="151"/>
                    </a:lnTo>
                    <a:lnTo>
                      <a:pt x="868" y="152"/>
                    </a:lnTo>
                    <a:lnTo>
                      <a:pt x="866" y="153"/>
                    </a:lnTo>
                    <a:lnTo>
                      <a:pt x="865" y="153"/>
                    </a:lnTo>
                    <a:lnTo>
                      <a:pt x="864" y="153"/>
                    </a:lnTo>
                    <a:lnTo>
                      <a:pt x="862" y="153"/>
                    </a:lnTo>
                    <a:lnTo>
                      <a:pt x="861" y="153"/>
                    </a:lnTo>
                    <a:lnTo>
                      <a:pt x="860" y="153"/>
                    </a:lnTo>
                    <a:lnTo>
                      <a:pt x="858" y="156"/>
                    </a:lnTo>
                    <a:lnTo>
                      <a:pt x="856" y="156"/>
                    </a:lnTo>
                    <a:lnTo>
                      <a:pt x="851" y="157"/>
                    </a:lnTo>
                    <a:lnTo>
                      <a:pt x="851" y="156"/>
                    </a:lnTo>
                    <a:lnTo>
                      <a:pt x="849" y="157"/>
                    </a:lnTo>
                    <a:lnTo>
                      <a:pt x="844" y="157"/>
                    </a:lnTo>
                    <a:lnTo>
                      <a:pt x="841" y="157"/>
                    </a:lnTo>
                    <a:lnTo>
                      <a:pt x="840" y="157"/>
                    </a:lnTo>
                    <a:lnTo>
                      <a:pt x="839" y="157"/>
                    </a:lnTo>
                    <a:lnTo>
                      <a:pt x="838" y="157"/>
                    </a:lnTo>
                    <a:lnTo>
                      <a:pt x="834" y="157"/>
                    </a:lnTo>
                    <a:lnTo>
                      <a:pt x="831" y="160"/>
                    </a:lnTo>
                    <a:lnTo>
                      <a:pt x="828" y="160"/>
                    </a:lnTo>
                    <a:lnTo>
                      <a:pt x="826" y="161"/>
                    </a:lnTo>
                    <a:lnTo>
                      <a:pt x="821" y="162"/>
                    </a:lnTo>
                    <a:lnTo>
                      <a:pt x="819" y="164"/>
                    </a:lnTo>
                    <a:lnTo>
                      <a:pt x="818" y="165"/>
                    </a:lnTo>
                    <a:lnTo>
                      <a:pt x="818" y="166"/>
                    </a:lnTo>
                    <a:lnTo>
                      <a:pt x="821" y="165"/>
                    </a:lnTo>
                    <a:lnTo>
                      <a:pt x="823" y="164"/>
                    </a:lnTo>
                    <a:lnTo>
                      <a:pt x="825" y="164"/>
                    </a:lnTo>
                    <a:lnTo>
                      <a:pt x="827" y="164"/>
                    </a:lnTo>
                    <a:lnTo>
                      <a:pt x="830" y="164"/>
                    </a:lnTo>
                    <a:lnTo>
                      <a:pt x="834" y="162"/>
                    </a:lnTo>
                    <a:lnTo>
                      <a:pt x="840" y="161"/>
                    </a:lnTo>
                    <a:lnTo>
                      <a:pt x="843" y="160"/>
                    </a:lnTo>
                    <a:lnTo>
                      <a:pt x="844" y="160"/>
                    </a:lnTo>
                    <a:lnTo>
                      <a:pt x="844" y="162"/>
                    </a:lnTo>
                    <a:lnTo>
                      <a:pt x="845" y="162"/>
                    </a:lnTo>
                    <a:lnTo>
                      <a:pt x="847" y="162"/>
                    </a:lnTo>
                    <a:lnTo>
                      <a:pt x="848" y="161"/>
                    </a:lnTo>
                    <a:lnTo>
                      <a:pt x="851" y="161"/>
                    </a:lnTo>
                    <a:lnTo>
                      <a:pt x="848" y="162"/>
                    </a:lnTo>
                    <a:lnTo>
                      <a:pt x="843" y="164"/>
                    </a:lnTo>
                    <a:lnTo>
                      <a:pt x="825" y="170"/>
                    </a:lnTo>
                    <a:lnTo>
                      <a:pt x="822" y="170"/>
                    </a:lnTo>
                    <a:lnTo>
                      <a:pt x="819" y="170"/>
                    </a:lnTo>
                    <a:lnTo>
                      <a:pt x="817" y="170"/>
                    </a:lnTo>
                    <a:lnTo>
                      <a:pt x="814" y="172"/>
                    </a:lnTo>
                    <a:lnTo>
                      <a:pt x="813" y="172"/>
                    </a:lnTo>
                    <a:lnTo>
                      <a:pt x="814" y="172"/>
                    </a:lnTo>
                    <a:lnTo>
                      <a:pt x="813" y="172"/>
                    </a:lnTo>
                    <a:lnTo>
                      <a:pt x="811" y="170"/>
                    </a:lnTo>
                    <a:lnTo>
                      <a:pt x="810" y="172"/>
                    </a:lnTo>
                    <a:lnTo>
                      <a:pt x="808" y="173"/>
                    </a:lnTo>
                    <a:lnTo>
                      <a:pt x="809" y="174"/>
                    </a:lnTo>
                    <a:lnTo>
                      <a:pt x="809" y="173"/>
                    </a:lnTo>
                    <a:lnTo>
                      <a:pt x="811" y="174"/>
                    </a:lnTo>
                    <a:lnTo>
                      <a:pt x="811" y="173"/>
                    </a:lnTo>
                    <a:lnTo>
                      <a:pt x="811" y="175"/>
                    </a:lnTo>
                    <a:lnTo>
                      <a:pt x="809" y="181"/>
                    </a:lnTo>
                    <a:lnTo>
                      <a:pt x="806" y="187"/>
                    </a:lnTo>
                    <a:lnTo>
                      <a:pt x="801" y="192"/>
                    </a:lnTo>
                    <a:lnTo>
                      <a:pt x="796" y="196"/>
                    </a:lnTo>
                    <a:lnTo>
                      <a:pt x="791" y="202"/>
                    </a:lnTo>
                    <a:lnTo>
                      <a:pt x="789" y="203"/>
                    </a:lnTo>
                    <a:lnTo>
                      <a:pt x="788" y="203"/>
                    </a:lnTo>
                    <a:lnTo>
                      <a:pt x="789" y="199"/>
                    </a:lnTo>
                    <a:lnTo>
                      <a:pt x="787" y="198"/>
                    </a:lnTo>
                    <a:lnTo>
                      <a:pt x="785" y="196"/>
                    </a:lnTo>
                    <a:lnTo>
                      <a:pt x="784" y="196"/>
                    </a:lnTo>
                    <a:lnTo>
                      <a:pt x="783" y="194"/>
                    </a:lnTo>
                    <a:lnTo>
                      <a:pt x="782" y="192"/>
                    </a:lnTo>
                    <a:lnTo>
                      <a:pt x="782" y="190"/>
                    </a:lnTo>
                    <a:lnTo>
                      <a:pt x="780" y="192"/>
                    </a:lnTo>
                    <a:lnTo>
                      <a:pt x="782" y="195"/>
                    </a:lnTo>
                    <a:lnTo>
                      <a:pt x="782" y="196"/>
                    </a:lnTo>
                    <a:lnTo>
                      <a:pt x="782" y="202"/>
                    </a:lnTo>
                    <a:lnTo>
                      <a:pt x="782" y="203"/>
                    </a:lnTo>
                    <a:lnTo>
                      <a:pt x="784" y="207"/>
                    </a:lnTo>
                    <a:lnTo>
                      <a:pt x="784" y="205"/>
                    </a:lnTo>
                    <a:lnTo>
                      <a:pt x="783" y="213"/>
                    </a:lnTo>
                    <a:lnTo>
                      <a:pt x="783" y="215"/>
                    </a:lnTo>
                    <a:lnTo>
                      <a:pt x="778" y="221"/>
                    </a:lnTo>
                    <a:lnTo>
                      <a:pt x="775" y="224"/>
                    </a:lnTo>
                    <a:lnTo>
                      <a:pt x="774" y="224"/>
                    </a:lnTo>
                    <a:lnTo>
                      <a:pt x="772" y="225"/>
                    </a:lnTo>
                    <a:lnTo>
                      <a:pt x="769" y="231"/>
                    </a:lnTo>
                    <a:lnTo>
                      <a:pt x="765" y="237"/>
                    </a:lnTo>
                    <a:lnTo>
                      <a:pt x="762" y="239"/>
                    </a:lnTo>
                    <a:lnTo>
                      <a:pt x="761" y="239"/>
                    </a:lnTo>
                    <a:lnTo>
                      <a:pt x="761" y="237"/>
                    </a:lnTo>
                    <a:lnTo>
                      <a:pt x="765" y="230"/>
                    </a:lnTo>
                    <a:lnTo>
                      <a:pt x="765" y="229"/>
                    </a:lnTo>
                    <a:lnTo>
                      <a:pt x="770" y="224"/>
                    </a:lnTo>
                    <a:lnTo>
                      <a:pt x="769" y="224"/>
                    </a:lnTo>
                    <a:lnTo>
                      <a:pt x="771" y="222"/>
                    </a:lnTo>
                    <a:lnTo>
                      <a:pt x="770" y="222"/>
                    </a:lnTo>
                    <a:lnTo>
                      <a:pt x="767" y="224"/>
                    </a:lnTo>
                    <a:lnTo>
                      <a:pt x="769" y="218"/>
                    </a:lnTo>
                    <a:lnTo>
                      <a:pt x="767" y="218"/>
                    </a:lnTo>
                    <a:lnTo>
                      <a:pt x="769" y="217"/>
                    </a:lnTo>
                    <a:lnTo>
                      <a:pt x="769" y="216"/>
                    </a:lnTo>
                    <a:lnTo>
                      <a:pt x="767" y="217"/>
                    </a:lnTo>
                    <a:lnTo>
                      <a:pt x="767" y="216"/>
                    </a:lnTo>
                    <a:lnTo>
                      <a:pt x="767" y="215"/>
                    </a:lnTo>
                    <a:lnTo>
                      <a:pt x="766" y="217"/>
                    </a:lnTo>
                    <a:lnTo>
                      <a:pt x="765" y="217"/>
                    </a:lnTo>
                    <a:lnTo>
                      <a:pt x="763" y="216"/>
                    </a:lnTo>
                    <a:lnTo>
                      <a:pt x="763" y="212"/>
                    </a:lnTo>
                    <a:lnTo>
                      <a:pt x="765" y="211"/>
                    </a:lnTo>
                    <a:lnTo>
                      <a:pt x="765" y="209"/>
                    </a:lnTo>
                    <a:lnTo>
                      <a:pt x="767" y="209"/>
                    </a:lnTo>
                    <a:lnTo>
                      <a:pt x="766" y="207"/>
                    </a:lnTo>
                    <a:lnTo>
                      <a:pt x="763" y="208"/>
                    </a:lnTo>
                    <a:lnTo>
                      <a:pt x="765" y="207"/>
                    </a:lnTo>
                    <a:lnTo>
                      <a:pt x="767" y="205"/>
                    </a:lnTo>
                    <a:lnTo>
                      <a:pt x="767" y="203"/>
                    </a:lnTo>
                    <a:lnTo>
                      <a:pt x="766" y="204"/>
                    </a:lnTo>
                    <a:lnTo>
                      <a:pt x="765" y="204"/>
                    </a:lnTo>
                    <a:lnTo>
                      <a:pt x="766" y="202"/>
                    </a:lnTo>
                    <a:lnTo>
                      <a:pt x="767" y="203"/>
                    </a:lnTo>
                    <a:lnTo>
                      <a:pt x="769" y="202"/>
                    </a:lnTo>
                    <a:lnTo>
                      <a:pt x="769" y="200"/>
                    </a:lnTo>
                    <a:lnTo>
                      <a:pt x="767" y="199"/>
                    </a:lnTo>
                    <a:lnTo>
                      <a:pt x="769" y="198"/>
                    </a:lnTo>
                    <a:lnTo>
                      <a:pt x="771" y="195"/>
                    </a:lnTo>
                    <a:lnTo>
                      <a:pt x="774" y="195"/>
                    </a:lnTo>
                    <a:lnTo>
                      <a:pt x="774" y="191"/>
                    </a:lnTo>
                    <a:lnTo>
                      <a:pt x="772" y="191"/>
                    </a:lnTo>
                    <a:lnTo>
                      <a:pt x="771" y="194"/>
                    </a:lnTo>
                    <a:lnTo>
                      <a:pt x="769" y="195"/>
                    </a:lnTo>
                    <a:lnTo>
                      <a:pt x="769" y="196"/>
                    </a:lnTo>
                    <a:lnTo>
                      <a:pt x="767" y="195"/>
                    </a:lnTo>
                    <a:lnTo>
                      <a:pt x="767" y="196"/>
                    </a:lnTo>
                    <a:lnTo>
                      <a:pt x="766" y="196"/>
                    </a:lnTo>
                    <a:lnTo>
                      <a:pt x="763" y="198"/>
                    </a:lnTo>
                    <a:lnTo>
                      <a:pt x="765" y="199"/>
                    </a:lnTo>
                    <a:lnTo>
                      <a:pt x="765" y="202"/>
                    </a:lnTo>
                    <a:lnTo>
                      <a:pt x="761" y="207"/>
                    </a:lnTo>
                    <a:lnTo>
                      <a:pt x="761" y="208"/>
                    </a:lnTo>
                    <a:lnTo>
                      <a:pt x="761" y="212"/>
                    </a:lnTo>
                    <a:lnTo>
                      <a:pt x="761" y="215"/>
                    </a:lnTo>
                    <a:lnTo>
                      <a:pt x="761" y="216"/>
                    </a:lnTo>
                    <a:lnTo>
                      <a:pt x="761" y="217"/>
                    </a:lnTo>
                    <a:lnTo>
                      <a:pt x="761" y="218"/>
                    </a:lnTo>
                    <a:lnTo>
                      <a:pt x="761" y="221"/>
                    </a:lnTo>
                    <a:lnTo>
                      <a:pt x="759" y="218"/>
                    </a:lnTo>
                    <a:lnTo>
                      <a:pt x="758" y="220"/>
                    </a:lnTo>
                    <a:lnTo>
                      <a:pt x="757" y="217"/>
                    </a:lnTo>
                    <a:lnTo>
                      <a:pt x="754" y="217"/>
                    </a:lnTo>
                    <a:lnTo>
                      <a:pt x="754" y="216"/>
                    </a:lnTo>
                    <a:lnTo>
                      <a:pt x="753" y="216"/>
                    </a:lnTo>
                    <a:lnTo>
                      <a:pt x="752" y="216"/>
                    </a:lnTo>
                    <a:lnTo>
                      <a:pt x="752" y="213"/>
                    </a:lnTo>
                    <a:lnTo>
                      <a:pt x="749" y="213"/>
                    </a:lnTo>
                    <a:lnTo>
                      <a:pt x="749" y="215"/>
                    </a:lnTo>
                    <a:lnTo>
                      <a:pt x="748" y="215"/>
                    </a:lnTo>
                    <a:lnTo>
                      <a:pt x="748" y="211"/>
                    </a:lnTo>
                    <a:lnTo>
                      <a:pt x="750" y="209"/>
                    </a:lnTo>
                    <a:lnTo>
                      <a:pt x="749" y="209"/>
                    </a:lnTo>
                    <a:lnTo>
                      <a:pt x="748" y="211"/>
                    </a:lnTo>
                    <a:lnTo>
                      <a:pt x="748" y="212"/>
                    </a:lnTo>
                    <a:lnTo>
                      <a:pt x="746" y="213"/>
                    </a:lnTo>
                    <a:lnTo>
                      <a:pt x="746" y="215"/>
                    </a:lnTo>
                    <a:lnTo>
                      <a:pt x="748" y="215"/>
                    </a:lnTo>
                    <a:lnTo>
                      <a:pt x="752" y="215"/>
                    </a:lnTo>
                    <a:lnTo>
                      <a:pt x="750" y="216"/>
                    </a:lnTo>
                    <a:lnTo>
                      <a:pt x="752" y="217"/>
                    </a:lnTo>
                    <a:lnTo>
                      <a:pt x="753" y="218"/>
                    </a:lnTo>
                    <a:lnTo>
                      <a:pt x="757" y="218"/>
                    </a:lnTo>
                    <a:lnTo>
                      <a:pt x="757" y="221"/>
                    </a:lnTo>
                    <a:lnTo>
                      <a:pt x="761" y="224"/>
                    </a:lnTo>
                    <a:lnTo>
                      <a:pt x="759" y="226"/>
                    </a:lnTo>
                    <a:lnTo>
                      <a:pt x="758" y="228"/>
                    </a:lnTo>
                    <a:lnTo>
                      <a:pt x="759" y="229"/>
                    </a:lnTo>
                    <a:lnTo>
                      <a:pt x="755" y="229"/>
                    </a:lnTo>
                    <a:lnTo>
                      <a:pt x="754" y="226"/>
                    </a:lnTo>
                    <a:lnTo>
                      <a:pt x="754" y="225"/>
                    </a:lnTo>
                    <a:lnTo>
                      <a:pt x="753" y="224"/>
                    </a:lnTo>
                    <a:lnTo>
                      <a:pt x="752" y="224"/>
                    </a:lnTo>
                    <a:lnTo>
                      <a:pt x="753" y="225"/>
                    </a:lnTo>
                    <a:lnTo>
                      <a:pt x="753" y="226"/>
                    </a:lnTo>
                    <a:lnTo>
                      <a:pt x="754" y="226"/>
                    </a:lnTo>
                    <a:lnTo>
                      <a:pt x="754" y="229"/>
                    </a:lnTo>
                    <a:lnTo>
                      <a:pt x="757" y="230"/>
                    </a:lnTo>
                    <a:lnTo>
                      <a:pt x="757" y="231"/>
                    </a:lnTo>
                    <a:lnTo>
                      <a:pt x="758" y="231"/>
                    </a:lnTo>
                    <a:lnTo>
                      <a:pt x="758" y="234"/>
                    </a:lnTo>
                    <a:lnTo>
                      <a:pt x="755" y="234"/>
                    </a:lnTo>
                    <a:lnTo>
                      <a:pt x="755" y="233"/>
                    </a:lnTo>
                    <a:lnTo>
                      <a:pt x="754" y="234"/>
                    </a:lnTo>
                    <a:lnTo>
                      <a:pt x="755" y="235"/>
                    </a:lnTo>
                    <a:lnTo>
                      <a:pt x="753" y="237"/>
                    </a:lnTo>
                    <a:lnTo>
                      <a:pt x="755" y="237"/>
                    </a:lnTo>
                    <a:lnTo>
                      <a:pt x="754" y="238"/>
                    </a:lnTo>
                    <a:lnTo>
                      <a:pt x="755" y="239"/>
                    </a:lnTo>
                    <a:lnTo>
                      <a:pt x="755" y="241"/>
                    </a:lnTo>
                    <a:lnTo>
                      <a:pt x="755" y="242"/>
                    </a:lnTo>
                    <a:lnTo>
                      <a:pt x="757" y="243"/>
                    </a:lnTo>
                    <a:lnTo>
                      <a:pt x="759" y="243"/>
                    </a:lnTo>
                    <a:lnTo>
                      <a:pt x="759" y="250"/>
                    </a:lnTo>
                    <a:lnTo>
                      <a:pt x="759" y="251"/>
                    </a:lnTo>
                    <a:lnTo>
                      <a:pt x="759" y="256"/>
                    </a:lnTo>
                    <a:lnTo>
                      <a:pt x="761" y="268"/>
                    </a:lnTo>
                    <a:lnTo>
                      <a:pt x="758" y="276"/>
                    </a:lnTo>
                    <a:lnTo>
                      <a:pt x="754" y="277"/>
                    </a:lnTo>
                    <a:lnTo>
                      <a:pt x="749" y="280"/>
                    </a:lnTo>
                    <a:lnTo>
                      <a:pt x="744" y="284"/>
                    </a:lnTo>
                    <a:lnTo>
                      <a:pt x="739" y="288"/>
                    </a:lnTo>
                    <a:lnTo>
                      <a:pt x="737" y="288"/>
                    </a:lnTo>
                    <a:lnTo>
                      <a:pt x="735" y="286"/>
                    </a:lnTo>
                    <a:lnTo>
                      <a:pt x="728" y="288"/>
                    </a:lnTo>
                    <a:lnTo>
                      <a:pt x="727" y="289"/>
                    </a:lnTo>
                    <a:lnTo>
                      <a:pt x="722" y="291"/>
                    </a:lnTo>
                    <a:lnTo>
                      <a:pt x="718" y="294"/>
                    </a:lnTo>
                    <a:lnTo>
                      <a:pt x="716" y="295"/>
                    </a:lnTo>
                    <a:lnTo>
                      <a:pt x="711" y="302"/>
                    </a:lnTo>
                    <a:lnTo>
                      <a:pt x="711" y="303"/>
                    </a:lnTo>
                    <a:lnTo>
                      <a:pt x="709" y="302"/>
                    </a:lnTo>
                    <a:lnTo>
                      <a:pt x="705" y="302"/>
                    </a:lnTo>
                    <a:lnTo>
                      <a:pt x="702" y="303"/>
                    </a:lnTo>
                    <a:lnTo>
                      <a:pt x="698" y="304"/>
                    </a:lnTo>
                    <a:lnTo>
                      <a:pt x="697" y="306"/>
                    </a:lnTo>
                    <a:lnTo>
                      <a:pt x="693" y="308"/>
                    </a:lnTo>
                    <a:lnTo>
                      <a:pt x="689" y="312"/>
                    </a:lnTo>
                    <a:lnTo>
                      <a:pt x="686" y="317"/>
                    </a:lnTo>
                    <a:lnTo>
                      <a:pt x="684" y="320"/>
                    </a:lnTo>
                    <a:lnTo>
                      <a:pt x="680" y="320"/>
                    </a:lnTo>
                    <a:lnTo>
                      <a:pt x="680" y="321"/>
                    </a:lnTo>
                    <a:lnTo>
                      <a:pt x="677" y="324"/>
                    </a:lnTo>
                    <a:lnTo>
                      <a:pt x="675" y="325"/>
                    </a:lnTo>
                    <a:lnTo>
                      <a:pt x="672" y="328"/>
                    </a:lnTo>
                    <a:lnTo>
                      <a:pt x="669" y="328"/>
                    </a:lnTo>
                    <a:lnTo>
                      <a:pt x="666" y="329"/>
                    </a:lnTo>
                    <a:lnTo>
                      <a:pt x="666" y="331"/>
                    </a:lnTo>
                    <a:lnTo>
                      <a:pt x="664" y="331"/>
                    </a:lnTo>
                    <a:lnTo>
                      <a:pt x="663" y="329"/>
                    </a:lnTo>
                    <a:lnTo>
                      <a:pt x="663" y="332"/>
                    </a:lnTo>
                    <a:lnTo>
                      <a:pt x="662" y="333"/>
                    </a:lnTo>
                    <a:lnTo>
                      <a:pt x="659" y="334"/>
                    </a:lnTo>
                    <a:lnTo>
                      <a:pt x="658" y="332"/>
                    </a:lnTo>
                    <a:lnTo>
                      <a:pt x="658" y="334"/>
                    </a:lnTo>
                    <a:lnTo>
                      <a:pt x="659" y="336"/>
                    </a:lnTo>
                    <a:lnTo>
                      <a:pt x="656" y="337"/>
                    </a:lnTo>
                    <a:lnTo>
                      <a:pt x="654" y="338"/>
                    </a:lnTo>
                    <a:lnTo>
                      <a:pt x="655" y="338"/>
                    </a:lnTo>
                    <a:lnTo>
                      <a:pt x="654" y="340"/>
                    </a:lnTo>
                    <a:lnTo>
                      <a:pt x="651" y="342"/>
                    </a:lnTo>
                    <a:lnTo>
                      <a:pt x="650" y="342"/>
                    </a:lnTo>
                    <a:lnTo>
                      <a:pt x="650" y="344"/>
                    </a:lnTo>
                    <a:lnTo>
                      <a:pt x="649" y="345"/>
                    </a:lnTo>
                    <a:lnTo>
                      <a:pt x="647" y="345"/>
                    </a:lnTo>
                    <a:lnTo>
                      <a:pt x="649" y="346"/>
                    </a:lnTo>
                    <a:lnTo>
                      <a:pt x="647" y="347"/>
                    </a:lnTo>
                    <a:lnTo>
                      <a:pt x="647" y="349"/>
                    </a:lnTo>
                    <a:lnTo>
                      <a:pt x="646" y="349"/>
                    </a:lnTo>
                    <a:lnTo>
                      <a:pt x="645" y="349"/>
                    </a:lnTo>
                    <a:lnTo>
                      <a:pt x="646" y="349"/>
                    </a:lnTo>
                    <a:lnTo>
                      <a:pt x="645" y="351"/>
                    </a:lnTo>
                    <a:lnTo>
                      <a:pt x="643" y="353"/>
                    </a:lnTo>
                    <a:lnTo>
                      <a:pt x="643" y="354"/>
                    </a:lnTo>
                    <a:lnTo>
                      <a:pt x="641" y="357"/>
                    </a:lnTo>
                    <a:lnTo>
                      <a:pt x="640" y="359"/>
                    </a:lnTo>
                    <a:lnTo>
                      <a:pt x="640" y="360"/>
                    </a:lnTo>
                    <a:lnTo>
                      <a:pt x="638" y="366"/>
                    </a:lnTo>
                    <a:lnTo>
                      <a:pt x="637" y="370"/>
                    </a:lnTo>
                    <a:lnTo>
                      <a:pt x="637" y="375"/>
                    </a:lnTo>
                    <a:lnTo>
                      <a:pt x="637" y="381"/>
                    </a:lnTo>
                    <a:lnTo>
                      <a:pt x="637" y="384"/>
                    </a:lnTo>
                    <a:lnTo>
                      <a:pt x="637" y="385"/>
                    </a:lnTo>
                    <a:lnTo>
                      <a:pt x="638" y="390"/>
                    </a:lnTo>
                    <a:lnTo>
                      <a:pt x="640" y="396"/>
                    </a:lnTo>
                    <a:lnTo>
                      <a:pt x="642" y="403"/>
                    </a:lnTo>
                    <a:lnTo>
                      <a:pt x="645" y="409"/>
                    </a:lnTo>
                    <a:lnTo>
                      <a:pt x="642" y="411"/>
                    </a:lnTo>
                    <a:lnTo>
                      <a:pt x="642" y="417"/>
                    </a:lnTo>
                    <a:lnTo>
                      <a:pt x="643" y="422"/>
                    </a:lnTo>
                    <a:lnTo>
                      <a:pt x="645" y="427"/>
                    </a:lnTo>
                    <a:lnTo>
                      <a:pt x="646" y="433"/>
                    </a:lnTo>
                    <a:lnTo>
                      <a:pt x="646" y="439"/>
                    </a:lnTo>
                    <a:lnTo>
                      <a:pt x="646" y="443"/>
                    </a:lnTo>
                    <a:lnTo>
                      <a:pt x="645" y="452"/>
                    </a:lnTo>
                    <a:lnTo>
                      <a:pt x="642" y="458"/>
                    </a:lnTo>
                    <a:lnTo>
                      <a:pt x="641" y="465"/>
                    </a:lnTo>
                    <a:lnTo>
                      <a:pt x="641" y="463"/>
                    </a:lnTo>
                    <a:lnTo>
                      <a:pt x="640" y="465"/>
                    </a:lnTo>
                    <a:lnTo>
                      <a:pt x="637" y="469"/>
                    </a:lnTo>
                    <a:lnTo>
                      <a:pt x="637" y="471"/>
                    </a:lnTo>
                    <a:lnTo>
                      <a:pt x="636" y="471"/>
                    </a:lnTo>
                    <a:lnTo>
                      <a:pt x="637" y="471"/>
                    </a:lnTo>
                    <a:lnTo>
                      <a:pt x="640" y="467"/>
                    </a:lnTo>
                    <a:lnTo>
                      <a:pt x="640" y="469"/>
                    </a:lnTo>
                    <a:lnTo>
                      <a:pt x="638" y="471"/>
                    </a:lnTo>
                    <a:lnTo>
                      <a:pt x="634" y="475"/>
                    </a:lnTo>
                    <a:lnTo>
                      <a:pt x="630" y="479"/>
                    </a:lnTo>
                    <a:lnTo>
                      <a:pt x="629" y="480"/>
                    </a:lnTo>
                    <a:lnTo>
                      <a:pt x="632" y="478"/>
                    </a:lnTo>
                    <a:lnTo>
                      <a:pt x="633" y="474"/>
                    </a:lnTo>
                    <a:lnTo>
                      <a:pt x="630" y="474"/>
                    </a:lnTo>
                    <a:lnTo>
                      <a:pt x="630" y="475"/>
                    </a:lnTo>
                    <a:lnTo>
                      <a:pt x="630" y="478"/>
                    </a:lnTo>
                    <a:lnTo>
                      <a:pt x="628" y="478"/>
                    </a:lnTo>
                    <a:lnTo>
                      <a:pt x="629" y="475"/>
                    </a:lnTo>
                    <a:lnTo>
                      <a:pt x="628" y="475"/>
                    </a:lnTo>
                    <a:lnTo>
                      <a:pt x="627" y="475"/>
                    </a:lnTo>
                    <a:lnTo>
                      <a:pt x="624" y="475"/>
                    </a:lnTo>
                    <a:lnTo>
                      <a:pt x="623" y="475"/>
                    </a:lnTo>
                    <a:lnTo>
                      <a:pt x="621" y="474"/>
                    </a:lnTo>
                    <a:lnTo>
                      <a:pt x="623" y="471"/>
                    </a:lnTo>
                    <a:lnTo>
                      <a:pt x="621" y="466"/>
                    </a:lnTo>
                    <a:lnTo>
                      <a:pt x="620" y="462"/>
                    </a:lnTo>
                    <a:lnTo>
                      <a:pt x="619" y="462"/>
                    </a:lnTo>
                    <a:lnTo>
                      <a:pt x="616" y="461"/>
                    </a:lnTo>
                    <a:lnTo>
                      <a:pt x="615" y="461"/>
                    </a:lnTo>
                    <a:lnTo>
                      <a:pt x="615" y="456"/>
                    </a:lnTo>
                    <a:lnTo>
                      <a:pt x="615" y="452"/>
                    </a:lnTo>
                    <a:lnTo>
                      <a:pt x="612" y="449"/>
                    </a:lnTo>
                    <a:lnTo>
                      <a:pt x="610" y="449"/>
                    </a:lnTo>
                    <a:lnTo>
                      <a:pt x="610" y="448"/>
                    </a:lnTo>
                    <a:lnTo>
                      <a:pt x="608" y="443"/>
                    </a:lnTo>
                    <a:lnTo>
                      <a:pt x="608" y="441"/>
                    </a:lnTo>
                    <a:lnTo>
                      <a:pt x="608" y="440"/>
                    </a:lnTo>
                    <a:lnTo>
                      <a:pt x="606" y="433"/>
                    </a:lnTo>
                    <a:lnTo>
                      <a:pt x="604" y="431"/>
                    </a:lnTo>
                    <a:lnTo>
                      <a:pt x="603" y="428"/>
                    </a:lnTo>
                    <a:lnTo>
                      <a:pt x="606" y="427"/>
                    </a:lnTo>
                    <a:lnTo>
                      <a:pt x="607" y="426"/>
                    </a:lnTo>
                    <a:lnTo>
                      <a:pt x="611" y="422"/>
                    </a:lnTo>
                    <a:lnTo>
                      <a:pt x="610" y="422"/>
                    </a:lnTo>
                    <a:lnTo>
                      <a:pt x="608" y="422"/>
                    </a:lnTo>
                    <a:lnTo>
                      <a:pt x="607" y="419"/>
                    </a:lnTo>
                    <a:lnTo>
                      <a:pt x="606" y="420"/>
                    </a:lnTo>
                    <a:lnTo>
                      <a:pt x="607" y="420"/>
                    </a:lnTo>
                    <a:lnTo>
                      <a:pt x="607" y="422"/>
                    </a:lnTo>
                    <a:lnTo>
                      <a:pt x="607" y="424"/>
                    </a:lnTo>
                    <a:lnTo>
                      <a:pt x="604" y="426"/>
                    </a:lnTo>
                    <a:lnTo>
                      <a:pt x="604" y="424"/>
                    </a:lnTo>
                    <a:lnTo>
                      <a:pt x="603" y="422"/>
                    </a:lnTo>
                    <a:lnTo>
                      <a:pt x="604" y="417"/>
                    </a:lnTo>
                    <a:lnTo>
                      <a:pt x="606" y="417"/>
                    </a:lnTo>
                    <a:lnTo>
                      <a:pt x="604" y="415"/>
                    </a:lnTo>
                    <a:lnTo>
                      <a:pt x="606" y="414"/>
                    </a:lnTo>
                    <a:lnTo>
                      <a:pt x="608" y="410"/>
                    </a:lnTo>
                    <a:lnTo>
                      <a:pt x="610" y="405"/>
                    </a:lnTo>
                    <a:lnTo>
                      <a:pt x="608" y="405"/>
                    </a:lnTo>
                    <a:lnTo>
                      <a:pt x="610" y="403"/>
                    </a:lnTo>
                    <a:lnTo>
                      <a:pt x="608" y="403"/>
                    </a:lnTo>
                    <a:lnTo>
                      <a:pt x="610" y="401"/>
                    </a:lnTo>
                    <a:lnTo>
                      <a:pt x="608" y="400"/>
                    </a:lnTo>
                    <a:lnTo>
                      <a:pt x="608" y="397"/>
                    </a:lnTo>
                    <a:lnTo>
                      <a:pt x="607" y="396"/>
                    </a:lnTo>
                    <a:lnTo>
                      <a:pt x="606" y="396"/>
                    </a:lnTo>
                    <a:lnTo>
                      <a:pt x="604" y="397"/>
                    </a:lnTo>
                    <a:lnTo>
                      <a:pt x="604" y="394"/>
                    </a:lnTo>
                    <a:lnTo>
                      <a:pt x="603" y="393"/>
                    </a:lnTo>
                    <a:lnTo>
                      <a:pt x="602" y="390"/>
                    </a:lnTo>
                    <a:lnTo>
                      <a:pt x="600" y="389"/>
                    </a:lnTo>
                    <a:lnTo>
                      <a:pt x="600" y="387"/>
                    </a:lnTo>
                    <a:lnTo>
                      <a:pt x="598" y="384"/>
                    </a:lnTo>
                    <a:lnTo>
                      <a:pt x="598" y="381"/>
                    </a:lnTo>
                    <a:lnTo>
                      <a:pt x="593" y="377"/>
                    </a:lnTo>
                    <a:lnTo>
                      <a:pt x="591" y="377"/>
                    </a:lnTo>
                    <a:lnTo>
                      <a:pt x="589" y="377"/>
                    </a:lnTo>
                    <a:lnTo>
                      <a:pt x="586" y="379"/>
                    </a:lnTo>
                    <a:lnTo>
                      <a:pt x="586" y="380"/>
                    </a:lnTo>
                    <a:lnTo>
                      <a:pt x="585" y="381"/>
                    </a:lnTo>
                    <a:lnTo>
                      <a:pt x="584" y="381"/>
                    </a:lnTo>
                    <a:lnTo>
                      <a:pt x="576" y="384"/>
                    </a:lnTo>
                    <a:lnTo>
                      <a:pt x="574" y="385"/>
                    </a:lnTo>
                    <a:lnTo>
                      <a:pt x="572" y="385"/>
                    </a:lnTo>
                    <a:lnTo>
                      <a:pt x="572" y="387"/>
                    </a:lnTo>
                    <a:lnTo>
                      <a:pt x="570" y="385"/>
                    </a:lnTo>
                    <a:lnTo>
                      <a:pt x="568" y="385"/>
                    </a:lnTo>
                    <a:lnTo>
                      <a:pt x="568" y="381"/>
                    </a:lnTo>
                    <a:lnTo>
                      <a:pt x="568" y="385"/>
                    </a:lnTo>
                    <a:lnTo>
                      <a:pt x="568" y="381"/>
                    </a:lnTo>
                    <a:lnTo>
                      <a:pt x="567" y="380"/>
                    </a:lnTo>
                    <a:lnTo>
                      <a:pt x="565" y="377"/>
                    </a:lnTo>
                    <a:lnTo>
                      <a:pt x="560" y="374"/>
                    </a:lnTo>
                    <a:lnTo>
                      <a:pt x="554" y="372"/>
                    </a:lnTo>
                    <a:lnTo>
                      <a:pt x="552" y="372"/>
                    </a:lnTo>
                    <a:lnTo>
                      <a:pt x="547" y="372"/>
                    </a:lnTo>
                    <a:lnTo>
                      <a:pt x="546" y="372"/>
                    </a:lnTo>
                    <a:lnTo>
                      <a:pt x="537" y="374"/>
                    </a:lnTo>
                    <a:lnTo>
                      <a:pt x="534" y="374"/>
                    </a:lnTo>
                    <a:lnTo>
                      <a:pt x="526" y="375"/>
                    </a:lnTo>
                    <a:lnTo>
                      <a:pt x="529" y="370"/>
                    </a:lnTo>
                    <a:lnTo>
                      <a:pt x="530" y="367"/>
                    </a:lnTo>
                    <a:lnTo>
                      <a:pt x="529" y="366"/>
                    </a:lnTo>
                    <a:lnTo>
                      <a:pt x="526" y="370"/>
                    </a:lnTo>
                    <a:lnTo>
                      <a:pt x="525" y="372"/>
                    </a:lnTo>
                    <a:lnTo>
                      <a:pt x="524" y="374"/>
                    </a:lnTo>
                    <a:lnTo>
                      <a:pt x="522" y="372"/>
                    </a:lnTo>
                    <a:lnTo>
                      <a:pt x="521" y="372"/>
                    </a:lnTo>
                    <a:lnTo>
                      <a:pt x="520" y="372"/>
                    </a:lnTo>
                    <a:lnTo>
                      <a:pt x="518" y="374"/>
                    </a:lnTo>
                    <a:lnTo>
                      <a:pt x="514" y="372"/>
                    </a:lnTo>
                    <a:lnTo>
                      <a:pt x="513" y="371"/>
                    </a:lnTo>
                    <a:lnTo>
                      <a:pt x="513" y="372"/>
                    </a:lnTo>
                    <a:lnTo>
                      <a:pt x="511" y="372"/>
                    </a:lnTo>
                    <a:lnTo>
                      <a:pt x="505" y="374"/>
                    </a:lnTo>
                    <a:lnTo>
                      <a:pt x="504" y="372"/>
                    </a:lnTo>
                    <a:lnTo>
                      <a:pt x="504" y="374"/>
                    </a:lnTo>
                    <a:lnTo>
                      <a:pt x="500" y="376"/>
                    </a:lnTo>
                    <a:lnTo>
                      <a:pt x="499" y="376"/>
                    </a:lnTo>
                    <a:lnTo>
                      <a:pt x="496" y="379"/>
                    </a:lnTo>
                    <a:lnTo>
                      <a:pt x="494" y="379"/>
                    </a:lnTo>
                    <a:lnTo>
                      <a:pt x="495" y="380"/>
                    </a:lnTo>
                    <a:lnTo>
                      <a:pt x="496" y="381"/>
                    </a:lnTo>
                    <a:lnTo>
                      <a:pt x="498" y="381"/>
                    </a:lnTo>
                    <a:lnTo>
                      <a:pt x="499" y="379"/>
                    </a:lnTo>
                    <a:lnTo>
                      <a:pt x="500" y="379"/>
                    </a:lnTo>
                    <a:lnTo>
                      <a:pt x="503" y="379"/>
                    </a:lnTo>
                    <a:lnTo>
                      <a:pt x="505" y="376"/>
                    </a:lnTo>
                    <a:lnTo>
                      <a:pt x="504" y="380"/>
                    </a:lnTo>
                    <a:lnTo>
                      <a:pt x="504" y="381"/>
                    </a:lnTo>
                    <a:lnTo>
                      <a:pt x="500" y="384"/>
                    </a:lnTo>
                    <a:lnTo>
                      <a:pt x="499" y="387"/>
                    </a:lnTo>
                    <a:lnTo>
                      <a:pt x="499" y="385"/>
                    </a:lnTo>
                    <a:lnTo>
                      <a:pt x="499" y="387"/>
                    </a:lnTo>
                    <a:lnTo>
                      <a:pt x="496" y="385"/>
                    </a:lnTo>
                    <a:lnTo>
                      <a:pt x="499" y="387"/>
                    </a:lnTo>
                    <a:lnTo>
                      <a:pt x="496" y="387"/>
                    </a:lnTo>
                    <a:lnTo>
                      <a:pt x="498" y="389"/>
                    </a:lnTo>
                    <a:lnTo>
                      <a:pt x="496" y="389"/>
                    </a:lnTo>
                    <a:lnTo>
                      <a:pt x="498" y="392"/>
                    </a:lnTo>
                    <a:lnTo>
                      <a:pt x="499" y="392"/>
                    </a:lnTo>
                    <a:lnTo>
                      <a:pt x="501" y="393"/>
                    </a:lnTo>
                    <a:lnTo>
                      <a:pt x="503" y="393"/>
                    </a:lnTo>
                    <a:lnTo>
                      <a:pt x="504" y="394"/>
                    </a:lnTo>
                    <a:lnTo>
                      <a:pt x="504" y="398"/>
                    </a:lnTo>
                    <a:lnTo>
                      <a:pt x="503" y="398"/>
                    </a:lnTo>
                    <a:lnTo>
                      <a:pt x="501" y="400"/>
                    </a:lnTo>
                    <a:lnTo>
                      <a:pt x="500" y="397"/>
                    </a:lnTo>
                    <a:lnTo>
                      <a:pt x="498" y="400"/>
                    </a:lnTo>
                    <a:lnTo>
                      <a:pt x="498" y="397"/>
                    </a:lnTo>
                    <a:lnTo>
                      <a:pt x="496" y="394"/>
                    </a:lnTo>
                    <a:lnTo>
                      <a:pt x="492" y="393"/>
                    </a:lnTo>
                    <a:lnTo>
                      <a:pt x="490" y="393"/>
                    </a:lnTo>
                    <a:lnTo>
                      <a:pt x="487" y="396"/>
                    </a:lnTo>
                    <a:lnTo>
                      <a:pt x="483" y="397"/>
                    </a:lnTo>
                    <a:lnTo>
                      <a:pt x="482" y="398"/>
                    </a:lnTo>
                    <a:lnTo>
                      <a:pt x="483" y="397"/>
                    </a:lnTo>
                    <a:lnTo>
                      <a:pt x="485" y="397"/>
                    </a:lnTo>
                    <a:lnTo>
                      <a:pt x="483" y="394"/>
                    </a:lnTo>
                    <a:lnTo>
                      <a:pt x="482" y="394"/>
                    </a:lnTo>
                    <a:lnTo>
                      <a:pt x="482" y="396"/>
                    </a:lnTo>
                    <a:lnTo>
                      <a:pt x="479" y="394"/>
                    </a:lnTo>
                    <a:lnTo>
                      <a:pt x="477" y="397"/>
                    </a:lnTo>
                    <a:lnTo>
                      <a:pt x="474" y="398"/>
                    </a:lnTo>
                    <a:lnTo>
                      <a:pt x="473" y="398"/>
                    </a:lnTo>
                    <a:lnTo>
                      <a:pt x="473" y="396"/>
                    </a:lnTo>
                    <a:lnTo>
                      <a:pt x="469" y="396"/>
                    </a:lnTo>
                    <a:lnTo>
                      <a:pt x="466" y="393"/>
                    </a:lnTo>
                    <a:lnTo>
                      <a:pt x="468" y="392"/>
                    </a:lnTo>
                    <a:lnTo>
                      <a:pt x="468" y="389"/>
                    </a:lnTo>
                    <a:lnTo>
                      <a:pt x="465" y="388"/>
                    </a:lnTo>
                    <a:lnTo>
                      <a:pt x="464" y="389"/>
                    </a:lnTo>
                    <a:lnTo>
                      <a:pt x="464" y="387"/>
                    </a:lnTo>
                    <a:lnTo>
                      <a:pt x="462" y="387"/>
                    </a:lnTo>
                    <a:lnTo>
                      <a:pt x="464" y="384"/>
                    </a:lnTo>
                    <a:lnTo>
                      <a:pt x="461" y="384"/>
                    </a:lnTo>
                    <a:lnTo>
                      <a:pt x="458" y="385"/>
                    </a:lnTo>
                    <a:lnTo>
                      <a:pt x="460" y="384"/>
                    </a:lnTo>
                    <a:lnTo>
                      <a:pt x="458" y="384"/>
                    </a:lnTo>
                    <a:lnTo>
                      <a:pt x="460" y="383"/>
                    </a:lnTo>
                    <a:lnTo>
                      <a:pt x="457" y="383"/>
                    </a:lnTo>
                    <a:lnTo>
                      <a:pt x="457" y="384"/>
                    </a:lnTo>
                    <a:lnTo>
                      <a:pt x="455" y="384"/>
                    </a:lnTo>
                    <a:lnTo>
                      <a:pt x="456" y="387"/>
                    </a:lnTo>
                    <a:lnTo>
                      <a:pt x="458" y="387"/>
                    </a:lnTo>
                    <a:lnTo>
                      <a:pt x="460" y="388"/>
                    </a:lnTo>
                    <a:lnTo>
                      <a:pt x="460" y="389"/>
                    </a:lnTo>
                    <a:lnTo>
                      <a:pt x="458" y="389"/>
                    </a:lnTo>
                    <a:lnTo>
                      <a:pt x="456" y="388"/>
                    </a:lnTo>
                    <a:lnTo>
                      <a:pt x="453" y="388"/>
                    </a:lnTo>
                    <a:lnTo>
                      <a:pt x="452" y="388"/>
                    </a:lnTo>
                    <a:lnTo>
                      <a:pt x="445" y="388"/>
                    </a:lnTo>
                    <a:lnTo>
                      <a:pt x="440" y="385"/>
                    </a:lnTo>
                    <a:lnTo>
                      <a:pt x="436" y="384"/>
                    </a:lnTo>
                    <a:lnTo>
                      <a:pt x="427" y="384"/>
                    </a:lnTo>
                    <a:lnTo>
                      <a:pt x="426" y="387"/>
                    </a:lnTo>
                    <a:lnTo>
                      <a:pt x="425" y="385"/>
                    </a:lnTo>
                    <a:lnTo>
                      <a:pt x="422" y="385"/>
                    </a:lnTo>
                    <a:lnTo>
                      <a:pt x="417" y="388"/>
                    </a:lnTo>
                    <a:lnTo>
                      <a:pt x="409" y="392"/>
                    </a:lnTo>
                    <a:lnTo>
                      <a:pt x="413" y="389"/>
                    </a:lnTo>
                    <a:lnTo>
                      <a:pt x="414" y="389"/>
                    </a:lnTo>
                    <a:lnTo>
                      <a:pt x="414" y="388"/>
                    </a:lnTo>
                    <a:lnTo>
                      <a:pt x="412" y="388"/>
                    </a:lnTo>
                    <a:lnTo>
                      <a:pt x="410" y="389"/>
                    </a:lnTo>
                    <a:lnTo>
                      <a:pt x="412" y="384"/>
                    </a:lnTo>
                    <a:lnTo>
                      <a:pt x="410" y="384"/>
                    </a:lnTo>
                    <a:lnTo>
                      <a:pt x="409" y="385"/>
                    </a:lnTo>
                    <a:lnTo>
                      <a:pt x="408" y="385"/>
                    </a:lnTo>
                    <a:lnTo>
                      <a:pt x="406" y="385"/>
                    </a:lnTo>
                    <a:lnTo>
                      <a:pt x="406" y="387"/>
                    </a:lnTo>
                    <a:lnTo>
                      <a:pt x="406" y="388"/>
                    </a:lnTo>
                    <a:lnTo>
                      <a:pt x="405" y="388"/>
                    </a:lnTo>
                    <a:lnTo>
                      <a:pt x="405" y="389"/>
                    </a:lnTo>
                    <a:lnTo>
                      <a:pt x="408" y="389"/>
                    </a:lnTo>
                    <a:lnTo>
                      <a:pt x="408" y="392"/>
                    </a:lnTo>
                    <a:lnTo>
                      <a:pt x="409" y="393"/>
                    </a:lnTo>
                    <a:lnTo>
                      <a:pt x="401" y="397"/>
                    </a:lnTo>
                    <a:lnTo>
                      <a:pt x="396" y="401"/>
                    </a:lnTo>
                    <a:lnTo>
                      <a:pt x="395" y="402"/>
                    </a:lnTo>
                    <a:lnTo>
                      <a:pt x="387" y="406"/>
                    </a:lnTo>
                    <a:lnTo>
                      <a:pt x="380" y="410"/>
                    </a:lnTo>
                    <a:lnTo>
                      <a:pt x="378" y="411"/>
                    </a:lnTo>
                    <a:lnTo>
                      <a:pt x="375" y="413"/>
                    </a:lnTo>
                    <a:lnTo>
                      <a:pt x="372" y="414"/>
                    </a:lnTo>
                    <a:lnTo>
                      <a:pt x="369" y="418"/>
                    </a:lnTo>
                    <a:lnTo>
                      <a:pt x="365" y="422"/>
                    </a:lnTo>
                    <a:lnTo>
                      <a:pt x="362" y="424"/>
                    </a:lnTo>
                    <a:lnTo>
                      <a:pt x="359" y="427"/>
                    </a:lnTo>
                    <a:lnTo>
                      <a:pt x="357" y="433"/>
                    </a:lnTo>
                    <a:lnTo>
                      <a:pt x="356" y="433"/>
                    </a:lnTo>
                    <a:lnTo>
                      <a:pt x="354" y="439"/>
                    </a:lnTo>
                    <a:lnTo>
                      <a:pt x="354" y="446"/>
                    </a:lnTo>
                    <a:lnTo>
                      <a:pt x="354" y="450"/>
                    </a:lnTo>
                    <a:lnTo>
                      <a:pt x="354" y="458"/>
                    </a:lnTo>
                    <a:lnTo>
                      <a:pt x="350" y="461"/>
                    </a:lnTo>
                    <a:lnTo>
                      <a:pt x="348" y="461"/>
                    </a:lnTo>
                    <a:lnTo>
                      <a:pt x="346" y="458"/>
                    </a:lnTo>
                    <a:lnTo>
                      <a:pt x="343" y="457"/>
                    </a:lnTo>
                    <a:lnTo>
                      <a:pt x="336" y="457"/>
                    </a:lnTo>
                    <a:lnTo>
                      <a:pt x="336" y="456"/>
                    </a:lnTo>
                    <a:lnTo>
                      <a:pt x="335" y="456"/>
                    </a:lnTo>
                    <a:lnTo>
                      <a:pt x="331" y="453"/>
                    </a:lnTo>
                    <a:lnTo>
                      <a:pt x="329" y="453"/>
                    </a:lnTo>
                    <a:lnTo>
                      <a:pt x="328" y="452"/>
                    </a:lnTo>
                    <a:lnTo>
                      <a:pt x="324" y="450"/>
                    </a:lnTo>
                    <a:lnTo>
                      <a:pt x="323" y="446"/>
                    </a:lnTo>
                    <a:lnTo>
                      <a:pt x="322" y="441"/>
                    </a:lnTo>
                    <a:lnTo>
                      <a:pt x="320" y="439"/>
                    </a:lnTo>
                    <a:lnTo>
                      <a:pt x="320" y="433"/>
                    </a:lnTo>
                    <a:lnTo>
                      <a:pt x="322" y="428"/>
                    </a:lnTo>
                    <a:lnTo>
                      <a:pt x="319" y="426"/>
                    </a:lnTo>
                    <a:lnTo>
                      <a:pt x="318" y="424"/>
                    </a:lnTo>
                    <a:lnTo>
                      <a:pt x="316" y="422"/>
                    </a:lnTo>
                    <a:lnTo>
                      <a:pt x="315" y="419"/>
                    </a:lnTo>
                    <a:lnTo>
                      <a:pt x="313" y="415"/>
                    </a:lnTo>
                    <a:lnTo>
                      <a:pt x="311" y="414"/>
                    </a:lnTo>
                    <a:lnTo>
                      <a:pt x="311" y="409"/>
                    </a:lnTo>
                    <a:lnTo>
                      <a:pt x="309" y="401"/>
                    </a:lnTo>
                    <a:lnTo>
                      <a:pt x="309" y="397"/>
                    </a:lnTo>
                    <a:lnTo>
                      <a:pt x="307" y="396"/>
                    </a:lnTo>
                    <a:lnTo>
                      <a:pt x="307" y="394"/>
                    </a:lnTo>
                    <a:lnTo>
                      <a:pt x="305" y="392"/>
                    </a:lnTo>
                    <a:lnTo>
                      <a:pt x="303" y="390"/>
                    </a:lnTo>
                    <a:lnTo>
                      <a:pt x="302" y="389"/>
                    </a:lnTo>
                    <a:lnTo>
                      <a:pt x="301" y="389"/>
                    </a:lnTo>
                    <a:lnTo>
                      <a:pt x="301" y="387"/>
                    </a:lnTo>
                    <a:lnTo>
                      <a:pt x="300" y="384"/>
                    </a:lnTo>
                    <a:lnTo>
                      <a:pt x="297" y="384"/>
                    </a:lnTo>
                    <a:lnTo>
                      <a:pt x="293" y="384"/>
                    </a:lnTo>
                    <a:lnTo>
                      <a:pt x="290" y="383"/>
                    </a:lnTo>
                    <a:lnTo>
                      <a:pt x="290" y="384"/>
                    </a:lnTo>
                    <a:lnTo>
                      <a:pt x="289" y="383"/>
                    </a:lnTo>
                    <a:lnTo>
                      <a:pt x="289" y="384"/>
                    </a:lnTo>
                    <a:lnTo>
                      <a:pt x="285" y="381"/>
                    </a:lnTo>
                    <a:lnTo>
                      <a:pt x="280" y="384"/>
                    </a:lnTo>
                    <a:lnTo>
                      <a:pt x="279" y="384"/>
                    </a:lnTo>
                    <a:lnTo>
                      <a:pt x="276" y="388"/>
                    </a:lnTo>
                    <a:lnTo>
                      <a:pt x="272" y="394"/>
                    </a:lnTo>
                    <a:lnTo>
                      <a:pt x="268" y="398"/>
                    </a:lnTo>
                    <a:lnTo>
                      <a:pt x="267" y="400"/>
                    </a:lnTo>
                    <a:lnTo>
                      <a:pt x="263" y="398"/>
                    </a:lnTo>
                    <a:lnTo>
                      <a:pt x="260" y="397"/>
                    </a:lnTo>
                    <a:lnTo>
                      <a:pt x="258" y="394"/>
                    </a:lnTo>
                    <a:lnTo>
                      <a:pt x="257" y="394"/>
                    </a:lnTo>
                    <a:lnTo>
                      <a:pt x="254" y="393"/>
                    </a:lnTo>
                    <a:lnTo>
                      <a:pt x="253" y="392"/>
                    </a:lnTo>
                    <a:lnTo>
                      <a:pt x="250" y="389"/>
                    </a:lnTo>
                    <a:lnTo>
                      <a:pt x="247" y="387"/>
                    </a:lnTo>
                    <a:lnTo>
                      <a:pt x="246" y="379"/>
                    </a:lnTo>
                    <a:lnTo>
                      <a:pt x="246" y="375"/>
                    </a:lnTo>
                    <a:lnTo>
                      <a:pt x="246" y="368"/>
                    </a:lnTo>
                    <a:lnTo>
                      <a:pt x="245" y="367"/>
                    </a:lnTo>
                    <a:lnTo>
                      <a:pt x="245" y="366"/>
                    </a:lnTo>
                    <a:lnTo>
                      <a:pt x="240" y="363"/>
                    </a:lnTo>
                    <a:lnTo>
                      <a:pt x="237" y="358"/>
                    </a:lnTo>
                    <a:lnTo>
                      <a:pt x="236" y="357"/>
                    </a:lnTo>
                    <a:lnTo>
                      <a:pt x="233" y="351"/>
                    </a:lnTo>
                    <a:lnTo>
                      <a:pt x="230" y="351"/>
                    </a:lnTo>
                    <a:lnTo>
                      <a:pt x="229" y="350"/>
                    </a:lnTo>
                    <a:lnTo>
                      <a:pt x="228" y="345"/>
                    </a:lnTo>
                    <a:lnTo>
                      <a:pt x="227" y="345"/>
                    </a:lnTo>
                    <a:lnTo>
                      <a:pt x="227" y="344"/>
                    </a:lnTo>
                    <a:lnTo>
                      <a:pt x="214" y="344"/>
                    </a:lnTo>
                    <a:lnTo>
                      <a:pt x="198" y="344"/>
                    </a:lnTo>
                    <a:lnTo>
                      <a:pt x="195" y="353"/>
                    </a:lnTo>
                    <a:lnTo>
                      <a:pt x="185" y="353"/>
                    </a:lnTo>
                    <a:lnTo>
                      <a:pt x="181" y="353"/>
                    </a:lnTo>
                    <a:lnTo>
                      <a:pt x="158" y="353"/>
                    </a:lnTo>
                    <a:lnTo>
                      <a:pt x="147" y="353"/>
                    </a:lnTo>
                    <a:lnTo>
                      <a:pt x="143" y="351"/>
                    </a:lnTo>
                    <a:lnTo>
                      <a:pt x="142" y="350"/>
                    </a:lnTo>
                    <a:lnTo>
                      <a:pt x="115" y="340"/>
                    </a:lnTo>
                    <a:lnTo>
                      <a:pt x="95" y="331"/>
                    </a:lnTo>
                    <a:lnTo>
                      <a:pt x="94" y="328"/>
                    </a:lnTo>
                    <a:lnTo>
                      <a:pt x="96" y="325"/>
                    </a:lnTo>
                    <a:lnTo>
                      <a:pt x="73" y="328"/>
                    </a:lnTo>
                    <a:lnTo>
                      <a:pt x="56" y="329"/>
                    </a:lnTo>
                    <a:lnTo>
                      <a:pt x="56" y="328"/>
                    </a:lnTo>
                    <a:lnTo>
                      <a:pt x="55" y="325"/>
                    </a:lnTo>
                    <a:lnTo>
                      <a:pt x="56" y="317"/>
                    </a:lnTo>
                    <a:lnTo>
                      <a:pt x="55" y="314"/>
                    </a:lnTo>
                    <a:lnTo>
                      <a:pt x="53" y="312"/>
                    </a:lnTo>
                    <a:lnTo>
                      <a:pt x="51" y="308"/>
                    </a:lnTo>
                    <a:lnTo>
                      <a:pt x="48" y="307"/>
                    </a:lnTo>
                    <a:lnTo>
                      <a:pt x="47" y="306"/>
                    </a:lnTo>
                    <a:lnTo>
                      <a:pt x="44" y="306"/>
                    </a:lnTo>
                    <a:lnTo>
                      <a:pt x="43" y="306"/>
                    </a:lnTo>
                    <a:lnTo>
                      <a:pt x="44" y="302"/>
                    </a:lnTo>
                    <a:lnTo>
                      <a:pt x="43" y="301"/>
                    </a:lnTo>
                    <a:lnTo>
                      <a:pt x="42" y="299"/>
                    </a:lnTo>
                    <a:lnTo>
                      <a:pt x="36" y="299"/>
                    </a:lnTo>
                    <a:lnTo>
                      <a:pt x="32" y="298"/>
                    </a:lnTo>
                    <a:lnTo>
                      <a:pt x="32" y="295"/>
                    </a:lnTo>
                    <a:lnTo>
                      <a:pt x="30" y="293"/>
                    </a:lnTo>
                    <a:lnTo>
                      <a:pt x="27" y="291"/>
                    </a:lnTo>
                    <a:lnTo>
                      <a:pt x="23" y="293"/>
                    </a:lnTo>
                    <a:lnTo>
                      <a:pt x="22" y="291"/>
                    </a:lnTo>
                    <a:lnTo>
                      <a:pt x="16" y="291"/>
                    </a:lnTo>
                    <a:lnTo>
                      <a:pt x="12" y="289"/>
                    </a:lnTo>
                    <a:lnTo>
                      <a:pt x="14" y="284"/>
                    </a:lnTo>
                    <a:lnTo>
                      <a:pt x="14" y="281"/>
                    </a:lnTo>
                    <a:lnTo>
                      <a:pt x="16" y="278"/>
                    </a:lnTo>
                    <a:lnTo>
                      <a:pt x="14" y="277"/>
                    </a:lnTo>
                    <a:lnTo>
                      <a:pt x="13" y="276"/>
                    </a:lnTo>
                    <a:lnTo>
                      <a:pt x="14" y="273"/>
                    </a:lnTo>
                    <a:lnTo>
                      <a:pt x="14" y="272"/>
                    </a:lnTo>
                    <a:lnTo>
                      <a:pt x="13" y="271"/>
                    </a:lnTo>
                    <a:lnTo>
                      <a:pt x="12" y="268"/>
                    </a:lnTo>
                    <a:lnTo>
                      <a:pt x="10" y="267"/>
                    </a:lnTo>
                    <a:lnTo>
                      <a:pt x="10" y="265"/>
                    </a:lnTo>
                    <a:lnTo>
                      <a:pt x="9" y="263"/>
                    </a:lnTo>
                    <a:lnTo>
                      <a:pt x="10" y="261"/>
                    </a:lnTo>
                    <a:lnTo>
                      <a:pt x="8" y="256"/>
                    </a:lnTo>
                    <a:lnTo>
                      <a:pt x="6" y="256"/>
                    </a:lnTo>
                    <a:lnTo>
                      <a:pt x="8" y="250"/>
                    </a:lnTo>
                    <a:lnTo>
                      <a:pt x="9" y="248"/>
                    </a:lnTo>
                    <a:lnTo>
                      <a:pt x="10" y="248"/>
                    </a:lnTo>
                    <a:lnTo>
                      <a:pt x="13" y="245"/>
                    </a:lnTo>
                    <a:lnTo>
                      <a:pt x="12" y="242"/>
                    </a:lnTo>
                    <a:lnTo>
                      <a:pt x="9" y="242"/>
                    </a:lnTo>
                    <a:lnTo>
                      <a:pt x="8" y="241"/>
                    </a:lnTo>
                    <a:lnTo>
                      <a:pt x="6" y="239"/>
                    </a:lnTo>
                    <a:lnTo>
                      <a:pt x="6" y="238"/>
                    </a:lnTo>
                    <a:lnTo>
                      <a:pt x="6" y="237"/>
                    </a:lnTo>
                    <a:lnTo>
                      <a:pt x="8" y="234"/>
                    </a:lnTo>
                    <a:lnTo>
                      <a:pt x="8" y="231"/>
                    </a:lnTo>
                    <a:lnTo>
                      <a:pt x="6" y="231"/>
                    </a:lnTo>
                    <a:lnTo>
                      <a:pt x="9" y="228"/>
                    </a:lnTo>
                    <a:lnTo>
                      <a:pt x="9" y="226"/>
                    </a:lnTo>
                    <a:lnTo>
                      <a:pt x="10" y="226"/>
                    </a:lnTo>
                    <a:lnTo>
                      <a:pt x="10" y="225"/>
                    </a:lnTo>
                    <a:lnTo>
                      <a:pt x="9" y="225"/>
                    </a:lnTo>
                    <a:lnTo>
                      <a:pt x="8" y="224"/>
                    </a:lnTo>
                    <a:lnTo>
                      <a:pt x="6" y="222"/>
                    </a:lnTo>
                    <a:lnTo>
                      <a:pt x="5" y="221"/>
                    </a:lnTo>
                    <a:lnTo>
                      <a:pt x="4" y="221"/>
                    </a:lnTo>
                    <a:lnTo>
                      <a:pt x="5" y="218"/>
                    </a:lnTo>
                    <a:lnTo>
                      <a:pt x="5" y="217"/>
                    </a:lnTo>
                    <a:lnTo>
                      <a:pt x="6" y="217"/>
                    </a:lnTo>
                    <a:lnTo>
                      <a:pt x="6" y="216"/>
                    </a:lnTo>
                    <a:lnTo>
                      <a:pt x="5" y="216"/>
                    </a:lnTo>
                    <a:lnTo>
                      <a:pt x="5" y="213"/>
                    </a:lnTo>
                    <a:lnTo>
                      <a:pt x="4" y="212"/>
                    </a:lnTo>
                    <a:lnTo>
                      <a:pt x="1" y="207"/>
                    </a:lnTo>
                    <a:lnTo>
                      <a:pt x="0" y="204"/>
                    </a:lnTo>
                    <a:lnTo>
                      <a:pt x="2" y="195"/>
                    </a:lnTo>
                    <a:lnTo>
                      <a:pt x="5" y="190"/>
                    </a:lnTo>
                    <a:lnTo>
                      <a:pt x="5" y="187"/>
                    </a:lnTo>
                    <a:lnTo>
                      <a:pt x="5" y="182"/>
                    </a:lnTo>
                    <a:lnTo>
                      <a:pt x="5" y="179"/>
                    </a:lnTo>
                    <a:lnTo>
                      <a:pt x="2" y="177"/>
                    </a:lnTo>
                    <a:lnTo>
                      <a:pt x="4" y="175"/>
                    </a:lnTo>
                    <a:lnTo>
                      <a:pt x="5" y="173"/>
                    </a:lnTo>
                    <a:lnTo>
                      <a:pt x="13" y="165"/>
                    </a:lnTo>
                    <a:lnTo>
                      <a:pt x="14" y="162"/>
                    </a:lnTo>
                    <a:lnTo>
                      <a:pt x="14" y="161"/>
                    </a:lnTo>
                    <a:lnTo>
                      <a:pt x="14" y="160"/>
                    </a:lnTo>
                    <a:lnTo>
                      <a:pt x="16" y="160"/>
                    </a:lnTo>
                    <a:lnTo>
                      <a:pt x="19" y="156"/>
                    </a:lnTo>
                    <a:lnTo>
                      <a:pt x="21" y="153"/>
                    </a:lnTo>
                    <a:lnTo>
                      <a:pt x="22" y="149"/>
                    </a:lnTo>
                    <a:lnTo>
                      <a:pt x="21" y="148"/>
                    </a:lnTo>
                    <a:lnTo>
                      <a:pt x="23" y="143"/>
                    </a:lnTo>
                    <a:lnTo>
                      <a:pt x="22" y="142"/>
                    </a:lnTo>
                    <a:lnTo>
                      <a:pt x="27" y="131"/>
                    </a:lnTo>
                    <a:lnTo>
                      <a:pt x="27" y="127"/>
                    </a:lnTo>
                    <a:lnTo>
                      <a:pt x="30" y="125"/>
                    </a:lnTo>
                    <a:lnTo>
                      <a:pt x="36" y="117"/>
                    </a:lnTo>
                    <a:lnTo>
                      <a:pt x="38" y="117"/>
                    </a:lnTo>
                    <a:lnTo>
                      <a:pt x="42" y="112"/>
                    </a:lnTo>
                    <a:lnTo>
                      <a:pt x="45" y="106"/>
                    </a:lnTo>
                    <a:lnTo>
                      <a:pt x="51" y="99"/>
                    </a:lnTo>
                    <a:lnTo>
                      <a:pt x="60" y="84"/>
                    </a:lnTo>
                    <a:lnTo>
                      <a:pt x="61" y="84"/>
                    </a:lnTo>
                    <a:lnTo>
                      <a:pt x="64" y="80"/>
                    </a:lnTo>
                    <a:lnTo>
                      <a:pt x="70" y="70"/>
                    </a:lnTo>
                    <a:lnTo>
                      <a:pt x="75" y="63"/>
                    </a:lnTo>
                    <a:lnTo>
                      <a:pt x="75" y="61"/>
                    </a:lnTo>
                    <a:lnTo>
                      <a:pt x="77" y="62"/>
                    </a:lnTo>
                    <a:lnTo>
                      <a:pt x="79" y="61"/>
                    </a:lnTo>
                    <a:lnTo>
                      <a:pt x="81" y="61"/>
                    </a:lnTo>
                    <a:lnTo>
                      <a:pt x="81" y="59"/>
                    </a:lnTo>
                    <a:lnTo>
                      <a:pt x="77" y="61"/>
                    </a:lnTo>
                    <a:lnTo>
                      <a:pt x="77" y="59"/>
                    </a:lnTo>
                    <a:lnTo>
                      <a:pt x="75" y="59"/>
                    </a:lnTo>
                    <a:lnTo>
                      <a:pt x="74" y="59"/>
                    </a:lnTo>
                    <a:lnTo>
                      <a:pt x="79" y="53"/>
                    </a:lnTo>
                    <a:lnTo>
                      <a:pt x="78" y="57"/>
                    </a:lnTo>
                    <a:lnTo>
                      <a:pt x="79" y="56"/>
                    </a:lnTo>
                    <a:lnTo>
                      <a:pt x="81" y="56"/>
                    </a:lnTo>
                    <a:lnTo>
                      <a:pt x="81" y="53"/>
                    </a:lnTo>
                    <a:lnTo>
                      <a:pt x="83" y="52"/>
                    </a:lnTo>
                    <a:lnTo>
                      <a:pt x="81" y="52"/>
                    </a:lnTo>
                    <a:lnTo>
                      <a:pt x="81" y="50"/>
                    </a:lnTo>
                    <a:lnTo>
                      <a:pt x="81" y="49"/>
                    </a:lnTo>
                    <a:lnTo>
                      <a:pt x="81" y="48"/>
                    </a:lnTo>
                    <a:lnTo>
                      <a:pt x="82" y="49"/>
                    </a:lnTo>
                    <a:lnTo>
                      <a:pt x="86" y="48"/>
                    </a:lnTo>
                    <a:lnTo>
                      <a:pt x="86" y="46"/>
                    </a:lnTo>
                    <a:lnTo>
                      <a:pt x="85" y="46"/>
                    </a:lnTo>
                    <a:lnTo>
                      <a:pt x="83" y="45"/>
                    </a:lnTo>
                    <a:lnTo>
                      <a:pt x="82" y="46"/>
                    </a:lnTo>
                    <a:lnTo>
                      <a:pt x="81" y="48"/>
                    </a:lnTo>
                    <a:lnTo>
                      <a:pt x="85" y="43"/>
                    </a:lnTo>
                    <a:lnTo>
                      <a:pt x="85" y="40"/>
                    </a:lnTo>
                    <a:lnTo>
                      <a:pt x="85" y="39"/>
                    </a:lnTo>
                    <a:lnTo>
                      <a:pt x="86" y="36"/>
                    </a:lnTo>
                    <a:lnTo>
                      <a:pt x="87" y="31"/>
                    </a:lnTo>
                    <a:lnTo>
                      <a:pt x="86" y="30"/>
                    </a:lnTo>
                    <a:lnTo>
                      <a:pt x="86" y="27"/>
                    </a:lnTo>
                    <a:lnTo>
                      <a:pt x="87" y="26"/>
                    </a:lnTo>
                    <a:lnTo>
                      <a:pt x="87" y="24"/>
                    </a:lnTo>
                    <a:lnTo>
                      <a:pt x="91" y="20"/>
                    </a:lnTo>
                    <a:lnTo>
                      <a:pt x="90" y="19"/>
                    </a:lnTo>
                    <a:lnTo>
                      <a:pt x="91" y="19"/>
                    </a:lnTo>
                    <a:lnTo>
                      <a:pt x="99" y="23"/>
                    </a:lnTo>
                    <a:lnTo>
                      <a:pt x="107" y="24"/>
                    </a:lnTo>
                    <a:lnTo>
                      <a:pt x="113" y="24"/>
                    </a:lnTo>
                    <a:lnTo>
                      <a:pt x="115" y="26"/>
                    </a:lnTo>
                    <a:lnTo>
                      <a:pt x="116" y="26"/>
                    </a:lnTo>
                    <a:lnTo>
                      <a:pt x="116" y="24"/>
                    </a:lnTo>
                    <a:lnTo>
                      <a:pt x="117" y="24"/>
                    </a:lnTo>
                    <a:lnTo>
                      <a:pt x="116" y="26"/>
                    </a:lnTo>
                    <a:lnTo>
                      <a:pt x="117" y="26"/>
                    </a:lnTo>
                    <a:lnTo>
                      <a:pt x="116" y="30"/>
                    </a:lnTo>
                    <a:lnTo>
                      <a:pt x="113" y="31"/>
                    </a:lnTo>
                    <a:lnTo>
                      <a:pt x="113" y="32"/>
                    </a:lnTo>
                    <a:lnTo>
                      <a:pt x="117" y="30"/>
                    </a:lnTo>
                    <a:lnTo>
                      <a:pt x="118" y="30"/>
                    </a:lnTo>
                    <a:lnTo>
                      <a:pt x="117" y="32"/>
                    </a:lnTo>
                    <a:lnTo>
                      <a:pt x="115" y="36"/>
                    </a:lnTo>
                    <a:lnTo>
                      <a:pt x="115" y="37"/>
                    </a:lnTo>
                    <a:lnTo>
                      <a:pt x="115" y="39"/>
                    </a:lnTo>
                    <a:lnTo>
                      <a:pt x="112" y="40"/>
                    </a:lnTo>
                    <a:lnTo>
                      <a:pt x="112" y="39"/>
                    </a:lnTo>
                    <a:lnTo>
                      <a:pt x="112" y="40"/>
                    </a:lnTo>
                    <a:lnTo>
                      <a:pt x="113" y="40"/>
                    </a:lnTo>
                    <a:lnTo>
                      <a:pt x="115" y="39"/>
                    </a:lnTo>
                    <a:lnTo>
                      <a:pt x="116" y="37"/>
                    </a:lnTo>
                    <a:lnTo>
                      <a:pt x="118" y="31"/>
                    </a:lnTo>
                    <a:lnTo>
                      <a:pt x="122" y="28"/>
                    </a:lnTo>
                    <a:lnTo>
                      <a:pt x="124" y="27"/>
                    </a:lnTo>
                    <a:lnTo>
                      <a:pt x="124" y="24"/>
                    </a:lnTo>
                    <a:lnTo>
                      <a:pt x="124" y="23"/>
                    </a:lnTo>
                    <a:lnTo>
                      <a:pt x="122" y="24"/>
                    </a:lnTo>
                    <a:lnTo>
                      <a:pt x="122" y="26"/>
                    </a:lnTo>
                    <a:lnTo>
                      <a:pt x="122" y="24"/>
                    </a:lnTo>
                    <a:lnTo>
                      <a:pt x="121" y="24"/>
                    </a:lnTo>
                    <a:lnTo>
                      <a:pt x="122" y="22"/>
                    </a:lnTo>
                    <a:lnTo>
                      <a:pt x="125" y="22"/>
                    </a:lnTo>
                    <a:lnTo>
                      <a:pt x="125" y="20"/>
                    </a:lnTo>
                    <a:lnTo>
                      <a:pt x="124" y="20"/>
                    </a:lnTo>
                    <a:lnTo>
                      <a:pt x="124" y="19"/>
                    </a:lnTo>
                    <a:lnTo>
                      <a:pt x="121" y="22"/>
                    </a:lnTo>
                    <a:lnTo>
                      <a:pt x="120" y="26"/>
                    </a:lnTo>
                    <a:lnTo>
                      <a:pt x="121" y="24"/>
                    </a:lnTo>
                    <a:lnTo>
                      <a:pt x="122" y="26"/>
                    </a:lnTo>
                    <a:lnTo>
                      <a:pt x="121" y="28"/>
                    </a:lnTo>
                    <a:lnTo>
                      <a:pt x="120" y="27"/>
                    </a:lnTo>
                    <a:lnTo>
                      <a:pt x="118" y="26"/>
                    </a:lnTo>
                    <a:lnTo>
                      <a:pt x="120" y="23"/>
                    </a:lnTo>
                    <a:lnTo>
                      <a:pt x="118" y="23"/>
                    </a:lnTo>
                    <a:lnTo>
                      <a:pt x="122" y="19"/>
                    </a:lnTo>
                    <a:lnTo>
                      <a:pt x="125" y="15"/>
                    </a:lnTo>
                    <a:lnTo>
                      <a:pt x="125" y="18"/>
                    </a:lnTo>
                    <a:lnTo>
                      <a:pt x="128" y="14"/>
                    </a:lnTo>
                    <a:lnTo>
                      <a:pt x="129" y="13"/>
                    </a:lnTo>
                    <a:lnTo>
                      <a:pt x="128" y="13"/>
                    </a:lnTo>
                    <a:lnTo>
                      <a:pt x="126" y="14"/>
                    </a:lnTo>
                    <a:lnTo>
                      <a:pt x="126" y="10"/>
                    </a:lnTo>
                    <a:lnTo>
                      <a:pt x="128" y="7"/>
                    </a:lnTo>
                    <a:lnTo>
                      <a:pt x="158" y="7"/>
                    </a:lnTo>
                    <a:lnTo>
                      <a:pt x="323" y="7"/>
                    </a:lnTo>
                    <a:lnTo>
                      <a:pt x="331" y="7"/>
                    </a:lnTo>
                    <a:lnTo>
                      <a:pt x="349" y="7"/>
                    </a:lnTo>
                    <a:lnTo>
                      <a:pt x="365" y="7"/>
                    </a:lnTo>
                    <a:lnTo>
                      <a:pt x="382" y="7"/>
                    </a:lnTo>
                    <a:lnTo>
                      <a:pt x="397" y="7"/>
                    </a:lnTo>
                    <a:lnTo>
                      <a:pt x="413" y="7"/>
                    </a:lnTo>
                    <a:lnTo>
                      <a:pt x="430" y="7"/>
                    </a:lnTo>
                    <a:lnTo>
                      <a:pt x="444" y="7"/>
                    </a:lnTo>
                    <a:lnTo>
                      <a:pt x="452" y="7"/>
                    </a:lnTo>
                    <a:lnTo>
                      <a:pt x="455" y="7"/>
                    </a:lnTo>
                    <a:lnTo>
                      <a:pt x="471" y="7"/>
                    </a:lnTo>
                    <a:lnTo>
                      <a:pt x="482" y="7"/>
                    </a:lnTo>
                    <a:lnTo>
                      <a:pt x="490" y="7"/>
                    </a:lnTo>
                    <a:lnTo>
                      <a:pt x="505" y="7"/>
                    </a:lnTo>
                    <a:lnTo>
                      <a:pt x="517" y="7"/>
                    </a:lnTo>
                    <a:lnTo>
                      <a:pt x="530" y="7"/>
                    </a:lnTo>
                    <a:lnTo>
                      <a:pt x="546" y="7"/>
                    </a:lnTo>
                    <a:lnTo>
                      <a:pt x="548" y="7"/>
                    </a:lnTo>
                    <a:lnTo>
                      <a:pt x="552" y="0"/>
                    </a:lnTo>
                    <a:lnTo>
                      <a:pt x="555" y="1"/>
                    </a:lnTo>
                    <a:lnTo>
                      <a:pt x="556" y="1"/>
                    </a:lnTo>
                    <a:lnTo>
                      <a:pt x="554" y="11"/>
                    </a:lnTo>
                    <a:lnTo>
                      <a:pt x="555" y="13"/>
                    </a:lnTo>
                    <a:lnTo>
                      <a:pt x="557" y="14"/>
                    </a:lnTo>
                    <a:lnTo>
                      <a:pt x="559" y="14"/>
                    </a:lnTo>
                    <a:lnTo>
                      <a:pt x="565" y="15"/>
                    </a:lnTo>
                    <a:lnTo>
                      <a:pt x="565" y="16"/>
                    </a:lnTo>
                    <a:lnTo>
                      <a:pt x="569" y="16"/>
                    </a:lnTo>
                    <a:lnTo>
                      <a:pt x="570" y="15"/>
                    </a:lnTo>
                    <a:lnTo>
                      <a:pt x="574" y="14"/>
                    </a:lnTo>
                    <a:lnTo>
                      <a:pt x="577" y="15"/>
                    </a:lnTo>
                    <a:lnTo>
                      <a:pt x="578" y="15"/>
                    </a:lnTo>
                    <a:lnTo>
                      <a:pt x="581" y="16"/>
                    </a:lnTo>
                    <a:lnTo>
                      <a:pt x="582" y="16"/>
                    </a:lnTo>
                    <a:lnTo>
                      <a:pt x="582" y="18"/>
                    </a:lnTo>
                    <a:lnTo>
                      <a:pt x="584" y="18"/>
                    </a:lnTo>
                    <a:lnTo>
                      <a:pt x="584" y="23"/>
                    </a:lnTo>
                    <a:lnTo>
                      <a:pt x="586" y="22"/>
                    </a:lnTo>
                    <a:lnTo>
                      <a:pt x="586" y="20"/>
                    </a:lnTo>
                    <a:lnTo>
                      <a:pt x="590" y="20"/>
                    </a:lnTo>
                    <a:lnTo>
                      <a:pt x="590" y="22"/>
                    </a:lnTo>
                    <a:lnTo>
                      <a:pt x="593" y="23"/>
                    </a:lnTo>
                    <a:lnTo>
                      <a:pt x="595" y="26"/>
                    </a:lnTo>
                    <a:lnTo>
                      <a:pt x="599" y="26"/>
                    </a:lnTo>
                    <a:lnTo>
                      <a:pt x="604" y="23"/>
                    </a:lnTo>
                    <a:lnTo>
                      <a:pt x="607" y="22"/>
                    </a:lnTo>
                    <a:lnTo>
                      <a:pt x="607" y="26"/>
                    </a:lnTo>
                    <a:lnTo>
                      <a:pt x="610" y="24"/>
                    </a:lnTo>
                    <a:lnTo>
                      <a:pt x="613" y="24"/>
                    </a:lnTo>
                    <a:lnTo>
                      <a:pt x="617" y="24"/>
                    </a:lnTo>
                    <a:lnTo>
                      <a:pt x="620" y="27"/>
                    </a:lnTo>
                    <a:lnTo>
                      <a:pt x="623" y="27"/>
                    </a:lnTo>
                    <a:lnTo>
                      <a:pt x="625" y="27"/>
                    </a:lnTo>
                    <a:close/>
                  </a:path>
                </a:pathLst>
              </a:custGeom>
              <a:grpFill/>
              <a:ln w="3175">
                <a:solidFill>
                  <a:srgbClr val="C2AC9D"/>
                </a:solidFill>
                <a:round/>
                <a:headEnd/>
                <a:tailEnd/>
              </a:ln>
            </p:spPr>
            <p:txBody>
              <a:bodyPr/>
              <a:lstStyle/>
              <a:p>
                <a:pPr defTabSz="457200">
                  <a:defRPr/>
                </a:pPr>
                <a:endParaRPr lang="en-US" kern="0" dirty="0" smtClean="0">
                  <a:solidFill>
                    <a:srgbClr val="000000"/>
                  </a:solidFill>
                  <a:sym typeface="Arial"/>
                </a:endParaRPr>
              </a:p>
            </p:txBody>
          </p:sp>
          <p:sp>
            <p:nvSpPr>
              <p:cNvPr id="2235" name="Freeform 2234"/>
              <p:cNvSpPr>
                <a:spLocks/>
              </p:cNvSpPr>
              <p:nvPr/>
            </p:nvSpPr>
            <p:spPr bwMode="auto">
              <a:xfrm>
                <a:off x="884550" y="2257425"/>
                <a:ext cx="128588" cy="68263"/>
              </a:xfrm>
              <a:custGeom>
                <a:avLst/>
                <a:gdLst/>
                <a:ahLst/>
                <a:cxnLst>
                  <a:cxn ang="0">
                    <a:pos x="15" y="26"/>
                  </a:cxn>
                  <a:cxn ang="0">
                    <a:pos x="16" y="29"/>
                  </a:cxn>
                  <a:cxn ang="0">
                    <a:pos x="8" y="38"/>
                  </a:cxn>
                  <a:cxn ang="0">
                    <a:pos x="0" y="42"/>
                  </a:cxn>
                  <a:cxn ang="0">
                    <a:pos x="0" y="43"/>
                  </a:cxn>
                  <a:cxn ang="0">
                    <a:pos x="13" y="42"/>
                  </a:cxn>
                  <a:cxn ang="0">
                    <a:pos x="18" y="39"/>
                  </a:cxn>
                  <a:cxn ang="0">
                    <a:pos x="20" y="38"/>
                  </a:cxn>
                  <a:cxn ang="0">
                    <a:pos x="52" y="25"/>
                  </a:cxn>
                  <a:cxn ang="0">
                    <a:pos x="54" y="26"/>
                  </a:cxn>
                  <a:cxn ang="0">
                    <a:pos x="61" y="21"/>
                  </a:cxn>
                  <a:cxn ang="0">
                    <a:pos x="67" y="13"/>
                  </a:cxn>
                  <a:cxn ang="0">
                    <a:pos x="74" y="12"/>
                  </a:cxn>
                  <a:cxn ang="0">
                    <a:pos x="77" y="10"/>
                  </a:cxn>
                  <a:cxn ang="0">
                    <a:pos x="81" y="6"/>
                  </a:cxn>
                  <a:cxn ang="0">
                    <a:pos x="77" y="6"/>
                  </a:cxn>
                  <a:cxn ang="0">
                    <a:pos x="76" y="5"/>
                  </a:cxn>
                  <a:cxn ang="0">
                    <a:pos x="80" y="4"/>
                  </a:cxn>
                  <a:cxn ang="0">
                    <a:pos x="78" y="0"/>
                  </a:cxn>
                  <a:cxn ang="0">
                    <a:pos x="21" y="22"/>
                  </a:cxn>
                  <a:cxn ang="0">
                    <a:pos x="15" y="26"/>
                  </a:cxn>
                </a:cxnLst>
                <a:rect l="0" t="0" r="r" b="b"/>
                <a:pathLst>
                  <a:path w="81" h="43">
                    <a:moveTo>
                      <a:pt x="15" y="26"/>
                    </a:moveTo>
                    <a:lnTo>
                      <a:pt x="16" y="29"/>
                    </a:lnTo>
                    <a:lnTo>
                      <a:pt x="8" y="38"/>
                    </a:lnTo>
                    <a:lnTo>
                      <a:pt x="0" y="42"/>
                    </a:lnTo>
                    <a:lnTo>
                      <a:pt x="0" y="43"/>
                    </a:lnTo>
                    <a:lnTo>
                      <a:pt x="13" y="42"/>
                    </a:lnTo>
                    <a:lnTo>
                      <a:pt x="18" y="39"/>
                    </a:lnTo>
                    <a:lnTo>
                      <a:pt x="20" y="38"/>
                    </a:lnTo>
                    <a:lnTo>
                      <a:pt x="52" y="25"/>
                    </a:lnTo>
                    <a:lnTo>
                      <a:pt x="54" y="26"/>
                    </a:lnTo>
                    <a:lnTo>
                      <a:pt x="61" y="21"/>
                    </a:lnTo>
                    <a:lnTo>
                      <a:pt x="67" y="13"/>
                    </a:lnTo>
                    <a:lnTo>
                      <a:pt x="74" y="12"/>
                    </a:lnTo>
                    <a:lnTo>
                      <a:pt x="77" y="10"/>
                    </a:lnTo>
                    <a:lnTo>
                      <a:pt x="81" y="6"/>
                    </a:lnTo>
                    <a:lnTo>
                      <a:pt x="77" y="6"/>
                    </a:lnTo>
                    <a:lnTo>
                      <a:pt x="76" y="5"/>
                    </a:lnTo>
                    <a:lnTo>
                      <a:pt x="80" y="4"/>
                    </a:lnTo>
                    <a:lnTo>
                      <a:pt x="78" y="0"/>
                    </a:lnTo>
                    <a:lnTo>
                      <a:pt x="21" y="22"/>
                    </a:lnTo>
                    <a:lnTo>
                      <a:pt x="15" y="2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6" name="Freeform 2235"/>
              <p:cNvSpPr>
                <a:spLocks/>
              </p:cNvSpPr>
              <p:nvPr/>
            </p:nvSpPr>
            <p:spPr bwMode="auto">
              <a:xfrm>
                <a:off x="741675" y="2112963"/>
                <a:ext cx="68263" cy="26987"/>
              </a:xfrm>
              <a:custGeom>
                <a:avLst/>
                <a:gdLst/>
                <a:ahLst/>
                <a:cxnLst>
                  <a:cxn ang="0">
                    <a:pos x="0" y="9"/>
                  </a:cxn>
                  <a:cxn ang="0">
                    <a:pos x="12" y="0"/>
                  </a:cxn>
                  <a:cxn ang="0">
                    <a:pos x="32" y="4"/>
                  </a:cxn>
                  <a:cxn ang="0">
                    <a:pos x="43" y="9"/>
                  </a:cxn>
                  <a:cxn ang="0">
                    <a:pos x="33" y="14"/>
                  </a:cxn>
                  <a:cxn ang="0">
                    <a:pos x="21" y="17"/>
                  </a:cxn>
                  <a:cxn ang="0">
                    <a:pos x="0" y="9"/>
                  </a:cxn>
                </a:cxnLst>
                <a:rect l="0" t="0" r="r" b="b"/>
                <a:pathLst>
                  <a:path w="43" h="17">
                    <a:moveTo>
                      <a:pt x="0" y="9"/>
                    </a:moveTo>
                    <a:lnTo>
                      <a:pt x="12" y="0"/>
                    </a:lnTo>
                    <a:lnTo>
                      <a:pt x="32" y="4"/>
                    </a:lnTo>
                    <a:lnTo>
                      <a:pt x="43" y="9"/>
                    </a:lnTo>
                    <a:lnTo>
                      <a:pt x="33" y="14"/>
                    </a:lnTo>
                    <a:lnTo>
                      <a:pt x="21" y="17"/>
                    </a:lnTo>
                    <a:lnTo>
                      <a:pt x="0" y="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7" name="Freeform 2236"/>
              <p:cNvSpPr>
                <a:spLocks/>
              </p:cNvSpPr>
              <p:nvPr/>
            </p:nvSpPr>
            <p:spPr bwMode="auto">
              <a:xfrm>
                <a:off x="719450" y="2205038"/>
                <a:ext cx="46038" cy="23812"/>
              </a:xfrm>
              <a:custGeom>
                <a:avLst/>
                <a:gdLst/>
                <a:ahLst/>
                <a:cxnLst>
                  <a:cxn ang="0">
                    <a:pos x="0" y="7"/>
                  </a:cxn>
                  <a:cxn ang="0">
                    <a:pos x="26" y="0"/>
                  </a:cxn>
                  <a:cxn ang="0">
                    <a:pos x="29" y="3"/>
                  </a:cxn>
                  <a:cxn ang="0">
                    <a:pos x="25" y="9"/>
                  </a:cxn>
                  <a:cxn ang="0">
                    <a:pos x="22" y="12"/>
                  </a:cxn>
                  <a:cxn ang="0">
                    <a:pos x="9" y="15"/>
                  </a:cxn>
                  <a:cxn ang="0">
                    <a:pos x="0" y="9"/>
                  </a:cxn>
                  <a:cxn ang="0">
                    <a:pos x="0" y="7"/>
                  </a:cxn>
                </a:cxnLst>
                <a:rect l="0" t="0" r="r" b="b"/>
                <a:pathLst>
                  <a:path w="29" h="15">
                    <a:moveTo>
                      <a:pt x="0" y="7"/>
                    </a:moveTo>
                    <a:lnTo>
                      <a:pt x="26" y="0"/>
                    </a:lnTo>
                    <a:lnTo>
                      <a:pt x="29" y="3"/>
                    </a:lnTo>
                    <a:lnTo>
                      <a:pt x="25" y="9"/>
                    </a:lnTo>
                    <a:lnTo>
                      <a:pt x="22" y="12"/>
                    </a:lnTo>
                    <a:lnTo>
                      <a:pt x="9" y="15"/>
                    </a:lnTo>
                    <a:lnTo>
                      <a:pt x="0" y="9"/>
                    </a:lnTo>
                    <a:lnTo>
                      <a:pt x="0"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2177" name="Freeform 2176"/>
            <p:cNvSpPr>
              <a:spLocks/>
            </p:cNvSpPr>
            <p:nvPr/>
          </p:nvSpPr>
          <p:spPr bwMode="auto">
            <a:xfrm>
              <a:off x="335275" y="2424113"/>
              <a:ext cx="33338" cy="12700"/>
            </a:xfrm>
            <a:custGeom>
              <a:avLst/>
              <a:gdLst/>
              <a:ahLst/>
              <a:cxnLst>
                <a:cxn ang="0">
                  <a:pos x="0" y="6"/>
                </a:cxn>
                <a:cxn ang="0">
                  <a:pos x="1" y="4"/>
                </a:cxn>
                <a:cxn ang="0">
                  <a:pos x="10" y="0"/>
                </a:cxn>
                <a:cxn ang="0">
                  <a:pos x="19" y="0"/>
                </a:cxn>
                <a:cxn ang="0">
                  <a:pos x="21" y="2"/>
                </a:cxn>
                <a:cxn ang="0">
                  <a:pos x="21" y="3"/>
                </a:cxn>
                <a:cxn ang="0">
                  <a:pos x="11" y="7"/>
                </a:cxn>
                <a:cxn ang="0">
                  <a:pos x="6" y="8"/>
                </a:cxn>
                <a:cxn ang="0">
                  <a:pos x="6" y="7"/>
                </a:cxn>
                <a:cxn ang="0">
                  <a:pos x="1" y="7"/>
                </a:cxn>
                <a:cxn ang="0">
                  <a:pos x="0" y="6"/>
                </a:cxn>
              </a:cxnLst>
              <a:rect l="0" t="0" r="r" b="b"/>
              <a:pathLst>
                <a:path w="21" h="8">
                  <a:moveTo>
                    <a:pt x="0" y="6"/>
                  </a:moveTo>
                  <a:lnTo>
                    <a:pt x="1" y="4"/>
                  </a:lnTo>
                  <a:lnTo>
                    <a:pt x="10" y="0"/>
                  </a:lnTo>
                  <a:lnTo>
                    <a:pt x="19" y="0"/>
                  </a:lnTo>
                  <a:lnTo>
                    <a:pt x="21" y="2"/>
                  </a:lnTo>
                  <a:lnTo>
                    <a:pt x="21" y="3"/>
                  </a:lnTo>
                  <a:lnTo>
                    <a:pt x="11" y="7"/>
                  </a:lnTo>
                  <a:lnTo>
                    <a:pt x="6" y="8"/>
                  </a:lnTo>
                  <a:lnTo>
                    <a:pt x="6" y="7"/>
                  </a:lnTo>
                  <a:lnTo>
                    <a:pt x="1" y="7"/>
                  </a:lnTo>
                  <a:lnTo>
                    <a:pt x="0" y="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78" name="Freeform 2177"/>
            <p:cNvSpPr>
              <a:spLocks/>
            </p:cNvSpPr>
            <p:nvPr/>
          </p:nvSpPr>
          <p:spPr bwMode="auto">
            <a:xfrm>
              <a:off x="411475" y="2422525"/>
              <a:ext cx="25400" cy="14288"/>
            </a:xfrm>
            <a:custGeom>
              <a:avLst/>
              <a:gdLst/>
              <a:ahLst/>
              <a:cxnLst>
                <a:cxn ang="0">
                  <a:pos x="0" y="8"/>
                </a:cxn>
                <a:cxn ang="0">
                  <a:pos x="0" y="9"/>
                </a:cxn>
                <a:cxn ang="0">
                  <a:pos x="1" y="9"/>
                </a:cxn>
                <a:cxn ang="0">
                  <a:pos x="4" y="8"/>
                </a:cxn>
                <a:cxn ang="0">
                  <a:pos x="8" y="8"/>
                </a:cxn>
                <a:cxn ang="0">
                  <a:pos x="9" y="8"/>
                </a:cxn>
                <a:cxn ang="0">
                  <a:pos x="12" y="5"/>
                </a:cxn>
                <a:cxn ang="0">
                  <a:pos x="16" y="3"/>
                </a:cxn>
                <a:cxn ang="0">
                  <a:pos x="16" y="1"/>
                </a:cxn>
                <a:cxn ang="0">
                  <a:pos x="16" y="0"/>
                </a:cxn>
                <a:cxn ang="0">
                  <a:pos x="14" y="0"/>
                </a:cxn>
                <a:cxn ang="0">
                  <a:pos x="13" y="1"/>
                </a:cxn>
                <a:cxn ang="0">
                  <a:pos x="6" y="3"/>
                </a:cxn>
                <a:cxn ang="0">
                  <a:pos x="5" y="4"/>
                </a:cxn>
                <a:cxn ang="0">
                  <a:pos x="0" y="8"/>
                </a:cxn>
              </a:cxnLst>
              <a:rect l="0" t="0" r="r" b="b"/>
              <a:pathLst>
                <a:path w="16" h="9">
                  <a:moveTo>
                    <a:pt x="0" y="8"/>
                  </a:moveTo>
                  <a:lnTo>
                    <a:pt x="0" y="9"/>
                  </a:lnTo>
                  <a:lnTo>
                    <a:pt x="1" y="9"/>
                  </a:lnTo>
                  <a:lnTo>
                    <a:pt x="4" y="8"/>
                  </a:lnTo>
                  <a:lnTo>
                    <a:pt x="8" y="8"/>
                  </a:lnTo>
                  <a:lnTo>
                    <a:pt x="9" y="8"/>
                  </a:lnTo>
                  <a:lnTo>
                    <a:pt x="12" y="5"/>
                  </a:lnTo>
                  <a:lnTo>
                    <a:pt x="16" y="3"/>
                  </a:lnTo>
                  <a:lnTo>
                    <a:pt x="16" y="1"/>
                  </a:lnTo>
                  <a:lnTo>
                    <a:pt x="16" y="0"/>
                  </a:lnTo>
                  <a:lnTo>
                    <a:pt x="14" y="0"/>
                  </a:lnTo>
                  <a:lnTo>
                    <a:pt x="13" y="1"/>
                  </a:lnTo>
                  <a:lnTo>
                    <a:pt x="6" y="3"/>
                  </a:lnTo>
                  <a:lnTo>
                    <a:pt x="5" y="4"/>
                  </a:lnTo>
                  <a:lnTo>
                    <a:pt x="0" y="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79" name="Freeform 2178"/>
            <p:cNvSpPr>
              <a:spLocks/>
            </p:cNvSpPr>
            <p:nvPr/>
          </p:nvSpPr>
          <p:spPr bwMode="auto">
            <a:xfrm>
              <a:off x="146363" y="2463800"/>
              <a:ext cx="34925" cy="14288"/>
            </a:xfrm>
            <a:custGeom>
              <a:avLst/>
              <a:gdLst/>
              <a:ahLst/>
              <a:cxnLst>
                <a:cxn ang="0">
                  <a:pos x="0" y="7"/>
                </a:cxn>
                <a:cxn ang="0">
                  <a:pos x="0" y="8"/>
                </a:cxn>
                <a:cxn ang="0">
                  <a:pos x="4" y="9"/>
                </a:cxn>
                <a:cxn ang="0">
                  <a:pos x="21" y="3"/>
                </a:cxn>
                <a:cxn ang="0">
                  <a:pos x="22" y="0"/>
                </a:cxn>
                <a:cxn ang="0">
                  <a:pos x="20" y="2"/>
                </a:cxn>
                <a:cxn ang="0">
                  <a:pos x="0" y="7"/>
                </a:cxn>
              </a:cxnLst>
              <a:rect l="0" t="0" r="r" b="b"/>
              <a:pathLst>
                <a:path w="22" h="9">
                  <a:moveTo>
                    <a:pt x="0" y="7"/>
                  </a:moveTo>
                  <a:lnTo>
                    <a:pt x="0" y="8"/>
                  </a:lnTo>
                  <a:lnTo>
                    <a:pt x="4" y="9"/>
                  </a:lnTo>
                  <a:lnTo>
                    <a:pt x="21" y="3"/>
                  </a:lnTo>
                  <a:lnTo>
                    <a:pt x="22" y="0"/>
                  </a:lnTo>
                  <a:lnTo>
                    <a:pt x="20" y="2"/>
                  </a:lnTo>
                  <a:lnTo>
                    <a:pt x="0"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0" name="Freeform 2179"/>
            <p:cNvSpPr>
              <a:spLocks/>
            </p:cNvSpPr>
            <p:nvPr/>
          </p:nvSpPr>
          <p:spPr bwMode="auto">
            <a:xfrm>
              <a:off x="632138" y="2379663"/>
              <a:ext cx="19050" cy="9525"/>
            </a:xfrm>
            <a:custGeom>
              <a:avLst/>
              <a:gdLst/>
              <a:ahLst/>
              <a:cxnLst>
                <a:cxn ang="0">
                  <a:pos x="0" y="4"/>
                </a:cxn>
                <a:cxn ang="0">
                  <a:pos x="5" y="0"/>
                </a:cxn>
                <a:cxn ang="0">
                  <a:pos x="11" y="2"/>
                </a:cxn>
                <a:cxn ang="0">
                  <a:pos x="12" y="4"/>
                </a:cxn>
                <a:cxn ang="0">
                  <a:pos x="3" y="6"/>
                </a:cxn>
                <a:cxn ang="0">
                  <a:pos x="0" y="4"/>
                </a:cxn>
              </a:cxnLst>
              <a:rect l="0" t="0" r="r" b="b"/>
              <a:pathLst>
                <a:path w="12" h="6">
                  <a:moveTo>
                    <a:pt x="0" y="4"/>
                  </a:moveTo>
                  <a:lnTo>
                    <a:pt x="5" y="0"/>
                  </a:lnTo>
                  <a:lnTo>
                    <a:pt x="11" y="2"/>
                  </a:lnTo>
                  <a:lnTo>
                    <a:pt x="12" y="4"/>
                  </a:lnTo>
                  <a:lnTo>
                    <a:pt x="3" y="6"/>
                  </a:lnTo>
                  <a:lnTo>
                    <a:pt x="0" y="4"/>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1" name="Freeform 2180"/>
            <p:cNvSpPr>
              <a:spLocks/>
            </p:cNvSpPr>
            <p:nvPr/>
          </p:nvSpPr>
          <p:spPr bwMode="auto">
            <a:xfrm>
              <a:off x="314638" y="2439988"/>
              <a:ext cx="15875" cy="7937"/>
            </a:xfrm>
            <a:custGeom>
              <a:avLst/>
              <a:gdLst/>
              <a:ahLst/>
              <a:cxnLst>
                <a:cxn ang="0">
                  <a:pos x="4" y="1"/>
                </a:cxn>
                <a:cxn ang="0">
                  <a:pos x="5" y="0"/>
                </a:cxn>
                <a:cxn ang="0">
                  <a:pos x="7" y="0"/>
                </a:cxn>
                <a:cxn ang="0">
                  <a:pos x="10" y="2"/>
                </a:cxn>
                <a:cxn ang="0">
                  <a:pos x="9" y="4"/>
                </a:cxn>
                <a:cxn ang="0">
                  <a:pos x="1" y="5"/>
                </a:cxn>
                <a:cxn ang="0">
                  <a:pos x="0" y="5"/>
                </a:cxn>
                <a:cxn ang="0">
                  <a:pos x="4" y="1"/>
                </a:cxn>
              </a:cxnLst>
              <a:rect l="0" t="0" r="r" b="b"/>
              <a:pathLst>
                <a:path w="10" h="5">
                  <a:moveTo>
                    <a:pt x="4" y="1"/>
                  </a:moveTo>
                  <a:lnTo>
                    <a:pt x="5" y="0"/>
                  </a:lnTo>
                  <a:lnTo>
                    <a:pt x="7" y="0"/>
                  </a:lnTo>
                  <a:lnTo>
                    <a:pt x="10" y="2"/>
                  </a:lnTo>
                  <a:lnTo>
                    <a:pt x="9" y="4"/>
                  </a:lnTo>
                  <a:lnTo>
                    <a:pt x="1" y="5"/>
                  </a:lnTo>
                  <a:lnTo>
                    <a:pt x="0" y="5"/>
                  </a:lnTo>
                  <a:lnTo>
                    <a:pt x="4" y="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2" name="Freeform 2181"/>
            <p:cNvSpPr>
              <a:spLocks/>
            </p:cNvSpPr>
            <p:nvPr/>
          </p:nvSpPr>
          <p:spPr bwMode="auto">
            <a:xfrm>
              <a:off x="336863" y="2443163"/>
              <a:ext cx="15875" cy="6350"/>
            </a:xfrm>
            <a:custGeom>
              <a:avLst/>
              <a:gdLst/>
              <a:ahLst/>
              <a:cxnLst>
                <a:cxn ang="0">
                  <a:pos x="1" y="3"/>
                </a:cxn>
                <a:cxn ang="0">
                  <a:pos x="4" y="2"/>
                </a:cxn>
                <a:cxn ang="0">
                  <a:pos x="9" y="0"/>
                </a:cxn>
                <a:cxn ang="0">
                  <a:pos x="10" y="2"/>
                </a:cxn>
                <a:cxn ang="0">
                  <a:pos x="4" y="4"/>
                </a:cxn>
                <a:cxn ang="0">
                  <a:pos x="0" y="4"/>
                </a:cxn>
                <a:cxn ang="0">
                  <a:pos x="1" y="3"/>
                </a:cxn>
              </a:cxnLst>
              <a:rect l="0" t="0" r="r" b="b"/>
              <a:pathLst>
                <a:path w="10" h="4">
                  <a:moveTo>
                    <a:pt x="1" y="3"/>
                  </a:moveTo>
                  <a:lnTo>
                    <a:pt x="4" y="2"/>
                  </a:lnTo>
                  <a:lnTo>
                    <a:pt x="9" y="0"/>
                  </a:lnTo>
                  <a:lnTo>
                    <a:pt x="10" y="2"/>
                  </a:lnTo>
                  <a:lnTo>
                    <a:pt x="4" y="4"/>
                  </a:lnTo>
                  <a:lnTo>
                    <a:pt x="0" y="4"/>
                  </a:lnTo>
                  <a:lnTo>
                    <a:pt x="1"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3" name="Freeform 2182"/>
            <p:cNvSpPr>
              <a:spLocks/>
            </p:cNvSpPr>
            <p:nvPr/>
          </p:nvSpPr>
          <p:spPr bwMode="auto">
            <a:xfrm>
              <a:off x="376550" y="2436813"/>
              <a:ext cx="14288" cy="9525"/>
            </a:xfrm>
            <a:custGeom>
              <a:avLst/>
              <a:gdLst/>
              <a:ahLst/>
              <a:cxnLst>
                <a:cxn ang="0">
                  <a:pos x="1" y="3"/>
                </a:cxn>
                <a:cxn ang="0">
                  <a:pos x="6" y="0"/>
                </a:cxn>
                <a:cxn ang="0">
                  <a:pos x="9" y="0"/>
                </a:cxn>
                <a:cxn ang="0">
                  <a:pos x="6" y="2"/>
                </a:cxn>
                <a:cxn ang="0">
                  <a:pos x="1" y="6"/>
                </a:cxn>
                <a:cxn ang="0">
                  <a:pos x="0" y="4"/>
                </a:cxn>
                <a:cxn ang="0">
                  <a:pos x="1" y="3"/>
                </a:cxn>
              </a:cxnLst>
              <a:rect l="0" t="0" r="r" b="b"/>
              <a:pathLst>
                <a:path w="9" h="6">
                  <a:moveTo>
                    <a:pt x="1" y="3"/>
                  </a:moveTo>
                  <a:lnTo>
                    <a:pt x="6" y="0"/>
                  </a:lnTo>
                  <a:lnTo>
                    <a:pt x="9" y="0"/>
                  </a:lnTo>
                  <a:lnTo>
                    <a:pt x="6" y="2"/>
                  </a:lnTo>
                  <a:lnTo>
                    <a:pt x="1" y="6"/>
                  </a:lnTo>
                  <a:lnTo>
                    <a:pt x="0" y="4"/>
                  </a:lnTo>
                  <a:lnTo>
                    <a:pt x="1"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184" name="Freeform 2183"/>
            <p:cNvSpPr>
              <a:spLocks/>
            </p:cNvSpPr>
            <p:nvPr/>
          </p:nvSpPr>
          <p:spPr bwMode="auto">
            <a:xfrm>
              <a:off x="316225" y="2430463"/>
              <a:ext cx="14288" cy="6350"/>
            </a:xfrm>
            <a:custGeom>
              <a:avLst/>
              <a:gdLst/>
              <a:ahLst/>
              <a:cxnLst>
                <a:cxn ang="0">
                  <a:pos x="0" y="3"/>
                </a:cxn>
                <a:cxn ang="0">
                  <a:pos x="3" y="2"/>
                </a:cxn>
                <a:cxn ang="0">
                  <a:pos x="8" y="0"/>
                </a:cxn>
                <a:cxn ang="0">
                  <a:pos x="9" y="2"/>
                </a:cxn>
                <a:cxn ang="0">
                  <a:pos x="6" y="3"/>
                </a:cxn>
                <a:cxn ang="0">
                  <a:pos x="0" y="4"/>
                </a:cxn>
                <a:cxn ang="0">
                  <a:pos x="0" y="3"/>
                </a:cxn>
              </a:cxnLst>
              <a:rect l="0" t="0" r="r" b="b"/>
              <a:pathLst>
                <a:path w="9" h="4">
                  <a:moveTo>
                    <a:pt x="0" y="3"/>
                  </a:moveTo>
                  <a:lnTo>
                    <a:pt x="3" y="2"/>
                  </a:lnTo>
                  <a:lnTo>
                    <a:pt x="8" y="0"/>
                  </a:lnTo>
                  <a:lnTo>
                    <a:pt x="9" y="2"/>
                  </a:lnTo>
                  <a:lnTo>
                    <a:pt x="6" y="3"/>
                  </a:lnTo>
                  <a:lnTo>
                    <a:pt x="0" y="4"/>
                  </a:lnTo>
                  <a:lnTo>
                    <a:pt x="0" y="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sp>
        <p:nvSpPr>
          <p:cNvPr id="2238" name="Freeform 2237"/>
          <p:cNvSpPr>
            <a:spLocks/>
          </p:cNvSpPr>
          <p:nvPr/>
        </p:nvSpPr>
        <p:spPr bwMode="auto">
          <a:xfrm>
            <a:off x="2708588" y="2695575"/>
            <a:ext cx="4762" cy="1588"/>
          </a:xfrm>
          <a:custGeom>
            <a:avLst/>
            <a:gdLst/>
            <a:ahLst/>
            <a:cxnLst>
              <a:cxn ang="0">
                <a:pos x="0" y="1"/>
              </a:cxn>
              <a:cxn ang="0">
                <a:pos x="3" y="1"/>
              </a:cxn>
              <a:cxn ang="0">
                <a:pos x="2" y="0"/>
              </a:cxn>
              <a:cxn ang="0">
                <a:pos x="0" y="0"/>
              </a:cxn>
              <a:cxn ang="0">
                <a:pos x="0" y="1"/>
              </a:cxn>
            </a:cxnLst>
            <a:rect l="0" t="0" r="r" b="b"/>
            <a:pathLst>
              <a:path w="3" h="1">
                <a:moveTo>
                  <a:pt x="0" y="1"/>
                </a:moveTo>
                <a:lnTo>
                  <a:pt x="3" y="1"/>
                </a:lnTo>
                <a:lnTo>
                  <a:pt x="2" y="0"/>
                </a:lnTo>
                <a:lnTo>
                  <a:pt x="0" y="0"/>
                </a:lnTo>
                <a:lnTo>
                  <a:pt x="0" y="1"/>
                </a:lnTo>
                <a:close/>
              </a:path>
            </a:pathLst>
          </a:custGeom>
          <a:solidFill>
            <a:srgbClr val="78A22F"/>
          </a:solidFill>
          <a:ln w="0">
            <a:solidFill>
              <a:srgbClr val="C2CC23"/>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39" name="Freeform 2238"/>
          <p:cNvSpPr>
            <a:spLocks/>
          </p:cNvSpPr>
          <p:nvPr/>
        </p:nvSpPr>
        <p:spPr bwMode="auto">
          <a:xfrm>
            <a:off x="2230750" y="3300413"/>
            <a:ext cx="6350" cy="3175"/>
          </a:xfrm>
          <a:custGeom>
            <a:avLst/>
            <a:gdLst/>
            <a:ahLst/>
            <a:cxnLst>
              <a:cxn ang="0">
                <a:pos x="0" y="2"/>
              </a:cxn>
              <a:cxn ang="0">
                <a:pos x="4" y="0"/>
              </a:cxn>
              <a:cxn ang="0">
                <a:pos x="3" y="1"/>
              </a:cxn>
              <a:cxn ang="0">
                <a:pos x="0" y="2"/>
              </a:cxn>
            </a:cxnLst>
            <a:rect l="0" t="0" r="r" b="b"/>
            <a:pathLst>
              <a:path w="4" h="2">
                <a:moveTo>
                  <a:pt x="0" y="2"/>
                </a:moveTo>
                <a:lnTo>
                  <a:pt x="4" y="0"/>
                </a:lnTo>
                <a:lnTo>
                  <a:pt x="3" y="1"/>
                </a:lnTo>
                <a:lnTo>
                  <a:pt x="0" y="2"/>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0" name="Freeform 2239"/>
          <p:cNvSpPr>
            <a:spLocks/>
          </p:cNvSpPr>
          <p:nvPr/>
        </p:nvSpPr>
        <p:spPr bwMode="auto">
          <a:xfrm>
            <a:off x="2237100" y="3300413"/>
            <a:ext cx="3175" cy="1587"/>
          </a:xfrm>
          <a:custGeom>
            <a:avLst/>
            <a:gdLst/>
            <a:ahLst/>
            <a:cxnLst>
              <a:cxn ang="0">
                <a:pos x="0" y="0"/>
              </a:cxn>
              <a:cxn ang="0">
                <a:pos x="2" y="0"/>
              </a:cxn>
              <a:cxn ang="0">
                <a:pos x="0" y="0"/>
              </a:cxn>
            </a:cxnLst>
            <a:rect l="0" t="0" r="r" b="b"/>
            <a:pathLst>
              <a:path w="2">
                <a:moveTo>
                  <a:pt x="0" y="0"/>
                </a:moveTo>
                <a:lnTo>
                  <a:pt x="2" y="0"/>
                </a:lnTo>
                <a:lnTo>
                  <a:pt x="0" y="0"/>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1" name="Freeform 2240"/>
          <p:cNvSpPr>
            <a:spLocks/>
          </p:cNvSpPr>
          <p:nvPr/>
        </p:nvSpPr>
        <p:spPr bwMode="auto">
          <a:xfrm>
            <a:off x="2241863" y="3297238"/>
            <a:ext cx="1587" cy="3175"/>
          </a:xfrm>
          <a:custGeom>
            <a:avLst/>
            <a:gdLst/>
            <a:ahLst/>
            <a:cxnLst>
              <a:cxn ang="0">
                <a:pos x="0" y="2"/>
              </a:cxn>
              <a:cxn ang="0">
                <a:pos x="1" y="0"/>
              </a:cxn>
              <a:cxn ang="0">
                <a:pos x="0" y="2"/>
              </a:cxn>
            </a:cxnLst>
            <a:rect l="0" t="0" r="r" b="b"/>
            <a:pathLst>
              <a:path w="1" h="2">
                <a:moveTo>
                  <a:pt x="0" y="2"/>
                </a:moveTo>
                <a:lnTo>
                  <a:pt x="1" y="0"/>
                </a:lnTo>
                <a:lnTo>
                  <a:pt x="0" y="2"/>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242" name="Group 3371"/>
          <p:cNvGrpSpPr/>
          <p:nvPr/>
        </p:nvGrpSpPr>
        <p:grpSpPr>
          <a:xfrm>
            <a:off x="3953188" y="2455863"/>
            <a:ext cx="4930775" cy="2525712"/>
            <a:chOff x="3953188" y="2455863"/>
            <a:chExt cx="4930775" cy="2525712"/>
          </a:xfrm>
          <a:solidFill>
            <a:srgbClr val="DDD0C8"/>
          </a:solidFill>
        </p:grpSpPr>
        <p:sp>
          <p:nvSpPr>
            <p:cNvPr id="2243" name="Freeform 2242"/>
            <p:cNvSpPr>
              <a:spLocks/>
            </p:cNvSpPr>
            <p:nvPr/>
          </p:nvSpPr>
          <p:spPr bwMode="auto">
            <a:xfrm>
              <a:off x="8515663" y="4205288"/>
              <a:ext cx="115887" cy="71437"/>
            </a:xfrm>
            <a:custGeom>
              <a:avLst/>
              <a:gdLst/>
              <a:ahLst/>
              <a:cxnLst>
                <a:cxn ang="0">
                  <a:pos x="73" y="6"/>
                </a:cxn>
                <a:cxn ang="0">
                  <a:pos x="68" y="19"/>
                </a:cxn>
                <a:cxn ang="0">
                  <a:pos x="64" y="21"/>
                </a:cxn>
                <a:cxn ang="0">
                  <a:pos x="65" y="28"/>
                </a:cxn>
                <a:cxn ang="0">
                  <a:pos x="54" y="33"/>
                </a:cxn>
                <a:cxn ang="0">
                  <a:pos x="26" y="45"/>
                </a:cxn>
                <a:cxn ang="0">
                  <a:pos x="12" y="42"/>
                </a:cxn>
                <a:cxn ang="0">
                  <a:pos x="4" y="34"/>
                </a:cxn>
                <a:cxn ang="0">
                  <a:pos x="0" y="28"/>
                </a:cxn>
                <a:cxn ang="0">
                  <a:pos x="25" y="29"/>
                </a:cxn>
                <a:cxn ang="0">
                  <a:pos x="30" y="19"/>
                </a:cxn>
                <a:cxn ang="0">
                  <a:pos x="30" y="25"/>
                </a:cxn>
                <a:cxn ang="0">
                  <a:pos x="39" y="29"/>
                </a:cxn>
                <a:cxn ang="0">
                  <a:pos x="56" y="17"/>
                </a:cxn>
                <a:cxn ang="0">
                  <a:pos x="58" y="4"/>
                </a:cxn>
                <a:cxn ang="0">
                  <a:pos x="67" y="0"/>
                </a:cxn>
                <a:cxn ang="0">
                  <a:pos x="73" y="6"/>
                </a:cxn>
              </a:cxnLst>
              <a:rect l="0" t="0" r="r" b="b"/>
              <a:pathLst>
                <a:path w="73" h="45">
                  <a:moveTo>
                    <a:pt x="73" y="6"/>
                  </a:moveTo>
                  <a:lnTo>
                    <a:pt x="68" y="19"/>
                  </a:lnTo>
                  <a:lnTo>
                    <a:pt x="64" y="21"/>
                  </a:lnTo>
                  <a:lnTo>
                    <a:pt x="65" y="28"/>
                  </a:lnTo>
                  <a:lnTo>
                    <a:pt x="54" y="33"/>
                  </a:lnTo>
                  <a:lnTo>
                    <a:pt x="26" y="45"/>
                  </a:lnTo>
                  <a:lnTo>
                    <a:pt x="12" y="42"/>
                  </a:lnTo>
                  <a:lnTo>
                    <a:pt x="4" y="34"/>
                  </a:lnTo>
                  <a:lnTo>
                    <a:pt x="0" y="28"/>
                  </a:lnTo>
                  <a:lnTo>
                    <a:pt x="25" y="29"/>
                  </a:lnTo>
                  <a:lnTo>
                    <a:pt x="30" y="19"/>
                  </a:lnTo>
                  <a:lnTo>
                    <a:pt x="30" y="25"/>
                  </a:lnTo>
                  <a:lnTo>
                    <a:pt x="39" y="29"/>
                  </a:lnTo>
                  <a:lnTo>
                    <a:pt x="56" y="17"/>
                  </a:lnTo>
                  <a:lnTo>
                    <a:pt x="58" y="4"/>
                  </a:lnTo>
                  <a:lnTo>
                    <a:pt x="67" y="0"/>
                  </a:lnTo>
                  <a:lnTo>
                    <a:pt x="73" y="6"/>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4" name="Freeform 2243"/>
            <p:cNvSpPr>
              <a:spLocks/>
            </p:cNvSpPr>
            <p:nvPr/>
          </p:nvSpPr>
          <p:spPr bwMode="auto">
            <a:xfrm>
              <a:off x="8583925" y="4156075"/>
              <a:ext cx="66675" cy="69850"/>
            </a:xfrm>
            <a:custGeom>
              <a:avLst/>
              <a:gdLst/>
              <a:ahLst/>
              <a:cxnLst>
                <a:cxn ang="0">
                  <a:pos x="42" y="37"/>
                </a:cxn>
                <a:cxn ang="0">
                  <a:pos x="37" y="44"/>
                </a:cxn>
                <a:cxn ang="0">
                  <a:pos x="22" y="21"/>
                </a:cxn>
                <a:cxn ang="0">
                  <a:pos x="13" y="13"/>
                </a:cxn>
                <a:cxn ang="0">
                  <a:pos x="0" y="0"/>
                </a:cxn>
                <a:cxn ang="0">
                  <a:pos x="7" y="3"/>
                </a:cxn>
                <a:cxn ang="0">
                  <a:pos x="20" y="12"/>
                </a:cxn>
                <a:cxn ang="0">
                  <a:pos x="32" y="22"/>
                </a:cxn>
                <a:cxn ang="0">
                  <a:pos x="42" y="37"/>
                </a:cxn>
              </a:cxnLst>
              <a:rect l="0" t="0" r="r" b="b"/>
              <a:pathLst>
                <a:path w="42" h="44">
                  <a:moveTo>
                    <a:pt x="42" y="37"/>
                  </a:moveTo>
                  <a:lnTo>
                    <a:pt x="37" y="44"/>
                  </a:lnTo>
                  <a:lnTo>
                    <a:pt x="22" y="21"/>
                  </a:lnTo>
                  <a:lnTo>
                    <a:pt x="13" y="13"/>
                  </a:lnTo>
                  <a:lnTo>
                    <a:pt x="0" y="0"/>
                  </a:lnTo>
                  <a:lnTo>
                    <a:pt x="7" y="3"/>
                  </a:lnTo>
                  <a:lnTo>
                    <a:pt x="20" y="12"/>
                  </a:lnTo>
                  <a:lnTo>
                    <a:pt x="32" y="22"/>
                  </a:lnTo>
                  <a:lnTo>
                    <a:pt x="42" y="3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5" name="Freeform 2244"/>
            <p:cNvSpPr>
              <a:spLocks/>
            </p:cNvSpPr>
            <p:nvPr/>
          </p:nvSpPr>
          <p:spPr bwMode="auto">
            <a:xfrm>
              <a:off x="8691875" y="4246563"/>
              <a:ext cx="31750" cy="46037"/>
            </a:xfrm>
            <a:custGeom>
              <a:avLst/>
              <a:gdLst/>
              <a:ahLst/>
              <a:cxnLst>
                <a:cxn ang="0">
                  <a:pos x="20" y="27"/>
                </a:cxn>
                <a:cxn ang="0">
                  <a:pos x="16" y="29"/>
                </a:cxn>
                <a:cxn ang="0">
                  <a:pos x="4" y="16"/>
                </a:cxn>
                <a:cxn ang="0">
                  <a:pos x="0" y="0"/>
                </a:cxn>
                <a:cxn ang="0">
                  <a:pos x="16" y="15"/>
                </a:cxn>
                <a:cxn ang="0">
                  <a:pos x="20" y="27"/>
                </a:cxn>
              </a:cxnLst>
              <a:rect l="0" t="0" r="r" b="b"/>
              <a:pathLst>
                <a:path w="20" h="29">
                  <a:moveTo>
                    <a:pt x="20" y="27"/>
                  </a:moveTo>
                  <a:lnTo>
                    <a:pt x="16" y="29"/>
                  </a:lnTo>
                  <a:lnTo>
                    <a:pt x="4" y="16"/>
                  </a:lnTo>
                  <a:lnTo>
                    <a:pt x="0" y="0"/>
                  </a:lnTo>
                  <a:lnTo>
                    <a:pt x="16" y="15"/>
                  </a:lnTo>
                  <a:lnTo>
                    <a:pt x="20" y="27"/>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6" name="Freeform 2245"/>
            <p:cNvSpPr>
              <a:spLocks/>
            </p:cNvSpPr>
            <p:nvPr/>
          </p:nvSpPr>
          <p:spPr bwMode="auto">
            <a:xfrm>
              <a:off x="8818875" y="4368800"/>
              <a:ext cx="30163" cy="19050"/>
            </a:xfrm>
            <a:custGeom>
              <a:avLst/>
              <a:gdLst/>
              <a:ahLst/>
              <a:cxnLst>
                <a:cxn ang="0">
                  <a:pos x="18" y="12"/>
                </a:cxn>
                <a:cxn ang="0">
                  <a:pos x="19" y="11"/>
                </a:cxn>
                <a:cxn ang="0">
                  <a:pos x="2" y="0"/>
                </a:cxn>
                <a:cxn ang="0">
                  <a:pos x="0" y="6"/>
                </a:cxn>
                <a:cxn ang="0">
                  <a:pos x="18" y="12"/>
                </a:cxn>
              </a:cxnLst>
              <a:rect l="0" t="0" r="r" b="b"/>
              <a:pathLst>
                <a:path w="19" h="12">
                  <a:moveTo>
                    <a:pt x="18" y="12"/>
                  </a:moveTo>
                  <a:lnTo>
                    <a:pt x="19" y="11"/>
                  </a:lnTo>
                  <a:lnTo>
                    <a:pt x="2" y="0"/>
                  </a:lnTo>
                  <a:lnTo>
                    <a:pt x="0" y="6"/>
                  </a:lnTo>
                  <a:lnTo>
                    <a:pt x="18" y="12"/>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7" name="Freeform 2246"/>
            <p:cNvSpPr>
              <a:spLocks/>
            </p:cNvSpPr>
            <p:nvPr/>
          </p:nvSpPr>
          <p:spPr bwMode="auto">
            <a:xfrm>
              <a:off x="8741088" y="4286250"/>
              <a:ext cx="23812" cy="23813"/>
            </a:xfrm>
            <a:custGeom>
              <a:avLst/>
              <a:gdLst/>
              <a:ahLst/>
              <a:cxnLst>
                <a:cxn ang="0">
                  <a:pos x="0" y="0"/>
                </a:cxn>
                <a:cxn ang="0">
                  <a:pos x="15" y="15"/>
                </a:cxn>
                <a:cxn ang="0">
                  <a:pos x="4" y="11"/>
                </a:cxn>
                <a:cxn ang="0">
                  <a:pos x="0" y="0"/>
                </a:cxn>
              </a:cxnLst>
              <a:rect l="0" t="0" r="r" b="b"/>
              <a:pathLst>
                <a:path w="15" h="15">
                  <a:moveTo>
                    <a:pt x="0" y="0"/>
                  </a:moveTo>
                  <a:lnTo>
                    <a:pt x="15" y="15"/>
                  </a:lnTo>
                  <a:lnTo>
                    <a:pt x="4" y="11"/>
                  </a:lnTo>
                  <a:lnTo>
                    <a:pt x="0"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8" name="Freeform 2247"/>
            <p:cNvSpPr>
              <a:spLocks/>
            </p:cNvSpPr>
            <p:nvPr/>
          </p:nvSpPr>
          <p:spPr bwMode="auto">
            <a:xfrm>
              <a:off x="8861738" y="4398963"/>
              <a:ext cx="22225" cy="17462"/>
            </a:xfrm>
            <a:custGeom>
              <a:avLst/>
              <a:gdLst/>
              <a:ahLst/>
              <a:cxnLst>
                <a:cxn ang="0">
                  <a:pos x="14" y="11"/>
                </a:cxn>
                <a:cxn ang="0">
                  <a:pos x="1" y="4"/>
                </a:cxn>
                <a:cxn ang="0">
                  <a:pos x="0" y="0"/>
                </a:cxn>
                <a:cxn ang="0">
                  <a:pos x="14" y="9"/>
                </a:cxn>
                <a:cxn ang="0">
                  <a:pos x="14" y="11"/>
                </a:cxn>
              </a:cxnLst>
              <a:rect l="0" t="0" r="r" b="b"/>
              <a:pathLst>
                <a:path w="14" h="11">
                  <a:moveTo>
                    <a:pt x="14" y="11"/>
                  </a:moveTo>
                  <a:lnTo>
                    <a:pt x="1" y="4"/>
                  </a:lnTo>
                  <a:lnTo>
                    <a:pt x="0" y="0"/>
                  </a:lnTo>
                  <a:lnTo>
                    <a:pt x="14" y="9"/>
                  </a:lnTo>
                  <a:lnTo>
                    <a:pt x="14" y="1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49" name="Freeform 2248"/>
            <p:cNvSpPr>
              <a:spLocks/>
            </p:cNvSpPr>
            <p:nvPr/>
          </p:nvSpPr>
          <p:spPr bwMode="auto">
            <a:xfrm>
              <a:off x="8755375" y="4330700"/>
              <a:ext cx="15875" cy="14288"/>
            </a:xfrm>
            <a:custGeom>
              <a:avLst/>
              <a:gdLst/>
              <a:ahLst/>
              <a:cxnLst>
                <a:cxn ang="0">
                  <a:pos x="10" y="9"/>
                </a:cxn>
                <a:cxn ang="0">
                  <a:pos x="6" y="0"/>
                </a:cxn>
                <a:cxn ang="0">
                  <a:pos x="0" y="2"/>
                </a:cxn>
                <a:cxn ang="0">
                  <a:pos x="4" y="4"/>
                </a:cxn>
                <a:cxn ang="0">
                  <a:pos x="10" y="9"/>
                </a:cxn>
              </a:cxnLst>
              <a:rect l="0" t="0" r="r" b="b"/>
              <a:pathLst>
                <a:path w="10" h="9">
                  <a:moveTo>
                    <a:pt x="10" y="9"/>
                  </a:moveTo>
                  <a:lnTo>
                    <a:pt x="6" y="0"/>
                  </a:lnTo>
                  <a:lnTo>
                    <a:pt x="0" y="2"/>
                  </a:lnTo>
                  <a:lnTo>
                    <a:pt x="4" y="4"/>
                  </a:lnTo>
                  <a:lnTo>
                    <a:pt x="10" y="9"/>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0" name="Freeform 2249"/>
            <p:cNvSpPr>
              <a:spLocks/>
            </p:cNvSpPr>
            <p:nvPr/>
          </p:nvSpPr>
          <p:spPr bwMode="auto">
            <a:xfrm>
              <a:off x="8849038" y="4338638"/>
              <a:ext cx="14287" cy="39687"/>
            </a:xfrm>
            <a:custGeom>
              <a:avLst/>
              <a:gdLst/>
              <a:ahLst/>
              <a:cxnLst>
                <a:cxn ang="0">
                  <a:pos x="1" y="0"/>
                </a:cxn>
                <a:cxn ang="0">
                  <a:pos x="9" y="25"/>
                </a:cxn>
                <a:cxn ang="0">
                  <a:pos x="0" y="5"/>
                </a:cxn>
                <a:cxn ang="0">
                  <a:pos x="1" y="0"/>
                </a:cxn>
              </a:cxnLst>
              <a:rect l="0" t="0" r="r" b="b"/>
              <a:pathLst>
                <a:path w="9" h="25">
                  <a:moveTo>
                    <a:pt x="1" y="0"/>
                  </a:moveTo>
                  <a:lnTo>
                    <a:pt x="9" y="25"/>
                  </a:lnTo>
                  <a:lnTo>
                    <a:pt x="0" y="5"/>
                  </a:lnTo>
                  <a:lnTo>
                    <a:pt x="1"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1" name="Freeform 2250"/>
            <p:cNvSpPr>
              <a:spLocks/>
            </p:cNvSpPr>
            <p:nvPr/>
          </p:nvSpPr>
          <p:spPr bwMode="auto">
            <a:xfrm>
              <a:off x="8793475" y="4314825"/>
              <a:ext cx="33338" cy="31750"/>
            </a:xfrm>
            <a:custGeom>
              <a:avLst/>
              <a:gdLst/>
              <a:ahLst/>
              <a:cxnLst>
                <a:cxn ang="0">
                  <a:pos x="19" y="20"/>
                </a:cxn>
                <a:cxn ang="0">
                  <a:pos x="21" y="20"/>
                </a:cxn>
                <a:cxn ang="0">
                  <a:pos x="10" y="10"/>
                </a:cxn>
                <a:cxn ang="0">
                  <a:pos x="0" y="0"/>
                </a:cxn>
                <a:cxn ang="0">
                  <a:pos x="10" y="10"/>
                </a:cxn>
                <a:cxn ang="0">
                  <a:pos x="19" y="20"/>
                </a:cxn>
              </a:cxnLst>
              <a:rect l="0" t="0" r="r" b="b"/>
              <a:pathLst>
                <a:path w="21" h="20">
                  <a:moveTo>
                    <a:pt x="19" y="20"/>
                  </a:moveTo>
                  <a:lnTo>
                    <a:pt x="21" y="20"/>
                  </a:lnTo>
                  <a:lnTo>
                    <a:pt x="10" y="10"/>
                  </a:lnTo>
                  <a:lnTo>
                    <a:pt x="0" y="0"/>
                  </a:lnTo>
                  <a:lnTo>
                    <a:pt x="10" y="10"/>
                  </a:lnTo>
                  <a:lnTo>
                    <a:pt x="19" y="2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2" name="Freeform 2251"/>
            <p:cNvSpPr>
              <a:spLocks/>
            </p:cNvSpPr>
            <p:nvPr/>
          </p:nvSpPr>
          <p:spPr bwMode="auto">
            <a:xfrm>
              <a:off x="7818750" y="4354513"/>
              <a:ext cx="79375" cy="47625"/>
            </a:xfrm>
            <a:custGeom>
              <a:avLst/>
              <a:gdLst/>
              <a:ahLst/>
              <a:cxnLst>
                <a:cxn ang="0">
                  <a:pos x="29" y="0"/>
                </a:cxn>
                <a:cxn ang="0">
                  <a:pos x="29" y="2"/>
                </a:cxn>
                <a:cxn ang="0">
                  <a:pos x="28" y="2"/>
                </a:cxn>
                <a:cxn ang="0">
                  <a:pos x="28" y="3"/>
                </a:cxn>
                <a:cxn ang="0">
                  <a:pos x="28" y="5"/>
                </a:cxn>
                <a:cxn ang="0">
                  <a:pos x="28" y="7"/>
                </a:cxn>
                <a:cxn ang="0">
                  <a:pos x="28" y="8"/>
                </a:cxn>
                <a:cxn ang="0">
                  <a:pos x="28" y="9"/>
                </a:cxn>
                <a:cxn ang="0">
                  <a:pos x="28" y="12"/>
                </a:cxn>
                <a:cxn ang="0">
                  <a:pos x="28" y="13"/>
                </a:cxn>
                <a:cxn ang="0">
                  <a:pos x="29" y="13"/>
                </a:cxn>
                <a:cxn ang="0">
                  <a:pos x="29" y="12"/>
                </a:cxn>
                <a:cxn ang="0">
                  <a:pos x="30" y="12"/>
                </a:cxn>
                <a:cxn ang="0">
                  <a:pos x="32" y="12"/>
                </a:cxn>
                <a:cxn ang="0">
                  <a:pos x="32" y="11"/>
                </a:cxn>
                <a:cxn ang="0">
                  <a:pos x="33" y="11"/>
                </a:cxn>
                <a:cxn ang="0">
                  <a:pos x="33" y="9"/>
                </a:cxn>
                <a:cxn ang="0">
                  <a:pos x="34" y="9"/>
                </a:cxn>
                <a:cxn ang="0">
                  <a:pos x="35" y="8"/>
                </a:cxn>
                <a:cxn ang="0">
                  <a:pos x="37" y="8"/>
                </a:cxn>
                <a:cxn ang="0">
                  <a:pos x="38" y="8"/>
                </a:cxn>
                <a:cxn ang="0">
                  <a:pos x="38" y="7"/>
                </a:cxn>
                <a:cxn ang="0">
                  <a:pos x="39" y="7"/>
                </a:cxn>
                <a:cxn ang="0">
                  <a:pos x="39" y="8"/>
                </a:cxn>
                <a:cxn ang="0">
                  <a:pos x="41" y="7"/>
                </a:cxn>
                <a:cxn ang="0">
                  <a:pos x="42" y="7"/>
                </a:cxn>
                <a:cxn ang="0">
                  <a:pos x="43" y="5"/>
                </a:cxn>
                <a:cxn ang="0">
                  <a:pos x="43" y="7"/>
                </a:cxn>
                <a:cxn ang="0">
                  <a:pos x="45" y="7"/>
                </a:cxn>
                <a:cxn ang="0">
                  <a:pos x="45" y="5"/>
                </a:cxn>
                <a:cxn ang="0">
                  <a:pos x="46" y="5"/>
                </a:cxn>
                <a:cxn ang="0">
                  <a:pos x="47" y="4"/>
                </a:cxn>
                <a:cxn ang="0">
                  <a:pos x="49" y="3"/>
                </a:cxn>
                <a:cxn ang="0">
                  <a:pos x="50" y="3"/>
                </a:cxn>
                <a:cxn ang="0">
                  <a:pos x="47" y="5"/>
                </a:cxn>
                <a:cxn ang="0">
                  <a:pos x="25" y="18"/>
                </a:cxn>
                <a:cxn ang="0">
                  <a:pos x="3" y="30"/>
                </a:cxn>
                <a:cxn ang="0">
                  <a:pos x="0" y="25"/>
                </a:cxn>
                <a:cxn ang="0">
                  <a:pos x="2" y="24"/>
                </a:cxn>
                <a:cxn ang="0">
                  <a:pos x="9" y="11"/>
                </a:cxn>
                <a:cxn ang="0">
                  <a:pos x="26" y="2"/>
                </a:cxn>
                <a:cxn ang="0">
                  <a:pos x="29" y="0"/>
                </a:cxn>
              </a:cxnLst>
              <a:rect l="0" t="0" r="r" b="b"/>
              <a:pathLst>
                <a:path w="50" h="30">
                  <a:moveTo>
                    <a:pt x="29" y="0"/>
                  </a:moveTo>
                  <a:lnTo>
                    <a:pt x="29" y="2"/>
                  </a:lnTo>
                  <a:lnTo>
                    <a:pt x="28" y="2"/>
                  </a:lnTo>
                  <a:lnTo>
                    <a:pt x="28" y="3"/>
                  </a:lnTo>
                  <a:lnTo>
                    <a:pt x="28" y="5"/>
                  </a:lnTo>
                  <a:lnTo>
                    <a:pt x="28" y="7"/>
                  </a:lnTo>
                  <a:lnTo>
                    <a:pt x="28" y="8"/>
                  </a:lnTo>
                  <a:lnTo>
                    <a:pt x="28" y="9"/>
                  </a:lnTo>
                  <a:lnTo>
                    <a:pt x="28" y="12"/>
                  </a:lnTo>
                  <a:lnTo>
                    <a:pt x="28" y="13"/>
                  </a:lnTo>
                  <a:lnTo>
                    <a:pt x="29" y="13"/>
                  </a:lnTo>
                  <a:lnTo>
                    <a:pt x="29" y="12"/>
                  </a:lnTo>
                  <a:lnTo>
                    <a:pt x="30" y="12"/>
                  </a:lnTo>
                  <a:lnTo>
                    <a:pt x="32" y="12"/>
                  </a:lnTo>
                  <a:lnTo>
                    <a:pt x="32" y="11"/>
                  </a:lnTo>
                  <a:lnTo>
                    <a:pt x="33" y="11"/>
                  </a:lnTo>
                  <a:lnTo>
                    <a:pt x="33" y="9"/>
                  </a:lnTo>
                  <a:lnTo>
                    <a:pt x="34" y="9"/>
                  </a:lnTo>
                  <a:lnTo>
                    <a:pt x="35" y="8"/>
                  </a:lnTo>
                  <a:lnTo>
                    <a:pt x="37" y="8"/>
                  </a:lnTo>
                  <a:lnTo>
                    <a:pt x="38" y="8"/>
                  </a:lnTo>
                  <a:lnTo>
                    <a:pt x="38" y="7"/>
                  </a:lnTo>
                  <a:lnTo>
                    <a:pt x="39" y="7"/>
                  </a:lnTo>
                  <a:lnTo>
                    <a:pt x="39" y="8"/>
                  </a:lnTo>
                  <a:lnTo>
                    <a:pt x="41" y="7"/>
                  </a:lnTo>
                  <a:lnTo>
                    <a:pt x="42" y="7"/>
                  </a:lnTo>
                  <a:lnTo>
                    <a:pt x="43" y="5"/>
                  </a:lnTo>
                  <a:lnTo>
                    <a:pt x="43" y="7"/>
                  </a:lnTo>
                  <a:lnTo>
                    <a:pt x="45" y="7"/>
                  </a:lnTo>
                  <a:lnTo>
                    <a:pt x="45" y="5"/>
                  </a:lnTo>
                  <a:lnTo>
                    <a:pt x="46" y="5"/>
                  </a:lnTo>
                  <a:lnTo>
                    <a:pt x="47" y="4"/>
                  </a:lnTo>
                  <a:lnTo>
                    <a:pt x="49" y="3"/>
                  </a:lnTo>
                  <a:lnTo>
                    <a:pt x="50" y="3"/>
                  </a:lnTo>
                  <a:lnTo>
                    <a:pt x="47" y="5"/>
                  </a:lnTo>
                  <a:lnTo>
                    <a:pt x="25" y="18"/>
                  </a:lnTo>
                  <a:lnTo>
                    <a:pt x="3" y="30"/>
                  </a:lnTo>
                  <a:lnTo>
                    <a:pt x="0" y="25"/>
                  </a:lnTo>
                  <a:lnTo>
                    <a:pt x="2" y="24"/>
                  </a:lnTo>
                  <a:lnTo>
                    <a:pt x="9" y="11"/>
                  </a:lnTo>
                  <a:lnTo>
                    <a:pt x="26" y="2"/>
                  </a:lnTo>
                  <a:lnTo>
                    <a:pt x="29" y="0"/>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3" name="Freeform 2252"/>
            <p:cNvSpPr>
              <a:spLocks/>
            </p:cNvSpPr>
            <p:nvPr/>
          </p:nvSpPr>
          <p:spPr bwMode="auto">
            <a:xfrm>
              <a:off x="7863200" y="4338638"/>
              <a:ext cx="65088" cy="36512"/>
            </a:xfrm>
            <a:custGeom>
              <a:avLst/>
              <a:gdLst/>
              <a:ahLst/>
              <a:cxnLst>
                <a:cxn ang="0">
                  <a:pos x="35" y="1"/>
                </a:cxn>
                <a:cxn ang="0">
                  <a:pos x="36" y="0"/>
                </a:cxn>
                <a:cxn ang="0">
                  <a:pos x="37" y="1"/>
                </a:cxn>
                <a:cxn ang="0">
                  <a:pos x="39" y="0"/>
                </a:cxn>
                <a:cxn ang="0">
                  <a:pos x="41" y="1"/>
                </a:cxn>
                <a:cxn ang="0">
                  <a:pos x="40" y="2"/>
                </a:cxn>
                <a:cxn ang="0">
                  <a:pos x="39" y="4"/>
                </a:cxn>
                <a:cxn ang="0">
                  <a:pos x="37" y="5"/>
                </a:cxn>
                <a:cxn ang="0">
                  <a:pos x="36" y="6"/>
                </a:cxn>
                <a:cxn ang="0">
                  <a:pos x="35" y="8"/>
                </a:cxn>
                <a:cxn ang="0">
                  <a:pos x="34" y="9"/>
                </a:cxn>
                <a:cxn ang="0">
                  <a:pos x="31" y="9"/>
                </a:cxn>
                <a:cxn ang="0">
                  <a:pos x="28" y="9"/>
                </a:cxn>
                <a:cxn ang="0">
                  <a:pos x="28" y="9"/>
                </a:cxn>
                <a:cxn ang="0">
                  <a:pos x="27" y="10"/>
                </a:cxn>
                <a:cxn ang="0">
                  <a:pos x="26" y="12"/>
                </a:cxn>
                <a:cxn ang="0">
                  <a:pos x="24" y="13"/>
                </a:cxn>
                <a:cxn ang="0">
                  <a:pos x="22" y="13"/>
                </a:cxn>
                <a:cxn ang="0">
                  <a:pos x="19" y="14"/>
                </a:cxn>
                <a:cxn ang="0">
                  <a:pos x="17" y="15"/>
                </a:cxn>
                <a:cxn ang="0">
                  <a:pos x="15" y="17"/>
                </a:cxn>
                <a:cxn ang="0">
                  <a:pos x="14" y="17"/>
                </a:cxn>
                <a:cxn ang="0">
                  <a:pos x="11" y="18"/>
                </a:cxn>
                <a:cxn ang="0">
                  <a:pos x="10" y="17"/>
                </a:cxn>
                <a:cxn ang="0">
                  <a:pos x="9" y="18"/>
                </a:cxn>
                <a:cxn ang="0">
                  <a:pos x="6" y="19"/>
                </a:cxn>
                <a:cxn ang="0">
                  <a:pos x="5" y="21"/>
                </a:cxn>
                <a:cxn ang="0">
                  <a:pos x="4" y="22"/>
                </a:cxn>
                <a:cxn ang="0">
                  <a:pos x="1" y="22"/>
                </a:cxn>
                <a:cxn ang="0">
                  <a:pos x="0" y="23"/>
                </a:cxn>
                <a:cxn ang="0">
                  <a:pos x="0" y="19"/>
                </a:cxn>
                <a:cxn ang="0">
                  <a:pos x="0" y="17"/>
                </a:cxn>
                <a:cxn ang="0">
                  <a:pos x="0" y="13"/>
                </a:cxn>
                <a:cxn ang="0">
                  <a:pos x="1" y="12"/>
                </a:cxn>
                <a:cxn ang="0">
                  <a:pos x="2" y="10"/>
                </a:cxn>
                <a:cxn ang="0">
                  <a:pos x="4" y="9"/>
                </a:cxn>
                <a:cxn ang="0">
                  <a:pos x="5" y="10"/>
                </a:cxn>
                <a:cxn ang="0">
                  <a:pos x="4" y="9"/>
                </a:cxn>
                <a:cxn ang="0">
                  <a:pos x="5" y="8"/>
                </a:cxn>
                <a:cxn ang="0">
                  <a:pos x="2" y="9"/>
                </a:cxn>
                <a:cxn ang="0">
                  <a:pos x="2" y="9"/>
                </a:cxn>
                <a:cxn ang="0">
                  <a:pos x="2" y="6"/>
                </a:cxn>
                <a:cxn ang="0">
                  <a:pos x="5" y="6"/>
                </a:cxn>
                <a:cxn ang="0">
                  <a:pos x="5" y="6"/>
                </a:cxn>
                <a:cxn ang="0">
                  <a:pos x="6" y="5"/>
                </a:cxn>
                <a:cxn ang="0">
                  <a:pos x="9" y="5"/>
                </a:cxn>
                <a:cxn ang="0">
                  <a:pos x="11" y="5"/>
                </a:cxn>
                <a:cxn ang="0">
                  <a:pos x="13" y="4"/>
                </a:cxn>
                <a:cxn ang="0">
                  <a:pos x="15" y="4"/>
                </a:cxn>
                <a:cxn ang="0">
                  <a:pos x="18" y="4"/>
                </a:cxn>
                <a:cxn ang="0">
                  <a:pos x="21" y="4"/>
                </a:cxn>
                <a:cxn ang="0">
                  <a:pos x="23" y="4"/>
                </a:cxn>
                <a:cxn ang="0">
                  <a:pos x="24" y="2"/>
                </a:cxn>
                <a:cxn ang="0">
                  <a:pos x="27" y="2"/>
                </a:cxn>
                <a:cxn ang="0">
                  <a:pos x="28" y="2"/>
                </a:cxn>
                <a:cxn ang="0">
                  <a:pos x="31" y="2"/>
                </a:cxn>
                <a:cxn ang="0">
                  <a:pos x="31" y="2"/>
                </a:cxn>
                <a:cxn ang="0">
                  <a:pos x="32" y="1"/>
                </a:cxn>
              </a:cxnLst>
              <a:rect l="0" t="0" r="r" b="b"/>
              <a:pathLst>
                <a:path w="41" h="23">
                  <a:moveTo>
                    <a:pt x="34" y="1"/>
                  </a:moveTo>
                  <a:lnTo>
                    <a:pt x="35" y="1"/>
                  </a:lnTo>
                  <a:lnTo>
                    <a:pt x="35" y="0"/>
                  </a:lnTo>
                  <a:lnTo>
                    <a:pt x="36" y="0"/>
                  </a:lnTo>
                  <a:lnTo>
                    <a:pt x="36" y="1"/>
                  </a:lnTo>
                  <a:lnTo>
                    <a:pt x="37" y="1"/>
                  </a:lnTo>
                  <a:lnTo>
                    <a:pt x="39" y="1"/>
                  </a:lnTo>
                  <a:lnTo>
                    <a:pt x="39" y="0"/>
                  </a:lnTo>
                  <a:lnTo>
                    <a:pt x="40" y="1"/>
                  </a:lnTo>
                  <a:lnTo>
                    <a:pt x="41" y="1"/>
                  </a:lnTo>
                  <a:lnTo>
                    <a:pt x="41" y="2"/>
                  </a:lnTo>
                  <a:lnTo>
                    <a:pt x="40" y="2"/>
                  </a:lnTo>
                  <a:lnTo>
                    <a:pt x="40" y="4"/>
                  </a:lnTo>
                  <a:lnTo>
                    <a:pt x="39" y="4"/>
                  </a:lnTo>
                  <a:lnTo>
                    <a:pt x="39" y="5"/>
                  </a:lnTo>
                  <a:lnTo>
                    <a:pt x="37" y="5"/>
                  </a:lnTo>
                  <a:lnTo>
                    <a:pt x="37" y="6"/>
                  </a:lnTo>
                  <a:lnTo>
                    <a:pt x="36" y="6"/>
                  </a:lnTo>
                  <a:lnTo>
                    <a:pt x="36" y="8"/>
                  </a:lnTo>
                  <a:lnTo>
                    <a:pt x="35" y="8"/>
                  </a:lnTo>
                  <a:lnTo>
                    <a:pt x="34" y="8"/>
                  </a:lnTo>
                  <a:lnTo>
                    <a:pt x="34" y="9"/>
                  </a:lnTo>
                  <a:lnTo>
                    <a:pt x="32" y="9"/>
                  </a:lnTo>
                  <a:lnTo>
                    <a:pt x="31" y="9"/>
                  </a:lnTo>
                  <a:lnTo>
                    <a:pt x="30" y="9"/>
                  </a:lnTo>
                  <a:lnTo>
                    <a:pt x="28" y="9"/>
                  </a:lnTo>
                  <a:lnTo>
                    <a:pt x="28" y="10"/>
                  </a:lnTo>
                  <a:lnTo>
                    <a:pt x="28" y="9"/>
                  </a:lnTo>
                  <a:lnTo>
                    <a:pt x="28" y="10"/>
                  </a:lnTo>
                  <a:lnTo>
                    <a:pt x="27" y="10"/>
                  </a:lnTo>
                  <a:lnTo>
                    <a:pt x="27" y="12"/>
                  </a:lnTo>
                  <a:lnTo>
                    <a:pt x="26" y="12"/>
                  </a:lnTo>
                  <a:lnTo>
                    <a:pt x="26" y="13"/>
                  </a:lnTo>
                  <a:lnTo>
                    <a:pt x="24" y="13"/>
                  </a:lnTo>
                  <a:lnTo>
                    <a:pt x="23" y="13"/>
                  </a:lnTo>
                  <a:lnTo>
                    <a:pt x="22" y="13"/>
                  </a:lnTo>
                  <a:lnTo>
                    <a:pt x="21" y="13"/>
                  </a:lnTo>
                  <a:lnTo>
                    <a:pt x="19" y="14"/>
                  </a:lnTo>
                  <a:lnTo>
                    <a:pt x="18" y="15"/>
                  </a:lnTo>
                  <a:lnTo>
                    <a:pt x="17" y="15"/>
                  </a:lnTo>
                  <a:lnTo>
                    <a:pt x="17" y="17"/>
                  </a:lnTo>
                  <a:lnTo>
                    <a:pt x="15" y="17"/>
                  </a:lnTo>
                  <a:lnTo>
                    <a:pt x="15" y="15"/>
                  </a:lnTo>
                  <a:lnTo>
                    <a:pt x="14" y="17"/>
                  </a:lnTo>
                  <a:lnTo>
                    <a:pt x="13" y="17"/>
                  </a:lnTo>
                  <a:lnTo>
                    <a:pt x="11" y="18"/>
                  </a:lnTo>
                  <a:lnTo>
                    <a:pt x="11" y="17"/>
                  </a:lnTo>
                  <a:lnTo>
                    <a:pt x="10" y="17"/>
                  </a:lnTo>
                  <a:lnTo>
                    <a:pt x="10" y="18"/>
                  </a:lnTo>
                  <a:lnTo>
                    <a:pt x="9" y="18"/>
                  </a:lnTo>
                  <a:lnTo>
                    <a:pt x="7" y="18"/>
                  </a:lnTo>
                  <a:lnTo>
                    <a:pt x="6" y="19"/>
                  </a:lnTo>
                  <a:lnTo>
                    <a:pt x="5" y="19"/>
                  </a:lnTo>
                  <a:lnTo>
                    <a:pt x="5" y="21"/>
                  </a:lnTo>
                  <a:lnTo>
                    <a:pt x="4" y="21"/>
                  </a:lnTo>
                  <a:lnTo>
                    <a:pt x="4" y="22"/>
                  </a:lnTo>
                  <a:lnTo>
                    <a:pt x="2" y="22"/>
                  </a:lnTo>
                  <a:lnTo>
                    <a:pt x="1" y="22"/>
                  </a:lnTo>
                  <a:lnTo>
                    <a:pt x="1" y="23"/>
                  </a:lnTo>
                  <a:lnTo>
                    <a:pt x="0" y="23"/>
                  </a:lnTo>
                  <a:lnTo>
                    <a:pt x="0" y="22"/>
                  </a:lnTo>
                  <a:lnTo>
                    <a:pt x="0" y="19"/>
                  </a:lnTo>
                  <a:lnTo>
                    <a:pt x="0" y="18"/>
                  </a:lnTo>
                  <a:lnTo>
                    <a:pt x="0" y="17"/>
                  </a:lnTo>
                  <a:lnTo>
                    <a:pt x="0" y="15"/>
                  </a:lnTo>
                  <a:lnTo>
                    <a:pt x="0" y="13"/>
                  </a:lnTo>
                  <a:lnTo>
                    <a:pt x="0" y="12"/>
                  </a:lnTo>
                  <a:lnTo>
                    <a:pt x="1" y="12"/>
                  </a:lnTo>
                  <a:lnTo>
                    <a:pt x="1" y="10"/>
                  </a:lnTo>
                  <a:lnTo>
                    <a:pt x="2" y="10"/>
                  </a:lnTo>
                  <a:lnTo>
                    <a:pt x="2" y="9"/>
                  </a:lnTo>
                  <a:lnTo>
                    <a:pt x="4" y="9"/>
                  </a:lnTo>
                  <a:lnTo>
                    <a:pt x="5" y="9"/>
                  </a:lnTo>
                  <a:lnTo>
                    <a:pt x="5" y="10"/>
                  </a:lnTo>
                  <a:lnTo>
                    <a:pt x="5" y="9"/>
                  </a:lnTo>
                  <a:lnTo>
                    <a:pt x="4" y="9"/>
                  </a:lnTo>
                  <a:lnTo>
                    <a:pt x="5" y="9"/>
                  </a:lnTo>
                  <a:lnTo>
                    <a:pt x="5" y="8"/>
                  </a:lnTo>
                  <a:lnTo>
                    <a:pt x="4" y="9"/>
                  </a:lnTo>
                  <a:lnTo>
                    <a:pt x="2" y="9"/>
                  </a:lnTo>
                  <a:lnTo>
                    <a:pt x="2" y="8"/>
                  </a:lnTo>
                  <a:lnTo>
                    <a:pt x="2" y="9"/>
                  </a:lnTo>
                  <a:lnTo>
                    <a:pt x="2" y="8"/>
                  </a:lnTo>
                  <a:lnTo>
                    <a:pt x="2" y="6"/>
                  </a:lnTo>
                  <a:lnTo>
                    <a:pt x="4" y="6"/>
                  </a:lnTo>
                  <a:lnTo>
                    <a:pt x="5" y="6"/>
                  </a:lnTo>
                  <a:lnTo>
                    <a:pt x="5" y="5"/>
                  </a:lnTo>
                  <a:lnTo>
                    <a:pt x="5" y="6"/>
                  </a:lnTo>
                  <a:lnTo>
                    <a:pt x="6" y="6"/>
                  </a:lnTo>
                  <a:lnTo>
                    <a:pt x="6" y="5"/>
                  </a:lnTo>
                  <a:lnTo>
                    <a:pt x="7" y="5"/>
                  </a:lnTo>
                  <a:lnTo>
                    <a:pt x="9" y="5"/>
                  </a:lnTo>
                  <a:lnTo>
                    <a:pt x="10" y="5"/>
                  </a:lnTo>
                  <a:lnTo>
                    <a:pt x="11" y="5"/>
                  </a:lnTo>
                  <a:lnTo>
                    <a:pt x="11" y="4"/>
                  </a:lnTo>
                  <a:lnTo>
                    <a:pt x="13" y="4"/>
                  </a:lnTo>
                  <a:lnTo>
                    <a:pt x="14" y="4"/>
                  </a:lnTo>
                  <a:lnTo>
                    <a:pt x="15" y="4"/>
                  </a:lnTo>
                  <a:lnTo>
                    <a:pt x="17" y="4"/>
                  </a:lnTo>
                  <a:lnTo>
                    <a:pt x="18" y="4"/>
                  </a:lnTo>
                  <a:lnTo>
                    <a:pt x="19" y="4"/>
                  </a:lnTo>
                  <a:lnTo>
                    <a:pt x="21" y="4"/>
                  </a:lnTo>
                  <a:lnTo>
                    <a:pt x="22" y="4"/>
                  </a:lnTo>
                  <a:lnTo>
                    <a:pt x="23" y="4"/>
                  </a:lnTo>
                  <a:lnTo>
                    <a:pt x="23" y="2"/>
                  </a:lnTo>
                  <a:lnTo>
                    <a:pt x="24" y="2"/>
                  </a:lnTo>
                  <a:lnTo>
                    <a:pt x="26" y="2"/>
                  </a:lnTo>
                  <a:lnTo>
                    <a:pt x="27" y="2"/>
                  </a:lnTo>
                  <a:lnTo>
                    <a:pt x="28" y="4"/>
                  </a:lnTo>
                  <a:lnTo>
                    <a:pt x="28" y="2"/>
                  </a:lnTo>
                  <a:lnTo>
                    <a:pt x="30" y="2"/>
                  </a:lnTo>
                  <a:lnTo>
                    <a:pt x="31" y="2"/>
                  </a:lnTo>
                  <a:lnTo>
                    <a:pt x="31" y="1"/>
                  </a:lnTo>
                  <a:lnTo>
                    <a:pt x="31" y="2"/>
                  </a:lnTo>
                  <a:lnTo>
                    <a:pt x="32" y="2"/>
                  </a:lnTo>
                  <a:lnTo>
                    <a:pt x="32" y="1"/>
                  </a:lnTo>
                  <a:lnTo>
                    <a:pt x="34" y="1"/>
                  </a:lnTo>
                  <a:close/>
                </a:path>
              </a:pathLst>
            </a:custGeom>
            <a:grp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nvGrpSpPr>
            <p:cNvPr id="2254" name="Group 3383"/>
            <p:cNvGrpSpPr/>
            <p:nvPr/>
          </p:nvGrpSpPr>
          <p:grpSpPr>
            <a:xfrm>
              <a:off x="3953188" y="2455863"/>
              <a:ext cx="4621212" cy="2525712"/>
              <a:chOff x="3953188" y="2455863"/>
              <a:chExt cx="4621212" cy="2525712"/>
            </a:xfrm>
            <a:grpFill/>
          </p:grpSpPr>
          <p:sp>
            <p:nvSpPr>
              <p:cNvPr id="2255" name="Freeform 2254"/>
              <p:cNvSpPr>
                <a:spLocks/>
              </p:cNvSpPr>
              <p:nvPr/>
            </p:nvSpPr>
            <p:spPr bwMode="auto">
              <a:xfrm>
                <a:off x="7136125" y="3376613"/>
                <a:ext cx="228600" cy="265112"/>
              </a:xfrm>
              <a:custGeom>
                <a:avLst/>
                <a:gdLst/>
                <a:ahLst/>
                <a:cxnLst>
                  <a:cxn ang="0">
                    <a:pos x="81" y="42"/>
                  </a:cxn>
                  <a:cxn ang="0">
                    <a:pos x="76" y="36"/>
                  </a:cxn>
                  <a:cxn ang="0">
                    <a:pos x="67" y="29"/>
                  </a:cxn>
                  <a:cxn ang="0">
                    <a:pos x="58" y="32"/>
                  </a:cxn>
                  <a:cxn ang="0">
                    <a:pos x="45" y="21"/>
                  </a:cxn>
                  <a:cxn ang="0">
                    <a:pos x="42" y="13"/>
                  </a:cxn>
                  <a:cxn ang="0">
                    <a:pos x="29" y="0"/>
                  </a:cxn>
                  <a:cxn ang="0">
                    <a:pos x="20" y="0"/>
                  </a:cxn>
                  <a:cxn ang="0">
                    <a:pos x="24" y="23"/>
                  </a:cxn>
                  <a:cxn ang="0">
                    <a:pos x="17" y="19"/>
                  </a:cxn>
                  <a:cxn ang="0">
                    <a:pos x="15" y="16"/>
                  </a:cxn>
                  <a:cxn ang="0">
                    <a:pos x="7" y="30"/>
                  </a:cxn>
                  <a:cxn ang="0">
                    <a:pos x="0" y="40"/>
                  </a:cxn>
                  <a:cxn ang="0">
                    <a:pos x="6" y="42"/>
                  </a:cxn>
                  <a:cxn ang="0">
                    <a:pos x="8" y="53"/>
                  </a:cxn>
                  <a:cxn ang="0">
                    <a:pos x="21" y="55"/>
                  </a:cxn>
                  <a:cxn ang="0">
                    <a:pos x="23" y="75"/>
                  </a:cxn>
                  <a:cxn ang="0">
                    <a:pos x="24" y="95"/>
                  </a:cxn>
                  <a:cxn ang="0">
                    <a:pos x="39" y="83"/>
                  </a:cxn>
                  <a:cxn ang="0">
                    <a:pos x="50" y="87"/>
                  </a:cxn>
                  <a:cxn ang="0">
                    <a:pos x="58" y="83"/>
                  </a:cxn>
                  <a:cxn ang="0">
                    <a:pos x="66" y="78"/>
                  </a:cxn>
                  <a:cxn ang="0">
                    <a:pos x="88" y="95"/>
                  </a:cxn>
                  <a:cxn ang="0">
                    <a:pos x="90" y="109"/>
                  </a:cxn>
                  <a:cxn ang="0">
                    <a:pos x="106" y="130"/>
                  </a:cxn>
                  <a:cxn ang="0">
                    <a:pos x="110" y="147"/>
                  </a:cxn>
                  <a:cxn ang="0">
                    <a:pos x="105" y="159"/>
                  </a:cxn>
                  <a:cxn ang="0">
                    <a:pos x="119" y="167"/>
                  </a:cxn>
                  <a:cxn ang="0">
                    <a:pos x="119" y="160"/>
                  </a:cxn>
                  <a:cxn ang="0">
                    <a:pos x="125" y="156"/>
                  </a:cxn>
                  <a:cxn ang="0">
                    <a:pos x="132" y="159"/>
                  </a:cxn>
                  <a:cxn ang="0">
                    <a:pos x="144" y="151"/>
                  </a:cxn>
                  <a:cxn ang="0">
                    <a:pos x="141" y="135"/>
                  </a:cxn>
                  <a:cxn ang="0">
                    <a:pos x="136" y="129"/>
                  </a:cxn>
                  <a:cxn ang="0">
                    <a:pos x="137" y="125"/>
                  </a:cxn>
                  <a:cxn ang="0">
                    <a:pos x="122" y="112"/>
                  </a:cxn>
                  <a:cxn ang="0">
                    <a:pos x="114" y="100"/>
                  </a:cxn>
                  <a:cxn ang="0">
                    <a:pos x="103" y="87"/>
                  </a:cxn>
                  <a:cxn ang="0">
                    <a:pos x="93" y="74"/>
                  </a:cxn>
                  <a:cxn ang="0">
                    <a:pos x="71" y="59"/>
                  </a:cxn>
                  <a:cxn ang="0">
                    <a:pos x="73" y="52"/>
                  </a:cxn>
                  <a:cxn ang="0">
                    <a:pos x="84" y="49"/>
                  </a:cxn>
                  <a:cxn ang="0">
                    <a:pos x="81" y="42"/>
                  </a:cxn>
                </a:cxnLst>
                <a:rect l="0" t="0" r="r" b="b"/>
                <a:pathLst>
                  <a:path w="144" h="167">
                    <a:moveTo>
                      <a:pt x="81" y="42"/>
                    </a:moveTo>
                    <a:lnTo>
                      <a:pt x="76" y="36"/>
                    </a:lnTo>
                    <a:lnTo>
                      <a:pt x="67" y="29"/>
                    </a:lnTo>
                    <a:lnTo>
                      <a:pt x="58" y="32"/>
                    </a:lnTo>
                    <a:lnTo>
                      <a:pt x="45" y="21"/>
                    </a:lnTo>
                    <a:lnTo>
                      <a:pt x="42" y="13"/>
                    </a:lnTo>
                    <a:lnTo>
                      <a:pt x="29" y="0"/>
                    </a:lnTo>
                    <a:lnTo>
                      <a:pt x="20" y="0"/>
                    </a:lnTo>
                    <a:lnTo>
                      <a:pt x="24" y="23"/>
                    </a:lnTo>
                    <a:lnTo>
                      <a:pt x="17" y="19"/>
                    </a:lnTo>
                    <a:lnTo>
                      <a:pt x="15" y="16"/>
                    </a:lnTo>
                    <a:lnTo>
                      <a:pt x="7" y="30"/>
                    </a:lnTo>
                    <a:lnTo>
                      <a:pt x="0" y="40"/>
                    </a:lnTo>
                    <a:lnTo>
                      <a:pt x="6" y="42"/>
                    </a:lnTo>
                    <a:lnTo>
                      <a:pt x="8" y="53"/>
                    </a:lnTo>
                    <a:lnTo>
                      <a:pt x="21" y="55"/>
                    </a:lnTo>
                    <a:lnTo>
                      <a:pt x="23" y="75"/>
                    </a:lnTo>
                    <a:lnTo>
                      <a:pt x="24" y="95"/>
                    </a:lnTo>
                    <a:lnTo>
                      <a:pt x="39" y="83"/>
                    </a:lnTo>
                    <a:lnTo>
                      <a:pt x="50" y="87"/>
                    </a:lnTo>
                    <a:lnTo>
                      <a:pt x="58" y="83"/>
                    </a:lnTo>
                    <a:lnTo>
                      <a:pt x="66" y="78"/>
                    </a:lnTo>
                    <a:lnTo>
                      <a:pt x="88" y="95"/>
                    </a:lnTo>
                    <a:lnTo>
                      <a:pt x="90" y="109"/>
                    </a:lnTo>
                    <a:lnTo>
                      <a:pt x="106" y="130"/>
                    </a:lnTo>
                    <a:lnTo>
                      <a:pt x="110" y="147"/>
                    </a:lnTo>
                    <a:lnTo>
                      <a:pt x="105" y="159"/>
                    </a:lnTo>
                    <a:lnTo>
                      <a:pt x="119" y="167"/>
                    </a:lnTo>
                    <a:lnTo>
                      <a:pt x="119" y="160"/>
                    </a:lnTo>
                    <a:lnTo>
                      <a:pt x="125" y="156"/>
                    </a:lnTo>
                    <a:lnTo>
                      <a:pt x="132" y="159"/>
                    </a:lnTo>
                    <a:lnTo>
                      <a:pt x="144" y="151"/>
                    </a:lnTo>
                    <a:lnTo>
                      <a:pt x="141" y="135"/>
                    </a:lnTo>
                    <a:lnTo>
                      <a:pt x="136" y="129"/>
                    </a:lnTo>
                    <a:lnTo>
                      <a:pt x="137" y="125"/>
                    </a:lnTo>
                    <a:lnTo>
                      <a:pt x="122" y="112"/>
                    </a:lnTo>
                    <a:lnTo>
                      <a:pt x="114" y="100"/>
                    </a:lnTo>
                    <a:lnTo>
                      <a:pt x="103" y="87"/>
                    </a:lnTo>
                    <a:lnTo>
                      <a:pt x="93" y="74"/>
                    </a:lnTo>
                    <a:lnTo>
                      <a:pt x="71" y="59"/>
                    </a:lnTo>
                    <a:lnTo>
                      <a:pt x="73" y="52"/>
                    </a:lnTo>
                    <a:lnTo>
                      <a:pt x="84" y="49"/>
                    </a:lnTo>
                    <a:lnTo>
                      <a:pt x="81" y="4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6" name="Freeform 2255"/>
              <p:cNvSpPr>
                <a:spLocks/>
              </p:cNvSpPr>
              <p:nvPr/>
            </p:nvSpPr>
            <p:spPr bwMode="auto">
              <a:xfrm>
                <a:off x="7586975" y="2733675"/>
                <a:ext cx="125413" cy="158750"/>
              </a:xfrm>
              <a:custGeom>
                <a:avLst/>
                <a:gdLst/>
                <a:ahLst/>
                <a:cxnLst>
                  <a:cxn ang="0">
                    <a:pos x="21" y="66"/>
                  </a:cxn>
                  <a:cxn ang="0">
                    <a:pos x="11" y="65"/>
                  </a:cxn>
                  <a:cxn ang="0">
                    <a:pos x="0" y="56"/>
                  </a:cxn>
                  <a:cxn ang="0">
                    <a:pos x="11" y="45"/>
                  </a:cxn>
                  <a:cxn ang="0">
                    <a:pos x="20" y="28"/>
                  </a:cxn>
                  <a:cxn ang="0">
                    <a:pos x="26" y="24"/>
                  </a:cxn>
                  <a:cxn ang="0">
                    <a:pos x="46" y="30"/>
                  </a:cxn>
                  <a:cxn ang="0">
                    <a:pos x="39" y="19"/>
                  </a:cxn>
                  <a:cxn ang="0">
                    <a:pos x="45" y="18"/>
                  </a:cxn>
                  <a:cxn ang="0">
                    <a:pos x="55" y="10"/>
                  </a:cxn>
                  <a:cxn ang="0">
                    <a:pos x="55" y="0"/>
                  </a:cxn>
                  <a:cxn ang="0">
                    <a:pos x="73" y="10"/>
                  </a:cxn>
                  <a:cxn ang="0">
                    <a:pos x="77" y="13"/>
                  </a:cxn>
                  <a:cxn ang="0">
                    <a:pos x="68" y="23"/>
                  </a:cxn>
                  <a:cxn ang="0">
                    <a:pos x="75" y="41"/>
                  </a:cxn>
                  <a:cxn ang="0">
                    <a:pos x="67" y="53"/>
                  </a:cxn>
                  <a:cxn ang="0">
                    <a:pos x="58" y="65"/>
                  </a:cxn>
                  <a:cxn ang="0">
                    <a:pos x="60" y="74"/>
                  </a:cxn>
                  <a:cxn ang="0">
                    <a:pos x="79" y="84"/>
                  </a:cxn>
                  <a:cxn ang="0">
                    <a:pos x="72" y="90"/>
                  </a:cxn>
                  <a:cxn ang="0">
                    <a:pos x="59" y="96"/>
                  </a:cxn>
                  <a:cxn ang="0">
                    <a:pos x="59" y="100"/>
                  </a:cxn>
                  <a:cxn ang="0">
                    <a:pos x="43" y="97"/>
                  </a:cxn>
                  <a:cxn ang="0">
                    <a:pos x="39" y="100"/>
                  </a:cxn>
                  <a:cxn ang="0">
                    <a:pos x="32" y="96"/>
                  </a:cxn>
                  <a:cxn ang="0">
                    <a:pos x="25" y="93"/>
                  </a:cxn>
                  <a:cxn ang="0">
                    <a:pos x="29" y="83"/>
                  </a:cxn>
                  <a:cxn ang="0">
                    <a:pos x="30" y="83"/>
                  </a:cxn>
                  <a:cxn ang="0">
                    <a:pos x="25" y="78"/>
                  </a:cxn>
                  <a:cxn ang="0">
                    <a:pos x="21" y="66"/>
                  </a:cxn>
                </a:cxnLst>
                <a:rect l="0" t="0" r="r" b="b"/>
                <a:pathLst>
                  <a:path w="79" h="100">
                    <a:moveTo>
                      <a:pt x="21" y="66"/>
                    </a:moveTo>
                    <a:lnTo>
                      <a:pt x="11" y="65"/>
                    </a:lnTo>
                    <a:lnTo>
                      <a:pt x="0" y="56"/>
                    </a:lnTo>
                    <a:lnTo>
                      <a:pt x="11" y="45"/>
                    </a:lnTo>
                    <a:lnTo>
                      <a:pt x="20" y="28"/>
                    </a:lnTo>
                    <a:lnTo>
                      <a:pt x="26" y="24"/>
                    </a:lnTo>
                    <a:lnTo>
                      <a:pt x="46" y="30"/>
                    </a:lnTo>
                    <a:lnTo>
                      <a:pt x="39" y="19"/>
                    </a:lnTo>
                    <a:lnTo>
                      <a:pt x="45" y="18"/>
                    </a:lnTo>
                    <a:lnTo>
                      <a:pt x="55" y="10"/>
                    </a:lnTo>
                    <a:lnTo>
                      <a:pt x="55" y="0"/>
                    </a:lnTo>
                    <a:lnTo>
                      <a:pt x="73" y="10"/>
                    </a:lnTo>
                    <a:lnTo>
                      <a:pt x="77" y="13"/>
                    </a:lnTo>
                    <a:lnTo>
                      <a:pt x="68" y="23"/>
                    </a:lnTo>
                    <a:lnTo>
                      <a:pt x="75" y="41"/>
                    </a:lnTo>
                    <a:lnTo>
                      <a:pt x="67" y="53"/>
                    </a:lnTo>
                    <a:lnTo>
                      <a:pt x="58" y="65"/>
                    </a:lnTo>
                    <a:lnTo>
                      <a:pt x="60" y="74"/>
                    </a:lnTo>
                    <a:lnTo>
                      <a:pt x="79" y="84"/>
                    </a:lnTo>
                    <a:lnTo>
                      <a:pt x="72" y="90"/>
                    </a:lnTo>
                    <a:lnTo>
                      <a:pt x="59" y="96"/>
                    </a:lnTo>
                    <a:lnTo>
                      <a:pt x="59" y="100"/>
                    </a:lnTo>
                    <a:lnTo>
                      <a:pt x="43" y="97"/>
                    </a:lnTo>
                    <a:lnTo>
                      <a:pt x="39" y="100"/>
                    </a:lnTo>
                    <a:lnTo>
                      <a:pt x="32" y="96"/>
                    </a:lnTo>
                    <a:lnTo>
                      <a:pt x="25" y="93"/>
                    </a:lnTo>
                    <a:lnTo>
                      <a:pt x="29" y="83"/>
                    </a:lnTo>
                    <a:lnTo>
                      <a:pt x="30" y="83"/>
                    </a:lnTo>
                    <a:lnTo>
                      <a:pt x="25" y="78"/>
                    </a:lnTo>
                    <a:lnTo>
                      <a:pt x="21" y="6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7" name="Freeform 2256"/>
              <p:cNvSpPr>
                <a:spLocks/>
              </p:cNvSpPr>
              <p:nvPr/>
            </p:nvSpPr>
            <p:spPr bwMode="auto">
              <a:xfrm>
                <a:off x="6917050" y="3181350"/>
                <a:ext cx="242888" cy="577850"/>
              </a:xfrm>
              <a:custGeom>
                <a:avLst/>
                <a:gdLst/>
                <a:ahLst/>
                <a:cxnLst>
                  <a:cxn ang="0">
                    <a:pos x="7" y="127"/>
                  </a:cxn>
                  <a:cxn ang="0">
                    <a:pos x="12" y="131"/>
                  </a:cxn>
                  <a:cxn ang="0">
                    <a:pos x="12" y="119"/>
                  </a:cxn>
                  <a:cxn ang="0">
                    <a:pos x="15" y="109"/>
                  </a:cxn>
                  <a:cxn ang="0">
                    <a:pos x="15" y="93"/>
                  </a:cxn>
                  <a:cxn ang="0">
                    <a:pos x="15" y="92"/>
                  </a:cxn>
                  <a:cxn ang="0">
                    <a:pos x="22" y="92"/>
                  </a:cxn>
                  <a:cxn ang="0">
                    <a:pos x="28" y="82"/>
                  </a:cxn>
                  <a:cxn ang="0">
                    <a:pos x="32" y="69"/>
                  </a:cxn>
                  <a:cxn ang="0">
                    <a:pos x="30" y="62"/>
                  </a:cxn>
                  <a:cxn ang="0">
                    <a:pos x="33" y="51"/>
                  </a:cxn>
                  <a:cxn ang="0">
                    <a:pos x="34" y="46"/>
                  </a:cxn>
                  <a:cxn ang="0">
                    <a:pos x="41" y="33"/>
                  </a:cxn>
                  <a:cxn ang="0">
                    <a:pos x="46" y="25"/>
                  </a:cxn>
                  <a:cxn ang="0">
                    <a:pos x="59" y="26"/>
                  </a:cxn>
                  <a:cxn ang="0">
                    <a:pos x="59" y="24"/>
                  </a:cxn>
                  <a:cxn ang="0">
                    <a:pos x="63" y="13"/>
                  </a:cxn>
                  <a:cxn ang="0">
                    <a:pos x="62" y="7"/>
                  </a:cxn>
                  <a:cxn ang="0">
                    <a:pos x="86" y="20"/>
                  </a:cxn>
                  <a:cxn ang="0">
                    <a:pos x="91" y="60"/>
                  </a:cxn>
                  <a:cxn ang="0">
                    <a:pos x="85" y="90"/>
                  </a:cxn>
                  <a:cxn ang="0">
                    <a:pos x="108" y="103"/>
                  </a:cxn>
                  <a:cxn ang="0">
                    <a:pos x="127" y="129"/>
                  </a:cxn>
                  <a:cxn ang="0">
                    <a:pos x="153" y="139"/>
                  </a:cxn>
                  <a:cxn ang="0">
                    <a:pos x="129" y="165"/>
                  </a:cxn>
                  <a:cxn ang="0">
                    <a:pos x="101" y="198"/>
                  </a:cxn>
                  <a:cxn ang="0">
                    <a:pos x="124" y="241"/>
                  </a:cxn>
                  <a:cxn ang="0">
                    <a:pos x="123" y="262"/>
                  </a:cxn>
                  <a:cxn ang="0">
                    <a:pos x="141" y="299"/>
                  </a:cxn>
                  <a:cxn ang="0">
                    <a:pos x="145" y="347"/>
                  </a:cxn>
                  <a:cxn ang="0">
                    <a:pos x="136" y="350"/>
                  </a:cxn>
                  <a:cxn ang="0">
                    <a:pos x="127" y="304"/>
                  </a:cxn>
                  <a:cxn ang="0">
                    <a:pos x="115" y="266"/>
                  </a:cxn>
                  <a:cxn ang="0">
                    <a:pos x="91" y="223"/>
                  </a:cxn>
                  <a:cxn ang="0">
                    <a:pos x="80" y="241"/>
                  </a:cxn>
                  <a:cxn ang="0">
                    <a:pos x="64" y="251"/>
                  </a:cxn>
                  <a:cxn ang="0">
                    <a:pos x="55" y="238"/>
                  </a:cxn>
                  <a:cxn ang="0">
                    <a:pos x="50" y="214"/>
                  </a:cxn>
                  <a:cxn ang="0">
                    <a:pos x="35" y="191"/>
                  </a:cxn>
                  <a:cxn ang="0">
                    <a:pos x="29" y="172"/>
                  </a:cxn>
                  <a:cxn ang="0">
                    <a:pos x="20" y="166"/>
                  </a:cxn>
                  <a:cxn ang="0">
                    <a:pos x="0" y="146"/>
                  </a:cxn>
                </a:cxnLst>
                <a:rect l="0" t="0" r="r" b="b"/>
                <a:pathLst>
                  <a:path w="153" h="364">
                    <a:moveTo>
                      <a:pt x="6" y="131"/>
                    </a:moveTo>
                    <a:lnTo>
                      <a:pt x="7" y="129"/>
                    </a:lnTo>
                    <a:lnTo>
                      <a:pt x="7" y="127"/>
                    </a:lnTo>
                    <a:lnTo>
                      <a:pt x="11" y="131"/>
                    </a:lnTo>
                    <a:lnTo>
                      <a:pt x="11" y="129"/>
                    </a:lnTo>
                    <a:lnTo>
                      <a:pt x="12" y="131"/>
                    </a:lnTo>
                    <a:lnTo>
                      <a:pt x="13" y="127"/>
                    </a:lnTo>
                    <a:lnTo>
                      <a:pt x="15" y="126"/>
                    </a:lnTo>
                    <a:lnTo>
                      <a:pt x="12" y="119"/>
                    </a:lnTo>
                    <a:lnTo>
                      <a:pt x="12" y="115"/>
                    </a:lnTo>
                    <a:lnTo>
                      <a:pt x="12" y="110"/>
                    </a:lnTo>
                    <a:lnTo>
                      <a:pt x="15" y="109"/>
                    </a:lnTo>
                    <a:lnTo>
                      <a:pt x="16" y="102"/>
                    </a:lnTo>
                    <a:lnTo>
                      <a:pt x="13" y="98"/>
                    </a:lnTo>
                    <a:lnTo>
                      <a:pt x="15" y="93"/>
                    </a:lnTo>
                    <a:lnTo>
                      <a:pt x="11" y="89"/>
                    </a:lnTo>
                    <a:lnTo>
                      <a:pt x="12" y="89"/>
                    </a:lnTo>
                    <a:lnTo>
                      <a:pt x="15" y="92"/>
                    </a:lnTo>
                    <a:lnTo>
                      <a:pt x="19" y="90"/>
                    </a:lnTo>
                    <a:lnTo>
                      <a:pt x="20" y="92"/>
                    </a:lnTo>
                    <a:lnTo>
                      <a:pt x="22" y="92"/>
                    </a:lnTo>
                    <a:lnTo>
                      <a:pt x="25" y="93"/>
                    </a:lnTo>
                    <a:lnTo>
                      <a:pt x="26" y="90"/>
                    </a:lnTo>
                    <a:lnTo>
                      <a:pt x="28" y="82"/>
                    </a:lnTo>
                    <a:lnTo>
                      <a:pt x="29" y="77"/>
                    </a:lnTo>
                    <a:lnTo>
                      <a:pt x="30" y="76"/>
                    </a:lnTo>
                    <a:lnTo>
                      <a:pt x="32" y="69"/>
                    </a:lnTo>
                    <a:lnTo>
                      <a:pt x="29" y="67"/>
                    </a:lnTo>
                    <a:lnTo>
                      <a:pt x="29" y="64"/>
                    </a:lnTo>
                    <a:lnTo>
                      <a:pt x="30" y="62"/>
                    </a:lnTo>
                    <a:lnTo>
                      <a:pt x="33" y="59"/>
                    </a:lnTo>
                    <a:lnTo>
                      <a:pt x="34" y="56"/>
                    </a:lnTo>
                    <a:lnTo>
                      <a:pt x="33" y="51"/>
                    </a:lnTo>
                    <a:lnTo>
                      <a:pt x="35" y="50"/>
                    </a:lnTo>
                    <a:lnTo>
                      <a:pt x="34" y="49"/>
                    </a:lnTo>
                    <a:lnTo>
                      <a:pt x="34" y="46"/>
                    </a:lnTo>
                    <a:lnTo>
                      <a:pt x="32" y="41"/>
                    </a:lnTo>
                    <a:lnTo>
                      <a:pt x="32" y="39"/>
                    </a:lnTo>
                    <a:lnTo>
                      <a:pt x="41" y="33"/>
                    </a:lnTo>
                    <a:lnTo>
                      <a:pt x="41" y="32"/>
                    </a:lnTo>
                    <a:lnTo>
                      <a:pt x="43" y="30"/>
                    </a:lnTo>
                    <a:lnTo>
                      <a:pt x="46" y="25"/>
                    </a:lnTo>
                    <a:lnTo>
                      <a:pt x="52" y="25"/>
                    </a:lnTo>
                    <a:lnTo>
                      <a:pt x="55" y="24"/>
                    </a:lnTo>
                    <a:lnTo>
                      <a:pt x="59" y="26"/>
                    </a:lnTo>
                    <a:lnTo>
                      <a:pt x="62" y="29"/>
                    </a:lnTo>
                    <a:lnTo>
                      <a:pt x="64" y="28"/>
                    </a:lnTo>
                    <a:lnTo>
                      <a:pt x="59" y="24"/>
                    </a:lnTo>
                    <a:lnTo>
                      <a:pt x="56" y="19"/>
                    </a:lnTo>
                    <a:lnTo>
                      <a:pt x="60" y="13"/>
                    </a:lnTo>
                    <a:lnTo>
                      <a:pt x="63" y="13"/>
                    </a:lnTo>
                    <a:lnTo>
                      <a:pt x="63" y="11"/>
                    </a:lnTo>
                    <a:lnTo>
                      <a:pt x="62" y="10"/>
                    </a:lnTo>
                    <a:lnTo>
                      <a:pt x="62" y="7"/>
                    </a:lnTo>
                    <a:lnTo>
                      <a:pt x="64" y="0"/>
                    </a:lnTo>
                    <a:lnTo>
                      <a:pt x="78" y="16"/>
                    </a:lnTo>
                    <a:lnTo>
                      <a:pt x="86" y="20"/>
                    </a:lnTo>
                    <a:lnTo>
                      <a:pt x="90" y="36"/>
                    </a:lnTo>
                    <a:lnTo>
                      <a:pt x="94" y="51"/>
                    </a:lnTo>
                    <a:lnTo>
                      <a:pt x="91" y="60"/>
                    </a:lnTo>
                    <a:lnTo>
                      <a:pt x="82" y="75"/>
                    </a:lnTo>
                    <a:lnTo>
                      <a:pt x="84" y="82"/>
                    </a:lnTo>
                    <a:lnTo>
                      <a:pt x="85" y="90"/>
                    </a:lnTo>
                    <a:lnTo>
                      <a:pt x="103" y="89"/>
                    </a:lnTo>
                    <a:lnTo>
                      <a:pt x="103" y="90"/>
                    </a:lnTo>
                    <a:lnTo>
                      <a:pt x="108" y="103"/>
                    </a:lnTo>
                    <a:lnTo>
                      <a:pt x="119" y="109"/>
                    </a:lnTo>
                    <a:lnTo>
                      <a:pt x="118" y="126"/>
                    </a:lnTo>
                    <a:lnTo>
                      <a:pt x="127" y="129"/>
                    </a:lnTo>
                    <a:lnTo>
                      <a:pt x="134" y="140"/>
                    </a:lnTo>
                    <a:lnTo>
                      <a:pt x="148" y="136"/>
                    </a:lnTo>
                    <a:lnTo>
                      <a:pt x="153" y="139"/>
                    </a:lnTo>
                    <a:lnTo>
                      <a:pt x="145" y="153"/>
                    </a:lnTo>
                    <a:lnTo>
                      <a:pt x="138" y="163"/>
                    </a:lnTo>
                    <a:lnTo>
                      <a:pt x="129" y="165"/>
                    </a:lnTo>
                    <a:lnTo>
                      <a:pt x="121" y="174"/>
                    </a:lnTo>
                    <a:lnTo>
                      <a:pt x="105" y="176"/>
                    </a:lnTo>
                    <a:lnTo>
                      <a:pt x="101" y="198"/>
                    </a:lnTo>
                    <a:lnTo>
                      <a:pt x="97" y="198"/>
                    </a:lnTo>
                    <a:lnTo>
                      <a:pt x="111" y="219"/>
                    </a:lnTo>
                    <a:lnTo>
                      <a:pt x="124" y="241"/>
                    </a:lnTo>
                    <a:lnTo>
                      <a:pt x="129" y="243"/>
                    </a:lnTo>
                    <a:lnTo>
                      <a:pt x="125" y="255"/>
                    </a:lnTo>
                    <a:lnTo>
                      <a:pt x="123" y="262"/>
                    </a:lnTo>
                    <a:lnTo>
                      <a:pt x="123" y="274"/>
                    </a:lnTo>
                    <a:lnTo>
                      <a:pt x="132" y="286"/>
                    </a:lnTo>
                    <a:lnTo>
                      <a:pt x="141" y="299"/>
                    </a:lnTo>
                    <a:lnTo>
                      <a:pt x="145" y="316"/>
                    </a:lnTo>
                    <a:lnTo>
                      <a:pt x="150" y="335"/>
                    </a:lnTo>
                    <a:lnTo>
                      <a:pt x="145" y="347"/>
                    </a:lnTo>
                    <a:lnTo>
                      <a:pt x="138" y="360"/>
                    </a:lnTo>
                    <a:lnTo>
                      <a:pt x="134" y="364"/>
                    </a:lnTo>
                    <a:lnTo>
                      <a:pt x="136" y="350"/>
                    </a:lnTo>
                    <a:lnTo>
                      <a:pt x="136" y="333"/>
                    </a:lnTo>
                    <a:lnTo>
                      <a:pt x="132" y="318"/>
                    </a:lnTo>
                    <a:lnTo>
                      <a:pt x="127" y="304"/>
                    </a:lnTo>
                    <a:lnTo>
                      <a:pt x="121" y="290"/>
                    </a:lnTo>
                    <a:lnTo>
                      <a:pt x="121" y="295"/>
                    </a:lnTo>
                    <a:lnTo>
                      <a:pt x="115" y="266"/>
                    </a:lnTo>
                    <a:lnTo>
                      <a:pt x="107" y="239"/>
                    </a:lnTo>
                    <a:lnTo>
                      <a:pt x="99" y="232"/>
                    </a:lnTo>
                    <a:lnTo>
                      <a:pt x="91" y="223"/>
                    </a:lnTo>
                    <a:lnTo>
                      <a:pt x="88" y="239"/>
                    </a:lnTo>
                    <a:lnTo>
                      <a:pt x="82" y="236"/>
                    </a:lnTo>
                    <a:lnTo>
                      <a:pt x="80" y="241"/>
                    </a:lnTo>
                    <a:lnTo>
                      <a:pt x="68" y="252"/>
                    </a:lnTo>
                    <a:lnTo>
                      <a:pt x="68" y="249"/>
                    </a:lnTo>
                    <a:lnTo>
                      <a:pt x="64" y="251"/>
                    </a:lnTo>
                    <a:lnTo>
                      <a:pt x="60" y="252"/>
                    </a:lnTo>
                    <a:lnTo>
                      <a:pt x="58" y="249"/>
                    </a:lnTo>
                    <a:lnTo>
                      <a:pt x="55" y="238"/>
                    </a:lnTo>
                    <a:lnTo>
                      <a:pt x="49" y="248"/>
                    </a:lnTo>
                    <a:lnTo>
                      <a:pt x="50" y="231"/>
                    </a:lnTo>
                    <a:lnTo>
                      <a:pt x="50" y="214"/>
                    </a:lnTo>
                    <a:lnTo>
                      <a:pt x="45" y="198"/>
                    </a:lnTo>
                    <a:lnTo>
                      <a:pt x="38" y="184"/>
                    </a:lnTo>
                    <a:lnTo>
                      <a:pt x="35" y="191"/>
                    </a:lnTo>
                    <a:lnTo>
                      <a:pt x="28" y="180"/>
                    </a:lnTo>
                    <a:lnTo>
                      <a:pt x="35" y="180"/>
                    </a:lnTo>
                    <a:lnTo>
                      <a:pt x="29" y="172"/>
                    </a:lnTo>
                    <a:lnTo>
                      <a:pt x="22" y="172"/>
                    </a:lnTo>
                    <a:lnTo>
                      <a:pt x="21" y="172"/>
                    </a:lnTo>
                    <a:lnTo>
                      <a:pt x="20" y="166"/>
                    </a:lnTo>
                    <a:lnTo>
                      <a:pt x="15" y="167"/>
                    </a:lnTo>
                    <a:lnTo>
                      <a:pt x="12" y="165"/>
                    </a:lnTo>
                    <a:lnTo>
                      <a:pt x="0" y="146"/>
                    </a:lnTo>
                    <a:lnTo>
                      <a:pt x="6" y="142"/>
                    </a:lnTo>
                    <a:lnTo>
                      <a:pt x="6" y="131"/>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8" name="Freeform 2257"/>
              <p:cNvSpPr>
                <a:spLocks/>
              </p:cNvSpPr>
              <p:nvPr/>
            </p:nvSpPr>
            <p:spPr bwMode="auto">
              <a:xfrm>
                <a:off x="6551925" y="3124200"/>
                <a:ext cx="228600" cy="125413"/>
              </a:xfrm>
              <a:custGeom>
                <a:avLst/>
                <a:gdLst/>
                <a:ahLst/>
                <a:cxnLst>
                  <a:cxn ang="0">
                    <a:pos x="11" y="5"/>
                  </a:cxn>
                  <a:cxn ang="0">
                    <a:pos x="19" y="0"/>
                  </a:cxn>
                  <a:cxn ang="0">
                    <a:pos x="56" y="25"/>
                  </a:cxn>
                  <a:cxn ang="0">
                    <a:pos x="67" y="29"/>
                  </a:cxn>
                  <a:cxn ang="0">
                    <a:pos x="86" y="39"/>
                  </a:cxn>
                  <a:cxn ang="0">
                    <a:pos x="118" y="48"/>
                  </a:cxn>
                  <a:cxn ang="0">
                    <a:pos x="140" y="53"/>
                  </a:cxn>
                  <a:cxn ang="0">
                    <a:pos x="139" y="65"/>
                  </a:cxn>
                  <a:cxn ang="0">
                    <a:pos x="144" y="73"/>
                  </a:cxn>
                  <a:cxn ang="0">
                    <a:pos x="140" y="78"/>
                  </a:cxn>
                  <a:cxn ang="0">
                    <a:pos x="133" y="78"/>
                  </a:cxn>
                  <a:cxn ang="0">
                    <a:pos x="127" y="78"/>
                  </a:cxn>
                  <a:cxn ang="0">
                    <a:pos x="122" y="78"/>
                  </a:cxn>
                  <a:cxn ang="0">
                    <a:pos x="109" y="74"/>
                  </a:cxn>
                  <a:cxn ang="0">
                    <a:pos x="104" y="75"/>
                  </a:cxn>
                  <a:cxn ang="0">
                    <a:pos x="95" y="72"/>
                  </a:cxn>
                  <a:cxn ang="0">
                    <a:pos x="83" y="66"/>
                  </a:cxn>
                  <a:cxn ang="0">
                    <a:pos x="77" y="60"/>
                  </a:cxn>
                  <a:cxn ang="0">
                    <a:pos x="69" y="59"/>
                  </a:cxn>
                  <a:cxn ang="0">
                    <a:pos x="65" y="59"/>
                  </a:cxn>
                  <a:cxn ang="0">
                    <a:pos x="61" y="61"/>
                  </a:cxn>
                  <a:cxn ang="0">
                    <a:pos x="49" y="57"/>
                  </a:cxn>
                  <a:cxn ang="0">
                    <a:pos x="43" y="53"/>
                  </a:cxn>
                  <a:cxn ang="0">
                    <a:pos x="34" y="51"/>
                  </a:cxn>
                  <a:cxn ang="0">
                    <a:pos x="23" y="44"/>
                  </a:cxn>
                  <a:cxn ang="0">
                    <a:pos x="10" y="36"/>
                  </a:cxn>
                  <a:cxn ang="0">
                    <a:pos x="8" y="36"/>
                  </a:cxn>
                  <a:cxn ang="0">
                    <a:pos x="0" y="26"/>
                  </a:cxn>
                  <a:cxn ang="0">
                    <a:pos x="1" y="21"/>
                  </a:cxn>
                  <a:cxn ang="0">
                    <a:pos x="2" y="17"/>
                  </a:cxn>
                  <a:cxn ang="0">
                    <a:pos x="4" y="9"/>
                  </a:cxn>
                  <a:cxn ang="0">
                    <a:pos x="9" y="6"/>
                  </a:cxn>
                  <a:cxn ang="0">
                    <a:pos x="10" y="5"/>
                  </a:cxn>
                </a:cxnLst>
                <a:rect l="0" t="0" r="r" b="b"/>
                <a:pathLst>
                  <a:path w="144" h="79">
                    <a:moveTo>
                      <a:pt x="10" y="5"/>
                    </a:moveTo>
                    <a:lnTo>
                      <a:pt x="11" y="5"/>
                    </a:lnTo>
                    <a:lnTo>
                      <a:pt x="11" y="6"/>
                    </a:lnTo>
                    <a:lnTo>
                      <a:pt x="19" y="0"/>
                    </a:lnTo>
                    <a:lnTo>
                      <a:pt x="34" y="8"/>
                    </a:lnTo>
                    <a:lnTo>
                      <a:pt x="56" y="25"/>
                    </a:lnTo>
                    <a:lnTo>
                      <a:pt x="62" y="22"/>
                    </a:lnTo>
                    <a:lnTo>
                      <a:pt x="67" y="29"/>
                    </a:lnTo>
                    <a:lnTo>
                      <a:pt x="83" y="35"/>
                    </a:lnTo>
                    <a:lnTo>
                      <a:pt x="86" y="39"/>
                    </a:lnTo>
                    <a:lnTo>
                      <a:pt x="104" y="47"/>
                    </a:lnTo>
                    <a:lnTo>
                      <a:pt x="118" y="48"/>
                    </a:lnTo>
                    <a:lnTo>
                      <a:pt x="138" y="51"/>
                    </a:lnTo>
                    <a:lnTo>
                      <a:pt x="140" y="53"/>
                    </a:lnTo>
                    <a:lnTo>
                      <a:pt x="139" y="56"/>
                    </a:lnTo>
                    <a:lnTo>
                      <a:pt x="139" y="65"/>
                    </a:lnTo>
                    <a:lnTo>
                      <a:pt x="143" y="68"/>
                    </a:lnTo>
                    <a:lnTo>
                      <a:pt x="144" y="73"/>
                    </a:lnTo>
                    <a:lnTo>
                      <a:pt x="143" y="79"/>
                    </a:lnTo>
                    <a:lnTo>
                      <a:pt x="140" y="78"/>
                    </a:lnTo>
                    <a:lnTo>
                      <a:pt x="137" y="79"/>
                    </a:lnTo>
                    <a:lnTo>
                      <a:pt x="133" y="78"/>
                    </a:lnTo>
                    <a:lnTo>
                      <a:pt x="131" y="79"/>
                    </a:lnTo>
                    <a:lnTo>
                      <a:pt x="127" y="78"/>
                    </a:lnTo>
                    <a:lnTo>
                      <a:pt x="126" y="75"/>
                    </a:lnTo>
                    <a:lnTo>
                      <a:pt x="122" y="78"/>
                    </a:lnTo>
                    <a:lnTo>
                      <a:pt x="121" y="78"/>
                    </a:lnTo>
                    <a:lnTo>
                      <a:pt x="109" y="74"/>
                    </a:lnTo>
                    <a:lnTo>
                      <a:pt x="105" y="75"/>
                    </a:lnTo>
                    <a:lnTo>
                      <a:pt x="104" y="75"/>
                    </a:lnTo>
                    <a:lnTo>
                      <a:pt x="101" y="70"/>
                    </a:lnTo>
                    <a:lnTo>
                      <a:pt x="95" y="72"/>
                    </a:lnTo>
                    <a:lnTo>
                      <a:pt x="88" y="68"/>
                    </a:lnTo>
                    <a:lnTo>
                      <a:pt x="83" y="66"/>
                    </a:lnTo>
                    <a:lnTo>
                      <a:pt x="82" y="61"/>
                    </a:lnTo>
                    <a:lnTo>
                      <a:pt x="77" y="60"/>
                    </a:lnTo>
                    <a:lnTo>
                      <a:pt x="73" y="57"/>
                    </a:lnTo>
                    <a:lnTo>
                      <a:pt x="69" y="59"/>
                    </a:lnTo>
                    <a:lnTo>
                      <a:pt x="69" y="60"/>
                    </a:lnTo>
                    <a:lnTo>
                      <a:pt x="65" y="59"/>
                    </a:lnTo>
                    <a:lnTo>
                      <a:pt x="61" y="59"/>
                    </a:lnTo>
                    <a:lnTo>
                      <a:pt x="61" y="61"/>
                    </a:lnTo>
                    <a:lnTo>
                      <a:pt x="57" y="59"/>
                    </a:lnTo>
                    <a:lnTo>
                      <a:pt x="49" y="57"/>
                    </a:lnTo>
                    <a:lnTo>
                      <a:pt x="48" y="53"/>
                    </a:lnTo>
                    <a:lnTo>
                      <a:pt x="43" y="53"/>
                    </a:lnTo>
                    <a:lnTo>
                      <a:pt x="36" y="49"/>
                    </a:lnTo>
                    <a:lnTo>
                      <a:pt x="34" y="51"/>
                    </a:lnTo>
                    <a:lnTo>
                      <a:pt x="26" y="44"/>
                    </a:lnTo>
                    <a:lnTo>
                      <a:pt x="23" y="44"/>
                    </a:lnTo>
                    <a:lnTo>
                      <a:pt x="21" y="40"/>
                    </a:lnTo>
                    <a:lnTo>
                      <a:pt x="10" y="36"/>
                    </a:lnTo>
                    <a:lnTo>
                      <a:pt x="8" y="34"/>
                    </a:lnTo>
                    <a:lnTo>
                      <a:pt x="8" y="36"/>
                    </a:lnTo>
                    <a:lnTo>
                      <a:pt x="0" y="31"/>
                    </a:lnTo>
                    <a:lnTo>
                      <a:pt x="0" y="26"/>
                    </a:lnTo>
                    <a:lnTo>
                      <a:pt x="2" y="23"/>
                    </a:lnTo>
                    <a:lnTo>
                      <a:pt x="1" y="21"/>
                    </a:lnTo>
                    <a:lnTo>
                      <a:pt x="0" y="19"/>
                    </a:lnTo>
                    <a:lnTo>
                      <a:pt x="2" y="17"/>
                    </a:lnTo>
                    <a:lnTo>
                      <a:pt x="1" y="14"/>
                    </a:lnTo>
                    <a:lnTo>
                      <a:pt x="4" y="9"/>
                    </a:lnTo>
                    <a:lnTo>
                      <a:pt x="8" y="9"/>
                    </a:lnTo>
                    <a:lnTo>
                      <a:pt x="9" y="6"/>
                    </a:lnTo>
                    <a:lnTo>
                      <a:pt x="8" y="5"/>
                    </a:lnTo>
                    <a:lnTo>
                      <a:pt x="10" y="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59" name="Freeform 2258"/>
              <p:cNvSpPr>
                <a:spLocks/>
              </p:cNvSpPr>
              <p:nvPr/>
            </p:nvSpPr>
            <p:spPr bwMode="auto">
              <a:xfrm>
                <a:off x="6002650" y="2873375"/>
                <a:ext cx="350838" cy="280988"/>
              </a:xfrm>
              <a:custGeom>
                <a:avLst/>
                <a:gdLst/>
                <a:ahLst/>
                <a:cxnLst>
                  <a:cxn ang="0">
                    <a:pos x="210" y="32"/>
                  </a:cxn>
                  <a:cxn ang="0">
                    <a:pos x="213" y="29"/>
                  </a:cxn>
                  <a:cxn ang="0">
                    <a:pos x="217" y="29"/>
                  </a:cxn>
                  <a:cxn ang="0">
                    <a:pos x="217" y="28"/>
                  </a:cxn>
                  <a:cxn ang="0">
                    <a:pos x="215" y="28"/>
                  </a:cxn>
                  <a:cxn ang="0">
                    <a:pos x="215" y="24"/>
                  </a:cxn>
                  <a:cxn ang="0">
                    <a:pos x="219" y="24"/>
                  </a:cxn>
                  <a:cxn ang="0">
                    <a:pos x="221" y="24"/>
                  </a:cxn>
                  <a:cxn ang="0">
                    <a:pos x="206" y="22"/>
                  </a:cxn>
                  <a:cxn ang="0">
                    <a:pos x="201" y="21"/>
                  </a:cxn>
                  <a:cxn ang="0">
                    <a:pos x="188" y="22"/>
                  </a:cxn>
                  <a:cxn ang="0">
                    <a:pos x="169" y="33"/>
                  </a:cxn>
                  <a:cxn ang="0">
                    <a:pos x="161" y="9"/>
                  </a:cxn>
                  <a:cxn ang="0">
                    <a:pos x="157" y="9"/>
                  </a:cxn>
                  <a:cxn ang="0">
                    <a:pos x="152" y="0"/>
                  </a:cxn>
                  <a:cxn ang="0">
                    <a:pos x="144" y="4"/>
                  </a:cxn>
                  <a:cxn ang="0">
                    <a:pos x="142" y="16"/>
                  </a:cxn>
                  <a:cxn ang="0">
                    <a:pos x="129" y="21"/>
                  </a:cxn>
                  <a:cxn ang="0">
                    <a:pos x="126" y="25"/>
                  </a:cxn>
                  <a:cxn ang="0">
                    <a:pos x="115" y="25"/>
                  </a:cxn>
                  <a:cxn ang="0">
                    <a:pos x="106" y="26"/>
                  </a:cxn>
                  <a:cxn ang="0">
                    <a:pos x="101" y="24"/>
                  </a:cxn>
                  <a:cxn ang="0">
                    <a:pos x="85" y="21"/>
                  </a:cxn>
                  <a:cxn ang="0">
                    <a:pos x="68" y="18"/>
                  </a:cxn>
                  <a:cxn ang="0">
                    <a:pos x="63" y="24"/>
                  </a:cxn>
                  <a:cxn ang="0">
                    <a:pos x="57" y="29"/>
                  </a:cxn>
                  <a:cxn ang="0">
                    <a:pos x="50" y="45"/>
                  </a:cxn>
                  <a:cxn ang="0">
                    <a:pos x="36" y="52"/>
                  </a:cxn>
                  <a:cxn ang="0">
                    <a:pos x="30" y="63"/>
                  </a:cxn>
                  <a:cxn ang="0">
                    <a:pos x="21" y="61"/>
                  </a:cxn>
                  <a:cxn ang="0">
                    <a:pos x="6" y="56"/>
                  </a:cxn>
                  <a:cxn ang="0">
                    <a:pos x="3" y="78"/>
                  </a:cxn>
                  <a:cxn ang="0">
                    <a:pos x="0" y="81"/>
                  </a:cxn>
                  <a:cxn ang="0">
                    <a:pos x="0" y="91"/>
                  </a:cxn>
                  <a:cxn ang="0">
                    <a:pos x="7" y="97"/>
                  </a:cxn>
                  <a:cxn ang="0">
                    <a:pos x="6" y="99"/>
                  </a:cxn>
                  <a:cxn ang="0">
                    <a:pos x="10" y="116"/>
                  </a:cxn>
                  <a:cxn ang="0">
                    <a:pos x="14" y="133"/>
                  </a:cxn>
                  <a:cxn ang="0">
                    <a:pos x="29" y="138"/>
                  </a:cxn>
                  <a:cxn ang="0">
                    <a:pos x="33" y="146"/>
                  </a:cxn>
                  <a:cxn ang="0">
                    <a:pos x="20" y="168"/>
                  </a:cxn>
                  <a:cxn ang="0">
                    <a:pos x="34" y="174"/>
                  </a:cxn>
                  <a:cxn ang="0">
                    <a:pos x="49" y="177"/>
                  </a:cxn>
                  <a:cxn ang="0">
                    <a:pos x="75" y="177"/>
                  </a:cxn>
                  <a:cxn ang="0">
                    <a:pos x="93" y="174"/>
                  </a:cxn>
                  <a:cxn ang="0">
                    <a:pos x="110" y="170"/>
                  </a:cxn>
                  <a:cxn ang="0">
                    <a:pos x="110" y="161"/>
                  </a:cxn>
                  <a:cxn ang="0">
                    <a:pos x="113" y="145"/>
                  </a:cxn>
                  <a:cxn ang="0">
                    <a:pos x="129" y="138"/>
                  </a:cxn>
                  <a:cxn ang="0">
                    <a:pos x="133" y="133"/>
                  </a:cxn>
                  <a:cxn ang="0">
                    <a:pos x="150" y="133"/>
                  </a:cxn>
                  <a:cxn ang="0">
                    <a:pos x="152" y="111"/>
                  </a:cxn>
                  <a:cxn ang="0">
                    <a:pos x="165" y="101"/>
                  </a:cxn>
                  <a:cxn ang="0">
                    <a:pos x="154" y="89"/>
                  </a:cxn>
                  <a:cxn ang="0">
                    <a:pos x="169" y="89"/>
                  </a:cxn>
                  <a:cxn ang="0">
                    <a:pos x="172" y="80"/>
                  </a:cxn>
                  <a:cxn ang="0">
                    <a:pos x="176" y="65"/>
                  </a:cxn>
                  <a:cxn ang="0">
                    <a:pos x="167" y="48"/>
                  </a:cxn>
                  <a:cxn ang="0">
                    <a:pos x="176" y="37"/>
                  </a:cxn>
                  <a:cxn ang="0">
                    <a:pos x="196" y="32"/>
                  </a:cxn>
                  <a:cxn ang="0">
                    <a:pos x="202" y="30"/>
                  </a:cxn>
                  <a:cxn ang="0">
                    <a:pos x="210" y="32"/>
                  </a:cxn>
                </a:cxnLst>
                <a:rect l="0" t="0" r="r" b="b"/>
                <a:pathLst>
                  <a:path w="221" h="177">
                    <a:moveTo>
                      <a:pt x="210" y="32"/>
                    </a:moveTo>
                    <a:lnTo>
                      <a:pt x="213" y="29"/>
                    </a:lnTo>
                    <a:lnTo>
                      <a:pt x="217" y="29"/>
                    </a:lnTo>
                    <a:lnTo>
                      <a:pt x="217" y="28"/>
                    </a:lnTo>
                    <a:lnTo>
                      <a:pt x="215" y="28"/>
                    </a:lnTo>
                    <a:lnTo>
                      <a:pt x="215" y="24"/>
                    </a:lnTo>
                    <a:lnTo>
                      <a:pt x="219" y="24"/>
                    </a:lnTo>
                    <a:lnTo>
                      <a:pt x="221" y="24"/>
                    </a:lnTo>
                    <a:lnTo>
                      <a:pt x="206" y="22"/>
                    </a:lnTo>
                    <a:lnTo>
                      <a:pt x="201" y="21"/>
                    </a:lnTo>
                    <a:lnTo>
                      <a:pt x="188" y="22"/>
                    </a:lnTo>
                    <a:lnTo>
                      <a:pt x="169" y="33"/>
                    </a:lnTo>
                    <a:lnTo>
                      <a:pt x="161" y="9"/>
                    </a:lnTo>
                    <a:lnTo>
                      <a:pt x="157" y="9"/>
                    </a:lnTo>
                    <a:lnTo>
                      <a:pt x="152" y="0"/>
                    </a:lnTo>
                    <a:lnTo>
                      <a:pt x="144" y="4"/>
                    </a:lnTo>
                    <a:lnTo>
                      <a:pt x="142" y="16"/>
                    </a:lnTo>
                    <a:lnTo>
                      <a:pt x="129" y="21"/>
                    </a:lnTo>
                    <a:lnTo>
                      <a:pt x="126" y="25"/>
                    </a:lnTo>
                    <a:lnTo>
                      <a:pt x="115" y="25"/>
                    </a:lnTo>
                    <a:lnTo>
                      <a:pt x="106" y="26"/>
                    </a:lnTo>
                    <a:lnTo>
                      <a:pt x="101" y="24"/>
                    </a:lnTo>
                    <a:lnTo>
                      <a:pt x="85" y="21"/>
                    </a:lnTo>
                    <a:lnTo>
                      <a:pt x="68" y="18"/>
                    </a:lnTo>
                    <a:lnTo>
                      <a:pt x="63" y="24"/>
                    </a:lnTo>
                    <a:lnTo>
                      <a:pt x="57" y="29"/>
                    </a:lnTo>
                    <a:lnTo>
                      <a:pt x="50" y="45"/>
                    </a:lnTo>
                    <a:lnTo>
                      <a:pt x="36" y="52"/>
                    </a:lnTo>
                    <a:lnTo>
                      <a:pt x="30" y="63"/>
                    </a:lnTo>
                    <a:lnTo>
                      <a:pt x="21" y="61"/>
                    </a:lnTo>
                    <a:lnTo>
                      <a:pt x="6" y="56"/>
                    </a:lnTo>
                    <a:lnTo>
                      <a:pt x="3" y="78"/>
                    </a:lnTo>
                    <a:lnTo>
                      <a:pt x="0" y="81"/>
                    </a:lnTo>
                    <a:lnTo>
                      <a:pt x="0" y="91"/>
                    </a:lnTo>
                    <a:lnTo>
                      <a:pt x="7" y="97"/>
                    </a:lnTo>
                    <a:lnTo>
                      <a:pt x="6" y="99"/>
                    </a:lnTo>
                    <a:lnTo>
                      <a:pt x="10" y="116"/>
                    </a:lnTo>
                    <a:lnTo>
                      <a:pt x="14" y="133"/>
                    </a:lnTo>
                    <a:lnTo>
                      <a:pt x="29" y="138"/>
                    </a:lnTo>
                    <a:lnTo>
                      <a:pt x="33" y="146"/>
                    </a:lnTo>
                    <a:lnTo>
                      <a:pt x="20" y="168"/>
                    </a:lnTo>
                    <a:lnTo>
                      <a:pt x="34" y="174"/>
                    </a:lnTo>
                    <a:lnTo>
                      <a:pt x="49" y="177"/>
                    </a:lnTo>
                    <a:lnTo>
                      <a:pt x="75" y="177"/>
                    </a:lnTo>
                    <a:lnTo>
                      <a:pt x="93" y="174"/>
                    </a:lnTo>
                    <a:lnTo>
                      <a:pt x="110" y="170"/>
                    </a:lnTo>
                    <a:lnTo>
                      <a:pt x="110" y="161"/>
                    </a:lnTo>
                    <a:lnTo>
                      <a:pt x="113" y="145"/>
                    </a:lnTo>
                    <a:lnTo>
                      <a:pt x="129" y="138"/>
                    </a:lnTo>
                    <a:lnTo>
                      <a:pt x="133" y="133"/>
                    </a:lnTo>
                    <a:lnTo>
                      <a:pt x="150" y="133"/>
                    </a:lnTo>
                    <a:lnTo>
                      <a:pt x="152" y="111"/>
                    </a:lnTo>
                    <a:lnTo>
                      <a:pt x="165" y="101"/>
                    </a:lnTo>
                    <a:lnTo>
                      <a:pt x="154" y="89"/>
                    </a:lnTo>
                    <a:lnTo>
                      <a:pt x="169" y="89"/>
                    </a:lnTo>
                    <a:lnTo>
                      <a:pt x="172" y="80"/>
                    </a:lnTo>
                    <a:lnTo>
                      <a:pt x="176" y="65"/>
                    </a:lnTo>
                    <a:lnTo>
                      <a:pt x="167" y="48"/>
                    </a:lnTo>
                    <a:lnTo>
                      <a:pt x="176" y="37"/>
                    </a:lnTo>
                    <a:lnTo>
                      <a:pt x="196" y="32"/>
                    </a:lnTo>
                    <a:lnTo>
                      <a:pt x="202" y="30"/>
                    </a:lnTo>
                    <a:lnTo>
                      <a:pt x="210" y="3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0" name="Freeform 2259"/>
              <p:cNvSpPr>
                <a:spLocks/>
              </p:cNvSpPr>
              <p:nvPr/>
            </p:nvSpPr>
            <p:spPr bwMode="auto">
              <a:xfrm>
                <a:off x="4789800" y="3341688"/>
                <a:ext cx="282575" cy="500062"/>
              </a:xfrm>
              <a:custGeom>
                <a:avLst/>
                <a:gdLst/>
                <a:ahLst/>
                <a:cxnLst>
                  <a:cxn ang="0">
                    <a:pos x="177" y="79"/>
                  </a:cxn>
                  <a:cxn ang="0">
                    <a:pos x="159" y="69"/>
                  </a:cxn>
                  <a:cxn ang="0">
                    <a:pos x="142" y="58"/>
                  </a:cxn>
                  <a:cxn ang="0">
                    <a:pos x="124" y="49"/>
                  </a:cxn>
                  <a:cxn ang="0">
                    <a:pos x="107" y="39"/>
                  </a:cxn>
                  <a:cxn ang="0">
                    <a:pos x="90" y="30"/>
                  </a:cxn>
                  <a:cxn ang="0">
                    <a:pos x="71" y="19"/>
                  </a:cxn>
                  <a:cxn ang="0">
                    <a:pos x="54" y="9"/>
                  </a:cxn>
                  <a:cxn ang="0">
                    <a:pos x="38" y="0"/>
                  </a:cxn>
                  <a:cxn ang="0">
                    <a:pos x="21" y="9"/>
                  </a:cxn>
                  <a:cxn ang="0">
                    <a:pos x="22" y="25"/>
                  </a:cxn>
                  <a:cxn ang="0">
                    <a:pos x="25" y="39"/>
                  </a:cxn>
                  <a:cxn ang="0">
                    <a:pos x="39" y="62"/>
                  </a:cxn>
                  <a:cxn ang="0">
                    <a:pos x="35" y="70"/>
                  </a:cxn>
                  <a:cxn ang="0">
                    <a:pos x="34" y="84"/>
                  </a:cxn>
                  <a:cxn ang="0">
                    <a:pos x="34" y="100"/>
                  </a:cxn>
                  <a:cxn ang="0">
                    <a:pos x="32" y="114"/>
                  </a:cxn>
                  <a:cxn ang="0">
                    <a:pos x="31" y="130"/>
                  </a:cxn>
                  <a:cxn ang="0">
                    <a:pos x="23" y="142"/>
                  </a:cxn>
                  <a:cxn ang="0">
                    <a:pos x="15" y="154"/>
                  </a:cxn>
                  <a:cxn ang="0">
                    <a:pos x="8" y="165"/>
                  </a:cxn>
                  <a:cxn ang="0">
                    <a:pos x="0" y="177"/>
                  </a:cxn>
                  <a:cxn ang="0">
                    <a:pos x="1" y="193"/>
                  </a:cxn>
                  <a:cxn ang="0">
                    <a:pos x="9" y="206"/>
                  </a:cxn>
                  <a:cxn ang="0">
                    <a:pos x="15" y="206"/>
                  </a:cxn>
                  <a:cxn ang="0">
                    <a:pos x="25" y="225"/>
                  </a:cxn>
                  <a:cxn ang="0">
                    <a:pos x="26" y="247"/>
                  </a:cxn>
                  <a:cxn ang="0">
                    <a:pos x="38" y="267"/>
                  </a:cxn>
                  <a:cxn ang="0">
                    <a:pos x="17" y="267"/>
                  </a:cxn>
                  <a:cxn ang="0">
                    <a:pos x="9" y="271"/>
                  </a:cxn>
                  <a:cxn ang="0">
                    <a:pos x="23" y="289"/>
                  </a:cxn>
                  <a:cxn ang="0">
                    <a:pos x="35" y="315"/>
                  </a:cxn>
                  <a:cxn ang="0">
                    <a:pos x="51" y="310"/>
                  </a:cxn>
                  <a:cxn ang="0">
                    <a:pos x="54" y="312"/>
                  </a:cxn>
                  <a:cxn ang="0">
                    <a:pos x="64" y="310"/>
                  </a:cxn>
                  <a:cxn ang="0">
                    <a:pos x="88" y="305"/>
                  </a:cxn>
                  <a:cxn ang="0">
                    <a:pos x="96" y="296"/>
                  </a:cxn>
                  <a:cxn ang="0">
                    <a:pos x="94" y="289"/>
                  </a:cxn>
                  <a:cxn ang="0">
                    <a:pos x="118" y="284"/>
                  </a:cxn>
                  <a:cxn ang="0">
                    <a:pos x="131" y="268"/>
                  </a:cxn>
                  <a:cxn ang="0">
                    <a:pos x="144" y="253"/>
                  </a:cxn>
                  <a:cxn ang="0">
                    <a:pos x="161" y="249"/>
                  </a:cxn>
                  <a:cxn ang="0">
                    <a:pos x="160" y="237"/>
                  </a:cxn>
                  <a:cxn ang="0">
                    <a:pos x="156" y="226"/>
                  </a:cxn>
                  <a:cxn ang="0">
                    <a:pos x="150" y="212"/>
                  </a:cxn>
                  <a:cxn ang="0">
                    <a:pos x="143" y="211"/>
                  </a:cxn>
                  <a:cxn ang="0">
                    <a:pos x="150" y="195"/>
                  </a:cxn>
                  <a:cxn ang="0">
                    <a:pos x="151" y="187"/>
                  </a:cxn>
                  <a:cxn ang="0">
                    <a:pos x="154" y="182"/>
                  </a:cxn>
                  <a:cxn ang="0">
                    <a:pos x="154" y="174"/>
                  </a:cxn>
                  <a:cxn ang="0">
                    <a:pos x="161" y="159"/>
                  </a:cxn>
                  <a:cxn ang="0">
                    <a:pos x="168" y="154"/>
                  </a:cxn>
                  <a:cxn ang="0">
                    <a:pos x="178" y="154"/>
                  </a:cxn>
                  <a:cxn ang="0">
                    <a:pos x="178" y="135"/>
                  </a:cxn>
                  <a:cxn ang="0">
                    <a:pos x="178" y="116"/>
                  </a:cxn>
                  <a:cxn ang="0">
                    <a:pos x="177" y="97"/>
                  </a:cxn>
                  <a:cxn ang="0">
                    <a:pos x="177" y="79"/>
                  </a:cxn>
                </a:cxnLst>
                <a:rect l="0" t="0" r="r" b="b"/>
                <a:pathLst>
                  <a:path w="178" h="315">
                    <a:moveTo>
                      <a:pt x="177" y="79"/>
                    </a:moveTo>
                    <a:lnTo>
                      <a:pt x="159" y="69"/>
                    </a:lnTo>
                    <a:lnTo>
                      <a:pt x="142" y="58"/>
                    </a:lnTo>
                    <a:lnTo>
                      <a:pt x="124" y="49"/>
                    </a:lnTo>
                    <a:lnTo>
                      <a:pt x="107" y="39"/>
                    </a:lnTo>
                    <a:lnTo>
                      <a:pt x="90" y="30"/>
                    </a:lnTo>
                    <a:lnTo>
                      <a:pt x="71" y="19"/>
                    </a:lnTo>
                    <a:lnTo>
                      <a:pt x="54" y="9"/>
                    </a:lnTo>
                    <a:lnTo>
                      <a:pt x="38" y="0"/>
                    </a:lnTo>
                    <a:lnTo>
                      <a:pt x="21" y="9"/>
                    </a:lnTo>
                    <a:lnTo>
                      <a:pt x="22" y="25"/>
                    </a:lnTo>
                    <a:lnTo>
                      <a:pt x="25" y="39"/>
                    </a:lnTo>
                    <a:lnTo>
                      <a:pt x="39" y="62"/>
                    </a:lnTo>
                    <a:lnTo>
                      <a:pt x="35" y="70"/>
                    </a:lnTo>
                    <a:lnTo>
                      <a:pt x="34" y="84"/>
                    </a:lnTo>
                    <a:lnTo>
                      <a:pt x="34" y="100"/>
                    </a:lnTo>
                    <a:lnTo>
                      <a:pt x="32" y="114"/>
                    </a:lnTo>
                    <a:lnTo>
                      <a:pt x="31" y="130"/>
                    </a:lnTo>
                    <a:lnTo>
                      <a:pt x="23" y="142"/>
                    </a:lnTo>
                    <a:lnTo>
                      <a:pt x="15" y="154"/>
                    </a:lnTo>
                    <a:lnTo>
                      <a:pt x="8" y="165"/>
                    </a:lnTo>
                    <a:lnTo>
                      <a:pt x="0" y="177"/>
                    </a:lnTo>
                    <a:lnTo>
                      <a:pt x="1" y="193"/>
                    </a:lnTo>
                    <a:lnTo>
                      <a:pt x="9" y="206"/>
                    </a:lnTo>
                    <a:lnTo>
                      <a:pt x="15" y="206"/>
                    </a:lnTo>
                    <a:lnTo>
                      <a:pt x="25" y="225"/>
                    </a:lnTo>
                    <a:lnTo>
                      <a:pt x="26" y="247"/>
                    </a:lnTo>
                    <a:lnTo>
                      <a:pt x="38" y="267"/>
                    </a:lnTo>
                    <a:lnTo>
                      <a:pt x="17" y="267"/>
                    </a:lnTo>
                    <a:lnTo>
                      <a:pt x="9" y="271"/>
                    </a:lnTo>
                    <a:lnTo>
                      <a:pt x="23" y="289"/>
                    </a:lnTo>
                    <a:lnTo>
                      <a:pt x="35" y="315"/>
                    </a:lnTo>
                    <a:lnTo>
                      <a:pt x="51" y="310"/>
                    </a:lnTo>
                    <a:lnTo>
                      <a:pt x="54" y="312"/>
                    </a:lnTo>
                    <a:lnTo>
                      <a:pt x="64" y="310"/>
                    </a:lnTo>
                    <a:lnTo>
                      <a:pt x="88" y="305"/>
                    </a:lnTo>
                    <a:lnTo>
                      <a:pt x="96" y="296"/>
                    </a:lnTo>
                    <a:lnTo>
                      <a:pt x="94" y="289"/>
                    </a:lnTo>
                    <a:lnTo>
                      <a:pt x="118" y="284"/>
                    </a:lnTo>
                    <a:lnTo>
                      <a:pt x="131" y="268"/>
                    </a:lnTo>
                    <a:lnTo>
                      <a:pt x="144" y="253"/>
                    </a:lnTo>
                    <a:lnTo>
                      <a:pt x="161" y="249"/>
                    </a:lnTo>
                    <a:lnTo>
                      <a:pt x="160" y="237"/>
                    </a:lnTo>
                    <a:lnTo>
                      <a:pt x="156" y="226"/>
                    </a:lnTo>
                    <a:lnTo>
                      <a:pt x="150" y="212"/>
                    </a:lnTo>
                    <a:lnTo>
                      <a:pt x="143" y="211"/>
                    </a:lnTo>
                    <a:lnTo>
                      <a:pt x="150" y="195"/>
                    </a:lnTo>
                    <a:lnTo>
                      <a:pt x="151" y="187"/>
                    </a:lnTo>
                    <a:lnTo>
                      <a:pt x="154" y="182"/>
                    </a:lnTo>
                    <a:lnTo>
                      <a:pt x="154" y="174"/>
                    </a:lnTo>
                    <a:lnTo>
                      <a:pt x="161" y="159"/>
                    </a:lnTo>
                    <a:lnTo>
                      <a:pt x="168" y="154"/>
                    </a:lnTo>
                    <a:lnTo>
                      <a:pt x="178" y="154"/>
                    </a:lnTo>
                    <a:lnTo>
                      <a:pt x="178" y="135"/>
                    </a:lnTo>
                    <a:lnTo>
                      <a:pt x="178" y="116"/>
                    </a:lnTo>
                    <a:lnTo>
                      <a:pt x="177" y="97"/>
                    </a:lnTo>
                    <a:lnTo>
                      <a:pt x="177" y="79"/>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1" name="Freeform 2260"/>
              <p:cNvSpPr>
                <a:spLocks/>
              </p:cNvSpPr>
              <p:nvPr/>
            </p:nvSpPr>
            <p:spPr bwMode="auto">
              <a:xfrm>
                <a:off x="5413688" y="3513138"/>
                <a:ext cx="182562" cy="179387"/>
              </a:xfrm>
              <a:custGeom>
                <a:avLst/>
                <a:gdLst/>
                <a:ahLst/>
                <a:cxnLst>
                  <a:cxn ang="0">
                    <a:pos x="0" y="87"/>
                  </a:cxn>
                  <a:cxn ang="0">
                    <a:pos x="3" y="72"/>
                  </a:cxn>
                  <a:cxn ang="0">
                    <a:pos x="5" y="44"/>
                  </a:cxn>
                  <a:cxn ang="0">
                    <a:pos x="12" y="19"/>
                  </a:cxn>
                  <a:cxn ang="0">
                    <a:pos x="22" y="12"/>
                  </a:cxn>
                  <a:cxn ang="0">
                    <a:pos x="33" y="3"/>
                  </a:cxn>
                  <a:cxn ang="0">
                    <a:pos x="35" y="0"/>
                  </a:cxn>
                  <a:cxn ang="0">
                    <a:pos x="41" y="14"/>
                  </a:cxn>
                  <a:cxn ang="0">
                    <a:pos x="46" y="29"/>
                  </a:cxn>
                  <a:cxn ang="0">
                    <a:pos x="52" y="43"/>
                  </a:cxn>
                  <a:cxn ang="0">
                    <a:pos x="58" y="57"/>
                  </a:cxn>
                  <a:cxn ang="0">
                    <a:pos x="58" y="52"/>
                  </a:cxn>
                  <a:cxn ang="0">
                    <a:pos x="63" y="55"/>
                  </a:cxn>
                  <a:cxn ang="0">
                    <a:pos x="77" y="65"/>
                  </a:cxn>
                  <a:cxn ang="0">
                    <a:pos x="95" y="85"/>
                  </a:cxn>
                  <a:cxn ang="0">
                    <a:pos x="114" y="100"/>
                  </a:cxn>
                  <a:cxn ang="0">
                    <a:pos x="115" y="107"/>
                  </a:cxn>
                  <a:cxn ang="0">
                    <a:pos x="114" y="108"/>
                  </a:cxn>
                  <a:cxn ang="0">
                    <a:pos x="108" y="109"/>
                  </a:cxn>
                  <a:cxn ang="0">
                    <a:pos x="99" y="113"/>
                  </a:cxn>
                  <a:cxn ang="0">
                    <a:pos x="98" y="109"/>
                  </a:cxn>
                  <a:cxn ang="0">
                    <a:pos x="84" y="104"/>
                  </a:cxn>
                  <a:cxn ang="0">
                    <a:pos x="73" y="91"/>
                  </a:cxn>
                  <a:cxn ang="0">
                    <a:pos x="67" y="85"/>
                  </a:cxn>
                  <a:cxn ang="0">
                    <a:pos x="56" y="79"/>
                  </a:cxn>
                  <a:cxn ang="0">
                    <a:pos x="47" y="77"/>
                  </a:cxn>
                  <a:cxn ang="0">
                    <a:pos x="35" y="79"/>
                  </a:cxn>
                  <a:cxn ang="0">
                    <a:pos x="28" y="69"/>
                  </a:cxn>
                  <a:cxn ang="0">
                    <a:pos x="25" y="86"/>
                  </a:cxn>
                  <a:cxn ang="0">
                    <a:pos x="17" y="79"/>
                  </a:cxn>
                  <a:cxn ang="0">
                    <a:pos x="9" y="89"/>
                  </a:cxn>
                  <a:cxn ang="0">
                    <a:pos x="0" y="87"/>
                  </a:cxn>
                </a:cxnLst>
                <a:rect l="0" t="0" r="r" b="b"/>
                <a:pathLst>
                  <a:path w="115" h="113">
                    <a:moveTo>
                      <a:pt x="0" y="87"/>
                    </a:moveTo>
                    <a:lnTo>
                      <a:pt x="3" y="72"/>
                    </a:lnTo>
                    <a:lnTo>
                      <a:pt x="5" y="44"/>
                    </a:lnTo>
                    <a:lnTo>
                      <a:pt x="12" y="19"/>
                    </a:lnTo>
                    <a:lnTo>
                      <a:pt x="22" y="12"/>
                    </a:lnTo>
                    <a:lnTo>
                      <a:pt x="33" y="3"/>
                    </a:lnTo>
                    <a:lnTo>
                      <a:pt x="35" y="0"/>
                    </a:lnTo>
                    <a:lnTo>
                      <a:pt x="41" y="14"/>
                    </a:lnTo>
                    <a:lnTo>
                      <a:pt x="46" y="29"/>
                    </a:lnTo>
                    <a:lnTo>
                      <a:pt x="52" y="43"/>
                    </a:lnTo>
                    <a:lnTo>
                      <a:pt x="58" y="57"/>
                    </a:lnTo>
                    <a:lnTo>
                      <a:pt x="58" y="52"/>
                    </a:lnTo>
                    <a:lnTo>
                      <a:pt x="63" y="55"/>
                    </a:lnTo>
                    <a:lnTo>
                      <a:pt x="77" y="65"/>
                    </a:lnTo>
                    <a:lnTo>
                      <a:pt x="95" y="85"/>
                    </a:lnTo>
                    <a:lnTo>
                      <a:pt x="114" y="100"/>
                    </a:lnTo>
                    <a:lnTo>
                      <a:pt x="115" y="107"/>
                    </a:lnTo>
                    <a:lnTo>
                      <a:pt x="114" y="108"/>
                    </a:lnTo>
                    <a:lnTo>
                      <a:pt x="108" y="109"/>
                    </a:lnTo>
                    <a:lnTo>
                      <a:pt x="99" y="113"/>
                    </a:lnTo>
                    <a:lnTo>
                      <a:pt x="98" y="109"/>
                    </a:lnTo>
                    <a:lnTo>
                      <a:pt x="84" y="104"/>
                    </a:lnTo>
                    <a:lnTo>
                      <a:pt x="73" y="91"/>
                    </a:lnTo>
                    <a:lnTo>
                      <a:pt x="67" y="85"/>
                    </a:lnTo>
                    <a:lnTo>
                      <a:pt x="56" y="79"/>
                    </a:lnTo>
                    <a:lnTo>
                      <a:pt x="47" y="77"/>
                    </a:lnTo>
                    <a:lnTo>
                      <a:pt x="35" y="79"/>
                    </a:lnTo>
                    <a:lnTo>
                      <a:pt x="28" y="69"/>
                    </a:lnTo>
                    <a:lnTo>
                      <a:pt x="25" y="86"/>
                    </a:lnTo>
                    <a:lnTo>
                      <a:pt x="17" y="79"/>
                    </a:lnTo>
                    <a:lnTo>
                      <a:pt x="9" y="89"/>
                    </a:lnTo>
                    <a:lnTo>
                      <a:pt x="0" y="8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2" name="Freeform 2261"/>
              <p:cNvSpPr>
                <a:spLocks/>
              </p:cNvSpPr>
              <p:nvPr/>
            </p:nvSpPr>
            <p:spPr bwMode="auto">
              <a:xfrm>
                <a:off x="5550213" y="3703638"/>
                <a:ext cx="277812" cy="425450"/>
              </a:xfrm>
              <a:custGeom>
                <a:avLst/>
                <a:gdLst/>
                <a:ahLst/>
                <a:cxnLst>
                  <a:cxn ang="0">
                    <a:pos x="170" y="36"/>
                  </a:cxn>
                  <a:cxn ang="0">
                    <a:pos x="164" y="58"/>
                  </a:cxn>
                  <a:cxn ang="0">
                    <a:pos x="153" y="82"/>
                  </a:cxn>
                  <a:cxn ang="0">
                    <a:pos x="141" y="105"/>
                  </a:cxn>
                  <a:cxn ang="0">
                    <a:pos x="132" y="130"/>
                  </a:cxn>
                  <a:cxn ang="0">
                    <a:pos x="117" y="154"/>
                  </a:cxn>
                  <a:cxn ang="0">
                    <a:pos x="107" y="164"/>
                  </a:cxn>
                  <a:cxn ang="0">
                    <a:pos x="98" y="174"/>
                  </a:cxn>
                  <a:cxn ang="0">
                    <a:pos x="93" y="181"/>
                  </a:cxn>
                  <a:cxn ang="0">
                    <a:pos x="87" y="186"/>
                  </a:cxn>
                  <a:cxn ang="0">
                    <a:pos x="76" y="197"/>
                  </a:cxn>
                  <a:cxn ang="0">
                    <a:pos x="63" y="208"/>
                  </a:cxn>
                  <a:cxn ang="0">
                    <a:pos x="51" y="220"/>
                  </a:cxn>
                  <a:cxn ang="0">
                    <a:pos x="39" y="232"/>
                  </a:cxn>
                  <a:cxn ang="0">
                    <a:pos x="26" y="245"/>
                  </a:cxn>
                  <a:cxn ang="0">
                    <a:pos x="18" y="256"/>
                  </a:cxn>
                  <a:cxn ang="0">
                    <a:pos x="11" y="268"/>
                  </a:cxn>
                  <a:cxn ang="0">
                    <a:pos x="0" y="253"/>
                  </a:cxn>
                  <a:cxn ang="0">
                    <a:pos x="1" y="234"/>
                  </a:cxn>
                  <a:cxn ang="0">
                    <a:pos x="0" y="216"/>
                  </a:cxn>
                  <a:cxn ang="0">
                    <a:pos x="0" y="198"/>
                  </a:cxn>
                  <a:cxn ang="0">
                    <a:pos x="0" y="180"/>
                  </a:cxn>
                  <a:cxn ang="0">
                    <a:pos x="8" y="169"/>
                  </a:cxn>
                  <a:cxn ang="0">
                    <a:pos x="16" y="157"/>
                  </a:cxn>
                  <a:cxn ang="0">
                    <a:pos x="24" y="152"/>
                  </a:cxn>
                  <a:cxn ang="0">
                    <a:pos x="41" y="142"/>
                  </a:cxn>
                  <a:cxn ang="0">
                    <a:pos x="55" y="141"/>
                  </a:cxn>
                  <a:cxn ang="0">
                    <a:pos x="69" y="139"/>
                  </a:cxn>
                  <a:cxn ang="0">
                    <a:pos x="82" y="124"/>
                  </a:cxn>
                  <a:cxn ang="0">
                    <a:pos x="94" y="108"/>
                  </a:cxn>
                  <a:cxn ang="0">
                    <a:pos x="107" y="94"/>
                  </a:cxn>
                  <a:cxn ang="0">
                    <a:pos x="120" y="78"/>
                  </a:cxn>
                  <a:cxn ang="0">
                    <a:pos x="103" y="78"/>
                  </a:cxn>
                  <a:cxn ang="0">
                    <a:pos x="90" y="73"/>
                  </a:cxn>
                  <a:cxn ang="0">
                    <a:pos x="77" y="68"/>
                  </a:cxn>
                  <a:cxn ang="0">
                    <a:pos x="64" y="62"/>
                  </a:cxn>
                  <a:cxn ang="0">
                    <a:pos x="51" y="58"/>
                  </a:cxn>
                  <a:cxn ang="0">
                    <a:pos x="39" y="44"/>
                  </a:cxn>
                  <a:cxn ang="0">
                    <a:pos x="29" y="30"/>
                  </a:cxn>
                  <a:cxn ang="0">
                    <a:pos x="30" y="18"/>
                  </a:cxn>
                  <a:cxn ang="0">
                    <a:pos x="35" y="9"/>
                  </a:cxn>
                  <a:cxn ang="0">
                    <a:pos x="46" y="19"/>
                  </a:cxn>
                  <a:cxn ang="0">
                    <a:pos x="58" y="30"/>
                  </a:cxn>
                  <a:cxn ang="0">
                    <a:pos x="80" y="22"/>
                  </a:cxn>
                  <a:cxn ang="0">
                    <a:pos x="95" y="23"/>
                  </a:cxn>
                  <a:cxn ang="0">
                    <a:pos x="111" y="15"/>
                  </a:cxn>
                  <a:cxn ang="0">
                    <a:pos x="136" y="10"/>
                  </a:cxn>
                  <a:cxn ang="0">
                    <a:pos x="160" y="5"/>
                  </a:cxn>
                  <a:cxn ang="0">
                    <a:pos x="168" y="0"/>
                  </a:cxn>
                  <a:cxn ang="0">
                    <a:pos x="173" y="5"/>
                  </a:cxn>
                  <a:cxn ang="0">
                    <a:pos x="172" y="30"/>
                  </a:cxn>
                  <a:cxn ang="0">
                    <a:pos x="175" y="30"/>
                  </a:cxn>
                  <a:cxn ang="0">
                    <a:pos x="170" y="36"/>
                  </a:cxn>
                </a:cxnLst>
                <a:rect l="0" t="0" r="r" b="b"/>
                <a:pathLst>
                  <a:path w="175" h="268">
                    <a:moveTo>
                      <a:pt x="170" y="36"/>
                    </a:moveTo>
                    <a:lnTo>
                      <a:pt x="164" y="58"/>
                    </a:lnTo>
                    <a:lnTo>
                      <a:pt x="153" y="82"/>
                    </a:lnTo>
                    <a:lnTo>
                      <a:pt x="141" y="105"/>
                    </a:lnTo>
                    <a:lnTo>
                      <a:pt x="132" y="130"/>
                    </a:lnTo>
                    <a:lnTo>
                      <a:pt x="117" y="154"/>
                    </a:lnTo>
                    <a:lnTo>
                      <a:pt x="107" y="164"/>
                    </a:lnTo>
                    <a:lnTo>
                      <a:pt x="98" y="174"/>
                    </a:lnTo>
                    <a:lnTo>
                      <a:pt x="93" y="181"/>
                    </a:lnTo>
                    <a:lnTo>
                      <a:pt x="87" y="186"/>
                    </a:lnTo>
                    <a:lnTo>
                      <a:pt x="76" y="197"/>
                    </a:lnTo>
                    <a:lnTo>
                      <a:pt x="63" y="208"/>
                    </a:lnTo>
                    <a:lnTo>
                      <a:pt x="51" y="220"/>
                    </a:lnTo>
                    <a:lnTo>
                      <a:pt x="39" y="232"/>
                    </a:lnTo>
                    <a:lnTo>
                      <a:pt x="26" y="245"/>
                    </a:lnTo>
                    <a:lnTo>
                      <a:pt x="18" y="256"/>
                    </a:lnTo>
                    <a:lnTo>
                      <a:pt x="11" y="268"/>
                    </a:lnTo>
                    <a:lnTo>
                      <a:pt x="0" y="253"/>
                    </a:lnTo>
                    <a:lnTo>
                      <a:pt x="1" y="234"/>
                    </a:lnTo>
                    <a:lnTo>
                      <a:pt x="0" y="216"/>
                    </a:lnTo>
                    <a:lnTo>
                      <a:pt x="0" y="198"/>
                    </a:lnTo>
                    <a:lnTo>
                      <a:pt x="0" y="180"/>
                    </a:lnTo>
                    <a:lnTo>
                      <a:pt x="8" y="169"/>
                    </a:lnTo>
                    <a:lnTo>
                      <a:pt x="16" y="157"/>
                    </a:lnTo>
                    <a:lnTo>
                      <a:pt x="24" y="152"/>
                    </a:lnTo>
                    <a:lnTo>
                      <a:pt x="41" y="142"/>
                    </a:lnTo>
                    <a:lnTo>
                      <a:pt x="55" y="141"/>
                    </a:lnTo>
                    <a:lnTo>
                      <a:pt x="69" y="139"/>
                    </a:lnTo>
                    <a:lnTo>
                      <a:pt x="82" y="124"/>
                    </a:lnTo>
                    <a:lnTo>
                      <a:pt x="94" y="108"/>
                    </a:lnTo>
                    <a:lnTo>
                      <a:pt x="107" y="94"/>
                    </a:lnTo>
                    <a:lnTo>
                      <a:pt x="120" y="78"/>
                    </a:lnTo>
                    <a:lnTo>
                      <a:pt x="103" y="78"/>
                    </a:lnTo>
                    <a:lnTo>
                      <a:pt x="90" y="73"/>
                    </a:lnTo>
                    <a:lnTo>
                      <a:pt x="77" y="68"/>
                    </a:lnTo>
                    <a:lnTo>
                      <a:pt x="64" y="62"/>
                    </a:lnTo>
                    <a:lnTo>
                      <a:pt x="51" y="58"/>
                    </a:lnTo>
                    <a:lnTo>
                      <a:pt x="39" y="44"/>
                    </a:lnTo>
                    <a:lnTo>
                      <a:pt x="29" y="30"/>
                    </a:lnTo>
                    <a:lnTo>
                      <a:pt x="30" y="18"/>
                    </a:lnTo>
                    <a:lnTo>
                      <a:pt x="35" y="9"/>
                    </a:lnTo>
                    <a:lnTo>
                      <a:pt x="46" y="19"/>
                    </a:lnTo>
                    <a:lnTo>
                      <a:pt x="58" y="30"/>
                    </a:lnTo>
                    <a:lnTo>
                      <a:pt x="80" y="22"/>
                    </a:lnTo>
                    <a:lnTo>
                      <a:pt x="95" y="23"/>
                    </a:lnTo>
                    <a:lnTo>
                      <a:pt x="111" y="15"/>
                    </a:lnTo>
                    <a:lnTo>
                      <a:pt x="136" y="10"/>
                    </a:lnTo>
                    <a:lnTo>
                      <a:pt x="160" y="5"/>
                    </a:lnTo>
                    <a:lnTo>
                      <a:pt x="168" y="0"/>
                    </a:lnTo>
                    <a:lnTo>
                      <a:pt x="173" y="5"/>
                    </a:lnTo>
                    <a:lnTo>
                      <a:pt x="172" y="30"/>
                    </a:lnTo>
                    <a:lnTo>
                      <a:pt x="175" y="30"/>
                    </a:lnTo>
                    <a:lnTo>
                      <a:pt x="170" y="3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3" name="Freeform 2262"/>
              <p:cNvSpPr>
                <a:spLocks/>
              </p:cNvSpPr>
              <p:nvPr/>
            </p:nvSpPr>
            <p:spPr bwMode="auto">
              <a:xfrm>
                <a:off x="4816788" y="3736975"/>
                <a:ext cx="358775" cy="269875"/>
              </a:xfrm>
              <a:custGeom>
                <a:avLst/>
                <a:gdLst/>
                <a:ahLst/>
                <a:cxnLst>
                  <a:cxn ang="0">
                    <a:pos x="79" y="47"/>
                  </a:cxn>
                  <a:cxn ang="0">
                    <a:pos x="77" y="40"/>
                  </a:cxn>
                  <a:cxn ang="0">
                    <a:pos x="101" y="35"/>
                  </a:cxn>
                  <a:cxn ang="0">
                    <a:pos x="114" y="19"/>
                  </a:cxn>
                  <a:cxn ang="0">
                    <a:pos x="127" y="4"/>
                  </a:cxn>
                  <a:cxn ang="0">
                    <a:pos x="144" y="0"/>
                  </a:cxn>
                  <a:cxn ang="0">
                    <a:pos x="152" y="11"/>
                  </a:cxn>
                  <a:cxn ang="0">
                    <a:pos x="160" y="24"/>
                  </a:cxn>
                  <a:cxn ang="0">
                    <a:pos x="156" y="43"/>
                  </a:cxn>
                  <a:cxn ang="0">
                    <a:pos x="169" y="45"/>
                  </a:cxn>
                  <a:cxn ang="0">
                    <a:pos x="172" y="52"/>
                  </a:cxn>
                  <a:cxn ang="0">
                    <a:pos x="187" y="63"/>
                  </a:cxn>
                  <a:cxn ang="0">
                    <a:pos x="191" y="71"/>
                  </a:cxn>
                  <a:cxn ang="0">
                    <a:pos x="207" y="86"/>
                  </a:cxn>
                  <a:cxn ang="0">
                    <a:pos x="213" y="96"/>
                  </a:cxn>
                  <a:cxn ang="0">
                    <a:pos x="224" y="109"/>
                  </a:cxn>
                  <a:cxn ang="0">
                    <a:pos x="226" y="116"/>
                  </a:cxn>
                  <a:cxn ang="0">
                    <a:pos x="217" y="113"/>
                  </a:cxn>
                  <a:cxn ang="0">
                    <a:pos x="203" y="112"/>
                  </a:cxn>
                  <a:cxn ang="0">
                    <a:pos x="190" y="110"/>
                  </a:cxn>
                  <a:cxn ang="0">
                    <a:pos x="183" y="117"/>
                  </a:cxn>
                  <a:cxn ang="0">
                    <a:pos x="170" y="117"/>
                  </a:cxn>
                  <a:cxn ang="0">
                    <a:pos x="152" y="122"/>
                  </a:cxn>
                  <a:cxn ang="0">
                    <a:pos x="144" y="122"/>
                  </a:cxn>
                  <a:cxn ang="0">
                    <a:pos x="137" y="133"/>
                  </a:cxn>
                  <a:cxn ang="0">
                    <a:pos x="121" y="129"/>
                  </a:cxn>
                  <a:cxn ang="0">
                    <a:pos x="104" y="123"/>
                  </a:cxn>
                  <a:cxn ang="0">
                    <a:pos x="86" y="113"/>
                  </a:cxn>
                  <a:cxn ang="0">
                    <a:pos x="71" y="131"/>
                  </a:cxn>
                  <a:cxn ang="0">
                    <a:pos x="73" y="146"/>
                  </a:cxn>
                  <a:cxn ang="0">
                    <a:pos x="60" y="144"/>
                  </a:cxn>
                  <a:cxn ang="0">
                    <a:pos x="45" y="144"/>
                  </a:cxn>
                  <a:cxn ang="0">
                    <a:pos x="36" y="149"/>
                  </a:cxn>
                  <a:cxn ang="0">
                    <a:pos x="31" y="170"/>
                  </a:cxn>
                  <a:cxn ang="0">
                    <a:pos x="24" y="153"/>
                  </a:cxn>
                  <a:cxn ang="0">
                    <a:pos x="15" y="139"/>
                  </a:cxn>
                  <a:cxn ang="0">
                    <a:pos x="6" y="125"/>
                  </a:cxn>
                  <a:cxn ang="0">
                    <a:pos x="0" y="97"/>
                  </a:cxn>
                  <a:cxn ang="0">
                    <a:pos x="9" y="82"/>
                  </a:cxn>
                  <a:cxn ang="0">
                    <a:pos x="18" y="66"/>
                  </a:cxn>
                  <a:cxn ang="0">
                    <a:pos x="34" y="61"/>
                  </a:cxn>
                  <a:cxn ang="0">
                    <a:pos x="37" y="63"/>
                  </a:cxn>
                  <a:cxn ang="0">
                    <a:pos x="47" y="61"/>
                  </a:cxn>
                  <a:cxn ang="0">
                    <a:pos x="71" y="56"/>
                  </a:cxn>
                  <a:cxn ang="0">
                    <a:pos x="79" y="47"/>
                  </a:cxn>
                </a:cxnLst>
                <a:rect l="0" t="0" r="r" b="b"/>
                <a:pathLst>
                  <a:path w="226" h="170">
                    <a:moveTo>
                      <a:pt x="79" y="47"/>
                    </a:moveTo>
                    <a:lnTo>
                      <a:pt x="77" y="40"/>
                    </a:lnTo>
                    <a:lnTo>
                      <a:pt x="101" y="35"/>
                    </a:lnTo>
                    <a:lnTo>
                      <a:pt x="114" y="19"/>
                    </a:lnTo>
                    <a:lnTo>
                      <a:pt x="127" y="4"/>
                    </a:lnTo>
                    <a:lnTo>
                      <a:pt x="144" y="0"/>
                    </a:lnTo>
                    <a:lnTo>
                      <a:pt x="152" y="11"/>
                    </a:lnTo>
                    <a:lnTo>
                      <a:pt x="160" y="24"/>
                    </a:lnTo>
                    <a:lnTo>
                      <a:pt x="156" y="43"/>
                    </a:lnTo>
                    <a:lnTo>
                      <a:pt x="169" y="45"/>
                    </a:lnTo>
                    <a:lnTo>
                      <a:pt x="172" y="52"/>
                    </a:lnTo>
                    <a:lnTo>
                      <a:pt x="187" y="63"/>
                    </a:lnTo>
                    <a:lnTo>
                      <a:pt x="191" y="71"/>
                    </a:lnTo>
                    <a:lnTo>
                      <a:pt x="207" y="86"/>
                    </a:lnTo>
                    <a:lnTo>
                      <a:pt x="213" y="96"/>
                    </a:lnTo>
                    <a:lnTo>
                      <a:pt x="224" y="109"/>
                    </a:lnTo>
                    <a:lnTo>
                      <a:pt x="226" y="116"/>
                    </a:lnTo>
                    <a:lnTo>
                      <a:pt x="217" y="113"/>
                    </a:lnTo>
                    <a:lnTo>
                      <a:pt x="203" y="112"/>
                    </a:lnTo>
                    <a:lnTo>
                      <a:pt x="190" y="110"/>
                    </a:lnTo>
                    <a:lnTo>
                      <a:pt x="183" y="117"/>
                    </a:lnTo>
                    <a:lnTo>
                      <a:pt x="170" y="117"/>
                    </a:lnTo>
                    <a:lnTo>
                      <a:pt x="152" y="122"/>
                    </a:lnTo>
                    <a:lnTo>
                      <a:pt x="144" y="122"/>
                    </a:lnTo>
                    <a:lnTo>
                      <a:pt x="137" y="133"/>
                    </a:lnTo>
                    <a:lnTo>
                      <a:pt x="121" y="129"/>
                    </a:lnTo>
                    <a:lnTo>
                      <a:pt x="104" y="123"/>
                    </a:lnTo>
                    <a:lnTo>
                      <a:pt x="86" y="113"/>
                    </a:lnTo>
                    <a:lnTo>
                      <a:pt x="71" y="131"/>
                    </a:lnTo>
                    <a:lnTo>
                      <a:pt x="73" y="146"/>
                    </a:lnTo>
                    <a:lnTo>
                      <a:pt x="60" y="144"/>
                    </a:lnTo>
                    <a:lnTo>
                      <a:pt x="45" y="144"/>
                    </a:lnTo>
                    <a:lnTo>
                      <a:pt x="36" y="149"/>
                    </a:lnTo>
                    <a:lnTo>
                      <a:pt x="31" y="170"/>
                    </a:lnTo>
                    <a:lnTo>
                      <a:pt x="24" y="153"/>
                    </a:lnTo>
                    <a:lnTo>
                      <a:pt x="15" y="139"/>
                    </a:lnTo>
                    <a:lnTo>
                      <a:pt x="6" y="125"/>
                    </a:lnTo>
                    <a:lnTo>
                      <a:pt x="0" y="97"/>
                    </a:lnTo>
                    <a:lnTo>
                      <a:pt x="9" y="82"/>
                    </a:lnTo>
                    <a:lnTo>
                      <a:pt x="18" y="66"/>
                    </a:lnTo>
                    <a:lnTo>
                      <a:pt x="34" y="61"/>
                    </a:lnTo>
                    <a:lnTo>
                      <a:pt x="37" y="63"/>
                    </a:lnTo>
                    <a:lnTo>
                      <a:pt x="47" y="61"/>
                    </a:lnTo>
                    <a:lnTo>
                      <a:pt x="71" y="56"/>
                    </a:lnTo>
                    <a:lnTo>
                      <a:pt x="79" y="4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4" name="Freeform 2263"/>
              <p:cNvSpPr>
                <a:spLocks/>
              </p:cNvSpPr>
              <p:nvPr/>
            </p:nvSpPr>
            <p:spPr bwMode="auto">
              <a:xfrm>
                <a:off x="8304525" y="4157663"/>
                <a:ext cx="269875" cy="252412"/>
              </a:xfrm>
              <a:custGeom>
                <a:avLst/>
                <a:gdLst/>
                <a:ahLst/>
                <a:cxnLst>
                  <a:cxn ang="0">
                    <a:pos x="170" y="152"/>
                  </a:cxn>
                  <a:cxn ang="0">
                    <a:pos x="162" y="156"/>
                  </a:cxn>
                  <a:cxn ang="0">
                    <a:pos x="163" y="159"/>
                  </a:cxn>
                  <a:cxn ang="0">
                    <a:pos x="153" y="157"/>
                  </a:cxn>
                  <a:cxn ang="0">
                    <a:pos x="136" y="153"/>
                  </a:cxn>
                  <a:cxn ang="0">
                    <a:pos x="120" y="150"/>
                  </a:cxn>
                  <a:cxn ang="0">
                    <a:pos x="109" y="141"/>
                  </a:cxn>
                  <a:cxn ang="0">
                    <a:pos x="101" y="132"/>
                  </a:cxn>
                  <a:cxn ang="0">
                    <a:pos x="93" y="118"/>
                  </a:cxn>
                  <a:cxn ang="0">
                    <a:pos x="84" y="107"/>
                  </a:cxn>
                  <a:cxn ang="0">
                    <a:pos x="62" y="98"/>
                  </a:cxn>
                  <a:cxn ang="0">
                    <a:pos x="60" y="102"/>
                  </a:cxn>
                  <a:cxn ang="0">
                    <a:pos x="50" y="99"/>
                  </a:cxn>
                  <a:cxn ang="0">
                    <a:pos x="51" y="109"/>
                  </a:cxn>
                  <a:cxn ang="0">
                    <a:pos x="45" y="107"/>
                  </a:cxn>
                  <a:cxn ang="0">
                    <a:pos x="47" y="113"/>
                  </a:cxn>
                  <a:cxn ang="0">
                    <a:pos x="23" y="111"/>
                  </a:cxn>
                  <a:cxn ang="0">
                    <a:pos x="43" y="127"/>
                  </a:cxn>
                  <a:cxn ang="0">
                    <a:pos x="38" y="133"/>
                  </a:cxn>
                  <a:cxn ang="0">
                    <a:pos x="16" y="131"/>
                  </a:cxn>
                  <a:cxn ang="0">
                    <a:pos x="0" y="129"/>
                  </a:cxn>
                  <a:cxn ang="0">
                    <a:pos x="2" y="114"/>
                  </a:cxn>
                  <a:cxn ang="0">
                    <a:pos x="3" y="98"/>
                  </a:cxn>
                  <a:cxn ang="0">
                    <a:pos x="3" y="81"/>
                  </a:cxn>
                  <a:cxn ang="0">
                    <a:pos x="4" y="66"/>
                  </a:cxn>
                  <a:cxn ang="0">
                    <a:pos x="6" y="50"/>
                  </a:cxn>
                  <a:cxn ang="0">
                    <a:pos x="7" y="33"/>
                  </a:cxn>
                  <a:cxn ang="0">
                    <a:pos x="7" y="17"/>
                  </a:cxn>
                  <a:cxn ang="0">
                    <a:pos x="8" y="0"/>
                  </a:cxn>
                  <a:cxn ang="0">
                    <a:pos x="25" y="8"/>
                  </a:cxn>
                  <a:cxn ang="0">
                    <a:pos x="42" y="13"/>
                  </a:cxn>
                  <a:cxn ang="0">
                    <a:pos x="59" y="20"/>
                  </a:cxn>
                  <a:cxn ang="0">
                    <a:pos x="75" y="30"/>
                  </a:cxn>
                  <a:cxn ang="0">
                    <a:pos x="92" y="50"/>
                  </a:cxn>
                  <a:cxn ang="0">
                    <a:pos x="90" y="59"/>
                  </a:cxn>
                  <a:cxn ang="0">
                    <a:pos x="106" y="66"/>
                  </a:cxn>
                  <a:cxn ang="0">
                    <a:pos x="120" y="72"/>
                  </a:cxn>
                  <a:cxn ang="0">
                    <a:pos x="122" y="83"/>
                  </a:cxn>
                  <a:cxn ang="0">
                    <a:pos x="107" y="85"/>
                  </a:cxn>
                  <a:cxn ang="0">
                    <a:pos x="115" y="101"/>
                  </a:cxn>
                  <a:cxn ang="0">
                    <a:pos x="127" y="113"/>
                  </a:cxn>
                  <a:cxn ang="0">
                    <a:pos x="133" y="129"/>
                  </a:cxn>
                  <a:cxn ang="0">
                    <a:pos x="145" y="131"/>
                  </a:cxn>
                  <a:cxn ang="0">
                    <a:pos x="144" y="137"/>
                  </a:cxn>
                  <a:cxn ang="0">
                    <a:pos x="154" y="142"/>
                  </a:cxn>
                  <a:cxn ang="0">
                    <a:pos x="152" y="146"/>
                  </a:cxn>
                  <a:cxn ang="0">
                    <a:pos x="170" y="152"/>
                  </a:cxn>
                </a:cxnLst>
                <a:rect l="0" t="0" r="r" b="b"/>
                <a:pathLst>
                  <a:path w="170" h="159">
                    <a:moveTo>
                      <a:pt x="170" y="152"/>
                    </a:moveTo>
                    <a:lnTo>
                      <a:pt x="162" y="156"/>
                    </a:lnTo>
                    <a:lnTo>
                      <a:pt x="163" y="159"/>
                    </a:lnTo>
                    <a:lnTo>
                      <a:pt x="153" y="157"/>
                    </a:lnTo>
                    <a:lnTo>
                      <a:pt x="136" y="153"/>
                    </a:lnTo>
                    <a:lnTo>
                      <a:pt x="120" y="150"/>
                    </a:lnTo>
                    <a:lnTo>
                      <a:pt x="109" y="141"/>
                    </a:lnTo>
                    <a:lnTo>
                      <a:pt x="101" y="132"/>
                    </a:lnTo>
                    <a:lnTo>
                      <a:pt x="93" y="118"/>
                    </a:lnTo>
                    <a:lnTo>
                      <a:pt x="84" y="107"/>
                    </a:lnTo>
                    <a:lnTo>
                      <a:pt x="62" y="98"/>
                    </a:lnTo>
                    <a:lnTo>
                      <a:pt x="60" y="102"/>
                    </a:lnTo>
                    <a:lnTo>
                      <a:pt x="50" y="99"/>
                    </a:lnTo>
                    <a:lnTo>
                      <a:pt x="51" y="109"/>
                    </a:lnTo>
                    <a:lnTo>
                      <a:pt x="45" y="107"/>
                    </a:lnTo>
                    <a:lnTo>
                      <a:pt x="47" y="113"/>
                    </a:lnTo>
                    <a:lnTo>
                      <a:pt x="23" y="111"/>
                    </a:lnTo>
                    <a:lnTo>
                      <a:pt x="43" y="127"/>
                    </a:lnTo>
                    <a:lnTo>
                      <a:pt x="38" y="133"/>
                    </a:lnTo>
                    <a:lnTo>
                      <a:pt x="16" y="131"/>
                    </a:lnTo>
                    <a:lnTo>
                      <a:pt x="0" y="129"/>
                    </a:lnTo>
                    <a:lnTo>
                      <a:pt x="2" y="114"/>
                    </a:lnTo>
                    <a:lnTo>
                      <a:pt x="3" y="98"/>
                    </a:lnTo>
                    <a:lnTo>
                      <a:pt x="3" y="81"/>
                    </a:lnTo>
                    <a:lnTo>
                      <a:pt x="4" y="66"/>
                    </a:lnTo>
                    <a:lnTo>
                      <a:pt x="6" y="50"/>
                    </a:lnTo>
                    <a:lnTo>
                      <a:pt x="7" y="33"/>
                    </a:lnTo>
                    <a:lnTo>
                      <a:pt x="7" y="17"/>
                    </a:lnTo>
                    <a:lnTo>
                      <a:pt x="8" y="0"/>
                    </a:lnTo>
                    <a:lnTo>
                      <a:pt x="25" y="8"/>
                    </a:lnTo>
                    <a:lnTo>
                      <a:pt x="42" y="13"/>
                    </a:lnTo>
                    <a:lnTo>
                      <a:pt x="59" y="20"/>
                    </a:lnTo>
                    <a:lnTo>
                      <a:pt x="75" y="30"/>
                    </a:lnTo>
                    <a:lnTo>
                      <a:pt x="92" y="50"/>
                    </a:lnTo>
                    <a:lnTo>
                      <a:pt x="90" y="59"/>
                    </a:lnTo>
                    <a:lnTo>
                      <a:pt x="106" y="66"/>
                    </a:lnTo>
                    <a:lnTo>
                      <a:pt x="120" y="72"/>
                    </a:lnTo>
                    <a:lnTo>
                      <a:pt x="122" y="83"/>
                    </a:lnTo>
                    <a:lnTo>
                      <a:pt x="107" y="85"/>
                    </a:lnTo>
                    <a:lnTo>
                      <a:pt x="115" y="101"/>
                    </a:lnTo>
                    <a:lnTo>
                      <a:pt x="127" y="113"/>
                    </a:lnTo>
                    <a:lnTo>
                      <a:pt x="133" y="129"/>
                    </a:lnTo>
                    <a:lnTo>
                      <a:pt x="145" y="131"/>
                    </a:lnTo>
                    <a:lnTo>
                      <a:pt x="144" y="137"/>
                    </a:lnTo>
                    <a:lnTo>
                      <a:pt x="154" y="142"/>
                    </a:lnTo>
                    <a:lnTo>
                      <a:pt x="152" y="146"/>
                    </a:lnTo>
                    <a:lnTo>
                      <a:pt x="170" y="152"/>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5" name="Freeform 2264"/>
              <p:cNvSpPr>
                <a:spLocks/>
              </p:cNvSpPr>
              <p:nvPr/>
            </p:nvSpPr>
            <p:spPr bwMode="auto">
              <a:xfrm>
                <a:off x="5105713" y="4567238"/>
                <a:ext cx="211137" cy="214312"/>
              </a:xfrm>
              <a:custGeom>
                <a:avLst/>
                <a:gdLst/>
                <a:ahLst/>
                <a:cxnLst>
                  <a:cxn ang="0">
                    <a:pos x="65" y="128"/>
                  </a:cxn>
                  <a:cxn ang="0">
                    <a:pos x="61" y="124"/>
                  </a:cxn>
                  <a:cxn ang="0">
                    <a:pos x="47" y="118"/>
                  </a:cxn>
                  <a:cxn ang="0">
                    <a:pos x="40" y="101"/>
                  </a:cxn>
                  <a:cxn ang="0">
                    <a:pos x="37" y="96"/>
                  </a:cxn>
                  <a:cxn ang="0">
                    <a:pos x="33" y="92"/>
                  </a:cxn>
                  <a:cxn ang="0">
                    <a:pos x="21" y="81"/>
                  </a:cxn>
                  <a:cxn ang="0">
                    <a:pos x="11" y="63"/>
                  </a:cxn>
                  <a:cxn ang="0">
                    <a:pos x="0" y="43"/>
                  </a:cxn>
                  <a:cxn ang="0">
                    <a:pos x="25" y="49"/>
                  </a:cxn>
                  <a:cxn ang="0">
                    <a:pos x="40" y="34"/>
                  </a:cxn>
                  <a:cxn ang="0">
                    <a:pos x="60" y="19"/>
                  </a:cxn>
                  <a:cxn ang="0">
                    <a:pos x="65" y="7"/>
                  </a:cxn>
                  <a:cxn ang="0">
                    <a:pos x="78" y="3"/>
                  </a:cxn>
                  <a:cxn ang="0">
                    <a:pos x="90" y="0"/>
                  </a:cxn>
                  <a:cxn ang="0">
                    <a:pos x="90" y="8"/>
                  </a:cxn>
                  <a:cxn ang="0">
                    <a:pos x="99" y="7"/>
                  </a:cxn>
                  <a:cxn ang="0">
                    <a:pos x="116" y="15"/>
                  </a:cxn>
                  <a:cxn ang="0">
                    <a:pos x="133" y="21"/>
                  </a:cxn>
                  <a:cxn ang="0">
                    <a:pos x="133" y="46"/>
                  </a:cxn>
                  <a:cxn ang="0">
                    <a:pos x="129" y="63"/>
                  </a:cxn>
                  <a:cxn ang="0">
                    <a:pos x="132" y="80"/>
                  </a:cxn>
                  <a:cxn ang="0">
                    <a:pos x="125" y="97"/>
                  </a:cxn>
                  <a:cxn ang="0">
                    <a:pos x="121" y="114"/>
                  </a:cxn>
                  <a:cxn ang="0">
                    <a:pos x="111" y="124"/>
                  </a:cxn>
                  <a:cxn ang="0">
                    <a:pos x="99" y="135"/>
                  </a:cxn>
                  <a:cxn ang="0">
                    <a:pos x="83" y="132"/>
                  </a:cxn>
                  <a:cxn ang="0">
                    <a:pos x="67" y="129"/>
                  </a:cxn>
                  <a:cxn ang="0">
                    <a:pos x="65" y="128"/>
                  </a:cxn>
                </a:cxnLst>
                <a:rect l="0" t="0" r="r" b="b"/>
                <a:pathLst>
                  <a:path w="133" h="135">
                    <a:moveTo>
                      <a:pt x="65" y="128"/>
                    </a:moveTo>
                    <a:lnTo>
                      <a:pt x="61" y="124"/>
                    </a:lnTo>
                    <a:lnTo>
                      <a:pt x="47" y="118"/>
                    </a:lnTo>
                    <a:lnTo>
                      <a:pt x="40" y="101"/>
                    </a:lnTo>
                    <a:lnTo>
                      <a:pt x="37" y="96"/>
                    </a:lnTo>
                    <a:lnTo>
                      <a:pt x="33" y="92"/>
                    </a:lnTo>
                    <a:lnTo>
                      <a:pt x="21" y="81"/>
                    </a:lnTo>
                    <a:lnTo>
                      <a:pt x="11" y="63"/>
                    </a:lnTo>
                    <a:lnTo>
                      <a:pt x="0" y="43"/>
                    </a:lnTo>
                    <a:lnTo>
                      <a:pt x="25" y="49"/>
                    </a:lnTo>
                    <a:lnTo>
                      <a:pt x="40" y="34"/>
                    </a:lnTo>
                    <a:lnTo>
                      <a:pt x="60" y="19"/>
                    </a:lnTo>
                    <a:lnTo>
                      <a:pt x="65" y="7"/>
                    </a:lnTo>
                    <a:lnTo>
                      <a:pt x="78" y="3"/>
                    </a:lnTo>
                    <a:lnTo>
                      <a:pt x="90" y="0"/>
                    </a:lnTo>
                    <a:lnTo>
                      <a:pt x="90" y="8"/>
                    </a:lnTo>
                    <a:lnTo>
                      <a:pt x="99" y="7"/>
                    </a:lnTo>
                    <a:lnTo>
                      <a:pt x="116" y="15"/>
                    </a:lnTo>
                    <a:lnTo>
                      <a:pt x="133" y="21"/>
                    </a:lnTo>
                    <a:lnTo>
                      <a:pt x="133" y="46"/>
                    </a:lnTo>
                    <a:lnTo>
                      <a:pt x="129" y="63"/>
                    </a:lnTo>
                    <a:lnTo>
                      <a:pt x="132" y="80"/>
                    </a:lnTo>
                    <a:lnTo>
                      <a:pt x="125" y="97"/>
                    </a:lnTo>
                    <a:lnTo>
                      <a:pt x="121" y="114"/>
                    </a:lnTo>
                    <a:lnTo>
                      <a:pt x="111" y="124"/>
                    </a:lnTo>
                    <a:lnTo>
                      <a:pt x="99" y="135"/>
                    </a:lnTo>
                    <a:lnTo>
                      <a:pt x="83" y="132"/>
                    </a:lnTo>
                    <a:lnTo>
                      <a:pt x="67" y="129"/>
                    </a:lnTo>
                    <a:lnTo>
                      <a:pt x="65" y="12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6" name="Freeform 2265"/>
              <p:cNvSpPr>
                <a:spLocks/>
              </p:cNvSpPr>
              <p:nvPr/>
            </p:nvSpPr>
            <p:spPr bwMode="auto">
              <a:xfrm>
                <a:off x="5315263" y="4371975"/>
                <a:ext cx="85725" cy="242888"/>
              </a:xfrm>
              <a:custGeom>
                <a:avLst/>
                <a:gdLst/>
                <a:ahLst/>
                <a:cxnLst>
                  <a:cxn ang="0">
                    <a:pos x="31" y="108"/>
                  </a:cxn>
                  <a:cxn ang="0">
                    <a:pos x="24" y="127"/>
                  </a:cxn>
                  <a:cxn ang="0">
                    <a:pos x="34" y="140"/>
                  </a:cxn>
                  <a:cxn ang="0">
                    <a:pos x="41" y="153"/>
                  </a:cxn>
                  <a:cxn ang="0">
                    <a:pos x="39" y="142"/>
                  </a:cxn>
                  <a:cxn ang="0">
                    <a:pos x="49" y="133"/>
                  </a:cxn>
                  <a:cxn ang="0">
                    <a:pos x="52" y="118"/>
                  </a:cxn>
                  <a:cxn ang="0">
                    <a:pos x="54" y="104"/>
                  </a:cxn>
                  <a:cxn ang="0">
                    <a:pos x="44" y="92"/>
                  </a:cxn>
                  <a:cxn ang="0">
                    <a:pos x="34" y="82"/>
                  </a:cxn>
                  <a:cxn ang="0">
                    <a:pos x="31" y="61"/>
                  </a:cxn>
                  <a:cxn ang="0">
                    <a:pos x="34" y="47"/>
                  </a:cxn>
                  <a:cxn ang="0">
                    <a:pos x="40" y="43"/>
                  </a:cxn>
                  <a:cxn ang="0">
                    <a:pos x="35" y="27"/>
                  </a:cxn>
                  <a:cxn ang="0">
                    <a:pos x="30" y="7"/>
                  </a:cxn>
                  <a:cxn ang="0">
                    <a:pos x="23" y="2"/>
                  </a:cxn>
                  <a:cxn ang="0">
                    <a:pos x="6" y="0"/>
                  </a:cxn>
                  <a:cxn ang="0">
                    <a:pos x="7" y="5"/>
                  </a:cxn>
                  <a:cxn ang="0">
                    <a:pos x="18" y="21"/>
                  </a:cxn>
                  <a:cxn ang="0">
                    <a:pos x="14" y="28"/>
                  </a:cxn>
                  <a:cxn ang="0">
                    <a:pos x="13" y="43"/>
                  </a:cxn>
                  <a:cxn ang="0">
                    <a:pos x="11" y="58"/>
                  </a:cxn>
                  <a:cxn ang="0">
                    <a:pos x="9" y="64"/>
                  </a:cxn>
                  <a:cxn ang="0">
                    <a:pos x="0" y="83"/>
                  </a:cxn>
                  <a:cxn ang="0">
                    <a:pos x="7" y="91"/>
                  </a:cxn>
                  <a:cxn ang="0">
                    <a:pos x="14" y="100"/>
                  </a:cxn>
                  <a:cxn ang="0">
                    <a:pos x="24" y="100"/>
                  </a:cxn>
                  <a:cxn ang="0">
                    <a:pos x="31" y="108"/>
                  </a:cxn>
                </a:cxnLst>
                <a:rect l="0" t="0" r="r" b="b"/>
                <a:pathLst>
                  <a:path w="54" h="153">
                    <a:moveTo>
                      <a:pt x="31" y="108"/>
                    </a:moveTo>
                    <a:lnTo>
                      <a:pt x="24" y="127"/>
                    </a:lnTo>
                    <a:lnTo>
                      <a:pt x="34" y="140"/>
                    </a:lnTo>
                    <a:lnTo>
                      <a:pt x="41" y="153"/>
                    </a:lnTo>
                    <a:lnTo>
                      <a:pt x="39" y="142"/>
                    </a:lnTo>
                    <a:lnTo>
                      <a:pt x="49" y="133"/>
                    </a:lnTo>
                    <a:lnTo>
                      <a:pt x="52" y="118"/>
                    </a:lnTo>
                    <a:lnTo>
                      <a:pt x="54" y="104"/>
                    </a:lnTo>
                    <a:lnTo>
                      <a:pt x="44" y="92"/>
                    </a:lnTo>
                    <a:lnTo>
                      <a:pt x="34" y="82"/>
                    </a:lnTo>
                    <a:lnTo>
                      <a:pt x="31" y="61"/>
                    </a:lnTo>
                    <a:lnTo>
                      <a:pt x="34" y="47"/>
                    </a:lnTo>
                    <a:lnTo>
                      <a:pt x="40" y="43"/>
                    </a:lnTo>
                    <a:lnTo>
                      <a:pt x="35" y="27"/>
                    </a:lnTo>
                    <a:lnTo>
                      <a:pt x="30" y="7"/>
                    </a:lnTo>
                    <a:lnTo>
                      <a:pt x="23" y="2"/>
                    </a:lnTo>
                    <a:lnTo>
                      <a:pt x="6" y="0"/>
                    </a:lnTo>
                    <a:lnTo>
                      <a:pt x="7" y="5"/>
                    </a:lnTo>
                    <a:lnTo>
                      <a:pt x="18" y="21"/>
                    </a:lnTo>
                    <a:lnTo>
                      <a:pt x="14" y="28"/>
                    </a:lnTo>
                    <a:lnTo>
                      <a:pt x="13" y="43"/>
                    </a:lnTo>
                    <a:lnTo>
                      <a:pt x="11" y="58"/>
                    </a:lnTo>
                    <a:lnTo>
                      <a:pt x="9" y="64"/>
                    </a:lnTo>
                    <a:lnTo>
                      <a:pt x="0" y="83"/>
                    </a:lnTo>
                    <a:lnTo>
                      <a:pt x="7" y="91"/>
                    </a:lnTo>
                    <a:lnTo>
                      <a:pt x="14" y="100"/>
                    </a:lnTo>
                    <a:lnTo>
                      <a:pt x="24" y="100"/>
                    </a:lnTo>
                    <a:lnTo>
                      <a:pt x="31" y="108"/>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7" name="Freeform 2266"/>
              <p:cNvSpPr>
                <a:spLocks/>
              </p:cNvSpPr>
              <p:nvPr/>
            </p:nvSpPr>
            <p:spPr bwMode="auto">
              <a:xfrm>
                <a:off x="5589900" y="4456113"/>
                <a:ext cx="211138" cy="420687"/>
              </a:xfrm>
              <a:custGeom>
                <a:avLst/>
                <a:gdLst/>
                <a:ahLst/>
                <a:cxnLst>
                  <a:cxn ang="0">
                    <a:pos x="48" y="76"/>
                  </a:cxn>
                  <a:cxn ang="0">
                    <a:pos x="42" y="77"/>
                  </a:cxn>
                  <a:cxn ang="0">
                    <a:pos x="26" y="85"/>
                  </a:cxn>
                  <a:cxn ang="0">
                    <a:pos x="22" y="100"/>
                  </a:cxn>
                  <a:cxn ang="0">
                    <a:pos x="14" y="117"/>
                  </a:cxn>
                  <a:cxn ang="0">
                    <a:pos x="17" y="134"/>
                  </a:cxn>
                  <a:cxn ang="0">
                    <a:pos x="17" y="155"/>
                  </a:cxn>
                  <a:cxn ang="0">
                    <a:pos x="9" y="167"/>
                  </a:cxn>
                  <a:cxn ang="0">
                    <a:pos x="0" y="183"/>
                  </a:cxn>
                  <a:cxn ang="0">
                    <a:pos x="0" y="210"/>
                  </a:cxn>
                  <a:cxn ang="0">
                    <a:pos x="4" y="231"/>
                  </a:cxn>
                  <a:cxn ang="0">
                    <a:pos x="10" y="257"/>
                  </a:cxn>
                  <a:cxn ang="0">
                    <a:pos x="33" y="266"/>
                  </a:cxn>
                  <a:cxn ang="0">
                    <a:pos x="49" y="259"/>
                  </a:cxn>
                  <a:cxn ang="0">
                    <a:pos x="65" y="257"/>
                  </a:cxn>
                  <a:cxn ang="0">
                    <a:pos x="72" y="235"/>
                  </a:cxn>
                  <a:cxn ang="0">
                    <a:pos x="78" y="216"/>
                  </a:cxn>
                  <a:cxn ang="0">
                    <a:pos x="83" y="198"/>
                  </a:cxn>
                  <a:cxn ang="0">
                    <a:pos x="90" y="183"/>
                  </a:cxn>
                  <a:cxn ang="0">
                    <a:pos x="98" y="160"/>
                  </a:cxn>
                  <a:cxn ang="0">
                    <a:pos x="103" y="143"/>
                  </a:cxn>
                  <a:cxn ang="0">
                    <a:pos x="112" y="124"/>
                  </a:cxn>
                  <a:cxn ang="0">
                    <a:pos x="115" y="107"/>
                  </a:cxn>
                  <a:cxn ang="0">
                    <a:pos x="122" y="86"/>
                  </a:cxn>
                  <a:cxn ang="0">
                    <a:pos x="120" y="70"/>
                  </a:cxn>
                  <a:cxn ang="0">
                    <a:pos x="128" y="74"/>
                  </a:cxn>
                  <a:cxn ang="0">
                    <a:pos x="133" y="64"/>
                  </a:cxn>
                  <a:cxn ang="0">
                    <a:pos x="130" y="33"/>
                  </a:cxn>
                  <a:cxn ang="0">
                    <a:pos x="125" y="17"/>
                  </a:cxn>
                  <a:cxn ang="0">
                    <a:pos x="116" y="0"/>
                  </a:cxn>
                  <a:cxn ang="0">
                    <a:pos x="111" y="0"/>
                  </a:cxn>
                  <a:cxn ang="0">
                    <a:pos x="107" y="7"/>
                  </a:cxn>
                  <a:cxn ang="0">
                    <a:pos x="104" y="26"/>
                  </a:cxn>
                  <a:cxn ang="0">
                    <a:pos x="96" y="30"/>
                  </a:cxn>
                  <a:cxn ang="0">
                    <a:pos x="94" y="33"/>
                  </a:cxn>
                  <a:cxn ang="0">
                    <a:pos x="90" y="30"/>
                  </a:cxn>
                  <a:cxn ang="0">
                    <a:pos x="91" y="40"/>
                  </a:cxn>
                  <a:cxn ang="0">
                    <a:pos x="87" y="50"/>
                  </a:cxn>
                  <a:cxn ang="0">
                    <a:pos x="89" y="51"/>
                  </a:cxn>
                  <a:cxn ang="0">
                    <a:pos x="79" y="57"/>
                  </a:cxn>
                  <a:cxn ang="0">
                    <a:pos x="81" y="51"/>
                  </a:cxn>
                  <a:cxn ang="0">
                    <a:pos x="76" y="65"/>
                  </a:cxn>
                  <a:cxn ang="0">
                    <a:pos x="72" y="65"/>
                  </a:cxn>
                  <a:cxn ang="0">
                    <a:pos x="68" y="64"/>
                  </a:cxn>
                  <a:cxn ang="0">
                    <a:pos x="61" y="74"/>
                  </a:cxn>
                  <a:cxn ang="0">
                    <a:pos x="48" y="76"/>
                  </a:cxn>
                </a:cxnLst>
                <a:rect l="0" t="0" r="r" b="b"/>
                <a:pathLst>
                  <a:path w="133" h="266">
                    <a:moveTo>
                      <a:pt x="48" y="76"/>
                    </a:moveTo>
                    <a:lnTo>
                      <a:pt x="42" y="77"/>
                    </a:lnTo>
                    <a:lnTo>
                      <a:pt x="26" y="85"/>
                    </a:lnTo>
                    <a:lnTo>
                      <a:pt x="22" y="100"/>
                    </a:lnTo>
                    <a:lnTo>
                      <a:pt x="14" y="117"/>
                    </a:lnTo>
                    <a:lnTo>
                      <a:pt x="17" y="134"/>
                    </a:lnTo>
                    <a:lnTo>
                      <a:pt x="17" y="155"/>
                    </a:lnTo>
                    <a:lnTo>
                      <a:pt x="9" y="167"/>
                    </a:lnTo>
                    <a:lnTo>
                      <a:pt x="0" y="183"/>
                    </a:lnTo>
                    <a:lnTo>
                      <a:pt x="0" y="210"/>
                    </a:lnTo>
                    <a:lnTo>
                      <a:pt x="4" y="231"/>
                    </a:lnTo>
                    <a:lnTo>
                      <a:pt x="10" y="257"/>
                    </a:lnTo>
                    <a:lnTo>
                      <a:pt x="33" y="266"/>
                    </a:lnTo>
                    <a:lnTo>
                      <a:pt x="49" y="259"/>
                    </a:lnTo>
                    <a:lnTo>
                      <a:pt x="65" y="257"/>
                    </a:lnTo>
                    <a:lnTo>
                      <a:pt x="72" y="235"/>
                    </a:lnTo>
                    <a:lnTo>
                      <a:pt x="78" y="216"/>
                    </a:lnTo>
                    <a:lnTo>
                      <a:pt x="83" y="198"/>
                    </a:lnTo>
                    <a:lnTo>
                      <a:pt x="90" y="183"/>
                    </a:lnTo>
                    <a:lnTo>
                      <a:pt x="98" y="160"/>
                    </a:lnTo>
                    <a:lnTo>
                      <a:pt x="103" y="143"/>
                    </a:lnTo>
                    <a:lnTo>
                      <a:pt x="112" y="124"/>
                    </a:lnTo>
                    <a:lnTo>
                      <a:pt x="115" y="107"/>
                    </a:lnTo>
                    <a:lnTo>
                      <a:pt x="122" y="86"/>
                    </a:lnTo>
                    <a:lnTo>
                      <a:pt x="120" y="70"/>
                    </a:lnTo>
                    <a:lnTo>
                      <a:pt x="128" y="74"/>
                    </a:lnTo>
                    <a:lnTo>
                      <a:pt x="133" y="64"/>
                    </a:lnTo>
                    <a:lnTo>
                      <a:pt x="130" y="33"/>
                    </a:lnTo>
                    <a:lnTo>
                      <a:pt x="125" y="17"/>
                    </a:lnTo>
                    <a:lnTo>
                      <a:pt x="116" y="0"/>
                    </a:lnTo>
                    <a:lnTo>
                      <a:pt x="111" y="0"/>
                    </a:lnTo>
                    <a:lnTo>
                      <a:pt x="107" y="7"/>
                    </a:lnTo>
                    <a:lnTo>
                      <a:pt x="104" y="26"/>
                    </a:lnTo>
                    <a:lnTo>
                      <a:pt x="96" y="30"/>
                    </a:lnTo>
                    <a:lnTo>
                      <a:pt x="94" y="33"/>
                    </a:lnTo>
                    <a:lnTo>
                      <a:pt x="90" y="30"/>
                    </a:lnTo>
                    <a:lnTo>
                      <a:pt x="91" y="40"/>
                    </a:lnTo>
                    <a:lnTo>
                      <a:pt x="87" y="50"/>
                    </a:lnTo>
                    <a:lnTo>
                      <a:pt x="89" y="51"/>
                    </a:lnTo>
                    <a:lnTo>
                      <a:pt x="79" y="57"/>
                    </a:lnTo>
                    <a:lnTo>
                      <a:pt x="81" y="51"/>
                    </a:lnTo>
                    <a:lnTo>
                      <a:pt x="76" y="65"/>
                    </a:lnTo>
                    <a:lnTo>
                      <a:pt x="72" y="65"/>
                    </a:lnTo>
                    <a:lnTo>
                      <a:pt x="68" y="64"/>
                    </a:lnTo>
                    <a:lnTo>
                      <a:pt x="61" y="74"/>
                    </a:lnTo>
                    <a:lnTo>
                      <a:pt x="48" y="76"/>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8" name="Freeform 2267"/>
              <p:cNvSpPr>
                <a:spLocks/>
              </p:cNvSpPr>
              <p:nvPr/>
            </p:nvSpPr>
            <p:spPr bwMode="auto">
              <a:xfrm>
                <a:off x="5974075" y="4708525"/>
                <a:ext cx="12700" cy="12700"/>
              </a:xfrm>
              <a:custGeom>
                <a:avLst/>
                <a:gdLst/>
                <a:ahLst/>
                <a:cxnLst>
                  <a:cxn ang="0">
                    <a:pos x="7" y="0"/>
                  </a:cxn>
                  <a:cxn ang="0">
                    <a:pos x="5" y="0"/>
                  </a:cxn>
                  <a:cxn ang="0">
                    <a:pos x="4" y="0"/>
                  </a:cxn>
                  <a:cxn ang="0">
                    <a:pos x="3" y="0"/>
                  </a:cxn>
                  <a:cxn ang="0">
                    <a:pos x="3" y="1"/>
                  </a:cxn>
                  <a:cxn ang="0">
                    <a:pos x="3" y="4"/>
                  </a:cxn>
                  <a:cxn ang="0">
                    <a:pos x="0" y="7"/>
                  </a:cxn>
                  <a:cxn ang="0">
                    <a:pos x="2" y="7"/>
                  </a:cxn>
                  <a:cxn ang="0">
                    <a:pos x="2" y="8"/>
                  </a:cxn>
                  <a:cxn ang="0">
                    <a:pos x="3" y="8"/>
                  </a:cxn>
                  <a:cxn ang="0">
                    <a:pos x="4" y="7"/>
                  </a:cxn>
                  <a:cxn ang="0">
                    <a:pos x="7" y="5"/>
                  </a:cxn>
                  <a:cxn ang="0">
                    <a:pos x="8" y="3"/>
                  </a:cxn>
                  <a:cxn ang="0">
                    <a:pos x="7" y="0"/>
                  </a:cxn>
                </a:cxnLst>
                <a:rect l="0" t="0" r="r" b="b"/>
                <a:pathLst>
                  <a:path w="8" h="8">
                    <a:moveTo>
                      <a:pt x="7" y="0"/>
                    </a:moveTo>
                    <a:lnTo>
                      <a:pt x="5" y="0"/>
                    </a:lnTo>
                    <a:lnTo>
                      <a:pt x="4" y="0"/>
                    </a:lnTo>
                    <a:lnTo>
                      <a:pt x="3" y="0"/>
                    </a:lnTo>
                    <a:lnTo>
                      <a:pt x="3" y="1"/>
                    </a:lnTo>
                    <a:lnTo>
                      <a:pt x="3" y="4"/>
                    </a:lnTo>
                    <a:lnTo>
                      <a:pt x="0" y="7"/>
                    </a:lnTo>
                    <a:lnTo>
                      <a:pt x="2" y="7"/>
                    </a:lnTo>
                    <a:lnTo>
                      <a:pt x="2" y="8"/>
                    </a:lnTo>
                    <a:lnTo>
                      <a:pt x="3" y="8"/>
                    </a:lnTo>
                    <a:lnTo>
                      <a:pt x="4" y="7"/>
                    </a:lnTo>
                    <a:lnTo>
                      <a:pt x="7" y="5"/>
                    </a:lnTo>
                    <a:lnTo>
                      <a:pt x="8" y="3"/>
                    </a:lnTo>
                    <a:lnTo>
                      <a:pt x="7"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69" name="Freeform 2268"/>
              <p:cNvSpPr>
                <a:spLocks/>
              </p:cNvSpPr>
              <p:nvPr/>
            </p:nvSpPr>
            <p:spPr bwMode="auto">
              <a:xfrm>
                <a:off x="5916925" y="4730750"/>
                <a:ext cx="15875" cy="17463"/>
              </a:xfrm>
              <a:custGeom>
                <a:avLst/>
                <a:gdLst/>
                <a:ahLst/>
                <a:cxnLst>
                  <a:cxn ang="0">
                    <a:pos x="4" y="0"/>
                  </a:cxn>
                  <a:cxn ang="0">
                    <a:pos x="2" y="0"/>
                  </a:cxn>
                  <a:cxn ang="0">
                    <a:pos x="1" y="2"/>
                  </a:cxn>
                  <a:cxn ang="0">
                    <a:pos x="0" y="3"/>
                  </a:cxn>
                  <a:cxn ang="0">
                    <a:pos x="0" y="6"/>
                  </a:cxn>
                  <a:cxn ang="0">
                    <a:pos x="0" y="8"/>
                  </a:cxn>
                  <a:cxn ang="0">
                    <a:pos x="1" y="8"/>
                  </a:cxn>
                  <a:cxn ang="0">
                    <a:pos x="1" y="10"/>
                  </a:cxn>
                  <a:cxn ang="0">
                    <a:pos x="2" y="10"/>
                  </a:cxn>
                  <a:cxn ang="0">
                    <a:pos x="4" y="10"/>
                  </a:cxn>
                  <a:cxn ang="0">
                    <a:pos x="5" y="11"/>
                  </a:cxn>
                  <a:cxn ang="0">
                    <a:pos x="9" y="11"/>
                  </a:cxn>
                  <a:cxn ang="0">
                    <a:pos x="10" y="7"/>
                  </a:cxn>
                  <a:cxn ang="0">
                    <a:pos x="9" y="6"/>
                  </a:cxn>
                  <a:cxn ang="0">
                    <a:pos x="8" y="4"/>
                  </a:cxn>
                  <a:cxn ang="0">
                    <a:pos x="8" y="3"/>
                  </a:cxn>
                  <a:cxn ang="0">
                    <a:pos x="6" y="2"/>
                  </a:cxn>
                  <a:cxn ang="0">
                    <a:pos x="4" y="0"/>
                  </a:cxn>
                </a:cxnLst>
                <a:rect l="0" t="0" r="r" b="b"/>
                <a:pathLst>
                  <a:path w="10" h="11">
                    <a:moveTo>
                      <a:pt x="4" y="0"/>
                    </a:moveTo>
                    <a:lnTo>
                      <a:pt x="2" y="0"/>
                    </a:lnTo>
                    <a:lnTo>
                      <a:pt x="1" y="2"/>
                    </a:lnTo>
                    <a:lnTo>
                      <a:pt x="0" y="3"/>
                    </a:lnTo>
                    <a:lnTo>
                      <a:pt x="0" y="6"/>
                    </a:lnTo>
                    <a:lnTo>
                      <a:pt x="0" y="8"/>
                    </a:lnTo>
                    <a:lnTo>
                      <a:pt x="1" y="8"/>
                    </a:lnTo>
                    <a:lnTo>
                      <a:pt x="1" y="10"/>
                    </a:lnTo>
                    <a:lnTo>
                      <a:pt x="2" y="10"/>
                    </a:lnTo>
                    <a:lnTo>
                      <a:pt x="4" y="10"/>
                    </a:lnTo>
                    <a:lnTo>
                      <a:pt x="5" y="11"/>
                    </a:lnTo>
                    <a:lnTo>
                      <a:pt x="9" y="11"/>
                    </a:lnTo>
                    <a:lnTo>
                      <a:pt x="10" y="7"/>
                    </a:lnTo>
                    <a:lnTo>
                      <a:pt x="9" y="6"/>
                    </a:lnTo>
                    <a:lnTo>
                      <a:pt x="8" y="4"/>
                    </a:lnTo>
                    <a:lnTo>
                      <a:pt x="8" y="3"/>
                    </a:lnTo>
                    <a:lnTo>
                      <a:pt x="6" y="2"/>
                    </a:lnTo>
                    <a:lnTo>
                      <a:pt x="4" y="0"/>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0" name="Freeform 2269"/>
              <p:cNvSpPr>
                <a:spLocks/>
              </p:cNvSpPr>
              <p:nvPr/>
            </p:nvSpPr>
            <p:spPr bwMode="auto">
              <a:xfrm>
                <a:off x="4954900" y="4635500"/>
                <a:ext cx="254000" cy="282575"/>
              </a:xfrm>
              <a:custGeom>
                <a:avLst/>
                <a:gdLst/>
                <a:ahLst/>
                <a:cxnLst>
                  <a:cxn ang="0">
                    <a:pos x="0" y="137"/>
                  </a:cxn>
                  <a:cxn ang="0">
                    <a:pos x="1" y="110"/>
                  </a:cxn>
                  <a:cxn ang="0">
                    <a:pos x="3" y="83"/>
                  </a:cxn>
                  <a:cxn ang="0">
                    <a:pos x="20" y="83"/>
                  </a:cxn>
                  <a:cxn ang="0">
                    <a:pos x="20" y="64"/>
                  </a:cxn>
                  <a:cxn ang="0">
                    <a:pos x="21" y="47"/>
                  </a:cxn>
                  <a:cxn ang="0">
                    <a:pos x="21" y="29"/>
                  </a:cxn>
                  <a:cxn ang="0">
                    <a:pos x="22" y="11"/>
                  </a:cxn>
                  <a:cxn ang="0">
                    <a:pos x="42" y="8"/>
                  </a:cxn>
                  <a:cxn ang="0">
                    <a:pos x="61" y="6"/>
                  </a:cxn>
                  <a:cxn ang="0">
                    <a:pos x="68" y="12"/>
                  </a:cxn>
                  <a:cxn ang="0">
                    <a:pos x="82" y="6"/>
                  </a:cxn>
                  <a:cxn ang="0">
                    <a:pos x="95" y="0"/>
                  </a:cxn>
                  <a:cxn ang="0">
                    <a:pos x="106" y="20"/>
                  </a:cxn>
                  <a:cxn ang="0">
                    <a:pos x="116" y="38"/>
                  </a:cxn>
                  <a:cxn ang="0">
                    <a:pos x="128" y="49"/>
                  </a:cxn>
                  <a:cxn ang="0">
                    <a:pos x="132" y="53"/>
                  </a:cxn>
                  <a:cxn ang="0">
                    <a:pos x="135" y="58"/>
                  </a:cxn>
                  <a:cxn ang="0">
                    <a:pos x="142" y="75"/>
                  </a:cxn>
                  <a:cxn ang="0">
                    <a:pos x="156" y="81"/>
                  </a:cxn>
                  <a:cxn ang="0">
                    <a:pos x="160" y="85"/>
                  </a:cxn>
                  <a:cxn ang="0">
                    <a:pos x="160" y="86"/>
                  </a:cxn>
                  <a:cxn ang="0">
                    <a:pos x="137" y="102"/>
                  </a:cxn>
                  <a:cxn ang="0">
                    <a:pos x="120" y="116"/>
                  </a:cxn>
                  <a:cxn ang="0">
                    <a:pos x="111" y="135"/>
                  </a:cxn>
                  <a:cxn ang="0">
                    <a:pos x="100" y="141"/>
                  </a:cxn>
                  <a:cxn ang="0">
                    <a:pos x="90" y="157"/>
                  </a:cxn>
                  <a:cxn ang="0">
                    <a:pos x="65" y="153"/>
                  </a:cxn>
                  <a:cxn ang="0">
                    <a:pos x="51" y="149"/>
                  </a:cxn>
                  <a:cxn ang="0">
                    <a:pos x="42" y="162"/>
                  </a:cxn>
                  <a:cxn ang="0">
                    <a:pos x="34" y="175"/>
                  </a:cxn>
                  <a:cxn ang="0">
                    <a:pos x="16" y="178"/>
                  </a:cxn>
                  <a:cxn ang="0">
                    <a:pos x="9" y="175"/>
                  </a:cxn>
                  <a:cxn ang="0">
                    <a:pos x="12" y="157"/>
                  </a:cxn>
                  <a:cxn ang="0">
                    <a:pos x="0" y="137"/>
                  </a:cxn>
                </a:cxnLst>
                <a:rect l="0" t="0" r="r" b="b"/>
                <a:pathLst>
                  <a:path w="160" h="178">
                    <a:moveTo>
                      <a:pt x="0" y="137"/>
                    </a:moveTo>
                    <a:lnTo>
                      <a:pt x="1" y="110"/>
                    </a:lnTo>
                    <a:lnTo>
                      <a:pt x="3" y="83"/>
                    </a:lnTo>
                    <a:lnTo>
                      <a:pt x="20" y="83"/>
                    </a:lnTo>
                    <a:lnTo>
                      <a:pt x="20" y="64"/>
                    </a:lnTo>
                    <a:lnTo>
                      <a:pt x="21" y="47"/>
                    </a:lnTo>
                    <a:lnTo>
                      <a:pt x="21" y="29"/>
                    </a:lnTo>
                    <a:lnTo>
                      <a:pt x="22" y="11"/>
                    </a:lnTo>
                    <a:lnTo>
                      <a:pt x="42" y="8"/>
                    </a:lnTo>
                    <a:lnTo>
                      <a:pt x="61" y="6"/>
                    </a:lnTo>
                    <a:lnTo>
                      <a:pt x="68" y="12"/>
                    </a:lnTo>
                    <a:lnTo>
                      <a:pt x="82" y="6"/>
                    </a:lnTo>
                    <a:lnTo>
                      <a:pt x="95" y="0"/>
                    </a:lnTo>
                    <a:lnTo>
                      <a:pt x="106" y="20"/>
                    </a:lnTo>
                    <a:lnTo>
                      <a:pt x="116" y="38"/>
                    </a:lnTo>
                    <a:lnTo>
                      <a:pt x="128" y="49"/>
                    </a:lnTo>
                    <a:lnTo>
                      <a:pt x="132" y="53"/>
                    </a:lnTo>
                    <a:lnTo>
                      <a:pt x="135" y="58"/>
                    </a:lnTo>
                    <a:lnTo>
                      <a:pt x="142" y="75"/>
                    </a:lnTo>
                    <a:lnTo>
                      <a:pt x="156" y="81"/>
                    </a:lnTo>
                    <a:lnTo>
                      <a:pt x="160" y="85"/>
                    </a:lnTo>
                    <a:lnTo>
                      <a:pt x="160" y="86"/>
                    </a:lnTo>
                    <a:lnTo>
                      <a:pt x="137" y="102"/>
                    </a:lnTo>
                    <a:lnTo>
                      <a:pt x="120" y="116"/>
                    </a:lnTo>
                    <a:lnTo>
                      <a:pt x="111" y="135"/>
                    </a:lnTo>
                    <a:lnTo>
                      <a:pt x="100" y="141"/>
                    </a:lnTo>
                    <a:lnTo>
                      <a:pt x="90" y="157"/>
                    </a:lnTo>
                    <a:lnTo>
                      <a:pt x="65" y="153"/>
                    </a:lnTo>
                    <a:lnTo>
                      <a:pt x="51" y="149"/>
                    </a:lnTo>
                    <a:lnTo>
                      <a:pt x="42" y="162"/>
                    </a:lnTo>
                    <a:lnTo>
                      <a:pt x="34" y="175"/>
                    </a:lnTo>
                    <a:lnTo>
                      <a:pt x="16" y="178"/>
                    </a:lnTo>
                    <a:lnTo>
                      <a:pt x="9" y="175"/>
                    </a:lnTo>
                    <a:lnTo>
                      <a:pt x="12" y="157"/>
                    </a:lnTo>
                    <a:lnTo>
                      <a:pt x="0" y="13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1" name="Freeform 2270"/>
              <p:cNvSpPr>
                <a:spLocks/>
              </p:cNvSpPr>
              <p:nvPr/>
            </p:nvSpPr>
            <p:spPr bwMode="auto">
              <a:xfrm>
                <a:off x="4737413" y="4610100"/>
                <a:ext cx="368300" cy="371475"/>
              </a:xfrm>
              <a:custGeom>
                <a:avLst/>
                <a:gdLst/>
                <a:ahLst/>
                <a:cxnLst>
                  <a:cxn ang="0">
                    <a:pos x="137" y="153"/>
                  </a:cxn>
                  <a:cxn ang="0">
                    <a:pos x="138" y="126"/>
                  </a:cxn>
                  <a:cxn ang="0">
                    <a:pos x="140" y="99"/>
                  </a:cxn>
                  <a:cxn ang="0">
                    <a:pos x="157" y="99"/>
                  </a:cxn>
                  <a:cxn ang="0">
                    <a:pos x="157" y="80"/>
                  </a:cxn>
                  <a:cxn ang="0">
                    <a:pos x="158" y="63"/>
                  </a:cxn>
                  <a:cxn ang="0">
                    <a:pos x="158" y="45"/>
                  </a:cxn>
                  <a:cxn ang="0">
                    <a:pos x="159" y="27"/>
                  </a:cxn>
                  <a:cxn ang="0">
                    <a:pos x="179" y="24"/>
                  </a:cxn>
                  <a:cxn ang="0">
                    <a:pos x="198" y="22"/>
                  </a:cxn>
                  <a:cxn ang="0">
                    <a:pos x="205" y="28"/>
                  </a:cxn>
                  <a:cxn ang="0">
                    <a:pos x="219" y="22"/>
                  </a:cxn>
                  <a:cxn ang="0">
                    <a:pos x="232" y="16"/>
                  </a:cxn>
                  <a:cxn ang="0">
                    <a:pos x="214" y="10"/>
                  </a:cxn>
                  <a:cxn ang="0">
                    <a:pos x="202" y="13"/>
                  </a:cxn>
                  <a:cxn ang="0">
                    <a:pos x="176" y="16"/>
                  </a:cxn>
                  <a:cxn ang="0">
                    <a:pos x="150" y="19"/>
                  </a:cxn>
                  <a:cxn ang="0">
                    <a:pos x="133" y="15"/>
                  </a:cxn>
                  <a:cxn ang="0">
                    <a:pos x="117" y="11"/>
                  </a:cxn>
                  <a:cxn ang="0">
                    <a:pos x="115" y="7"/>
                  </a:cxn>
                  <a:cxn ang="0">
                    <a:pos x="94" y="7"/>
                  </a:cxn>
                  <a:cxn ang="0">
                    <a:pos x="74" y="7"/>
                  </a:cxn>
                  <a:cxn ang="0">
                    <a:pos x="55" y="6"/>
                  </a:cxn>
                  <a:cxn ang="0">
                    <a:pos x="34" y="6"/>
                  </a:cxn>
                  <a:cxn ang="0">
                    <a:pos x="21" y="0"/>
                  </a:cxn>
                  <a:cxn ang="0">
                    <a:pos x="0" y="5"/>
                  </a:cxn>
                  <a:cxn ang="0">
                    <a:pos x="0" y="16"/>
                  </a:cxn>
                  <a:cxn ang="0">
                    <a:pos x="12" y="40"/>
                  </a:cxn>
                  <a:cxn ang="0">
                    <a:pos x="22" y="65"/>
                  </a:cxn>
                  <a:cxn ang="0">
                    <a:pos x="34" y="88"/>
                  </a:cxn>
                  <a:cxn ang="0">
                    <a:pos x="46" y="113"/>
                  </a:cxn>
                  <a:cxn ang="0">
                    <a:pos x="47" y="122"/>
                  </a:cxn>
                  <a:cxn ang="0">
                    <a:pos x="45" y="122"/>
                  </a:cxn>
                  <a:cxn ang="0">
                    <a:pos x="47" y="142"/>
                  </a:cxn>
                  <a:cxn ang="0">
                    <a:pos x="50" y="162"/>
                  </a:cxn>
                  <a:cxn ang="0">
                    <a:pos x="52" y="182"/>
                  </a:cxn>
                  <a:cxn ang="0">
                    <a:pos x="55" y="202"/>
                  </a:cxn>
                  <a:cxn ang="0">
                    <a:pos x="65" y="216"/>
                  </a:cxn>
                  <a:cxn ang="0">
                    <a:pos x="74" y="229"/>
                  </a:cxn>
                  <a:cxn ang="0">
                    <a:pos x="85" y="218"/>
                  </a:cxn>
                  <a:cxn ang="0">
                    <a:pos x="90" y="231"/>
                  </a:cxn>
                  <a:cxn ang="0">
                    <a:pos x="116" y="234"/>
                  </a:cxn>
                  <a:cxn ang="0">
                    <a:pos x="130" y="228"/>
                  </a:cxn>
                  <a:cxn ang="0">
                    <a:pos x="133" y="209"/>
                  </a:cxn>
                  <a:cxn ang="0">
                    <a:pos x="134" y="191"/>
                  </a:cxn>
                  <a:cxn ang="0">
                    <a:pos x="136" y="172"/>
                  </a:cxn>
                  <a:cxn ang="0">
                    <a:pos x="137" y="153"/>
                  </a:cxn>
                </a:cxnLst>
                <a:rect l="0" t="0" r="r" b="b"/>
                <a:pathLst>
                  <a:path w="232" h="234">
                    <a:moveTo>
                      <a:pt x="137" y="153"/>
                    </a:moveTo>
                    <a:lnTo>
                      <a:pt x="138" y="126"/>
                    </a:lnTo>
                    <a:lnTo>
                      <a:pt x="140" y="99"/>
                    </a:lnTo>
                    <a:lnTo>
                      <a:pt x="157" y="99"/>
                    </a:lnTo>
                    <a:lnTo>
                      <a:pt x="157" y="80"/>
                    </a:lnTo>
                    <a:lnTo>
                      <a:pt x="158" y="63"/>
                    </a:lnTo>
                    <a:lnTo>
                      <a:pt x="158" y="45"/>
                    </a:lnTo>
                    <a:lnTo>
                      <a:pt x="159" y="27"/>
                    </a:lnTo>
                    <a:lnTo>
                      <a:pt x="179" y="24"/>
                    </a:lnTo>
                    <a:lnTo>
                      <a:pt x="198" y="22"/>
                    </a:lnTo>
                    <a:lnTo>
                      <a:pt x="205" y="28"/>
                    </a:lnTo>
                    <a:lnTo>
                      <a:pt x="219" y="22"/>
                    </a:lnTo>
                    <a:lnTo>
                      <a:pt x="232" y="16"/>
                    </a:lnTo>
                    <a:lnTo>
                      <a:pt x="214" y="10"/>
                    </a:lnTo>
                    <a:lnTo>
                      <a:pt x="202" y="13"/>
                    </a:lnTo>
                    <a:lnTo>
                      <a:pt x="176" y="16"/>
                    </a:lnTo>
                    <a:lnTo>
                      <a:pt x="150" y="19"/>
                    </a:lnTo>
                    <a:lnTo>
                      <a:pt x="133" y="15"/>
                    </a:lnTo>
                    <a:lnTo>
                      <a:pt x="117" y="11"/>
                    </a:lnTo>
                    <a:lnTo>
                      <a:pt x="115" y="7"/>
                    </a:lnTo>
                    <a:lnTo>
                      <a:pt x="94" y="7"/>
                    </a:lnTo>
                    <a:lnTo>
                      <a:pt x="74" y="7"/>
                    </a:lnTo>
                    <a:lnTo>
                      <a:pt x="55" y="6"/>
                    </a:lnTo>
                    <a:lnTo>
                      <a:pt x="34" y="6"/>
                    </a:lnTo>
                    <a:lnTo>
                      <a:pt x="21" y="0"/>
                    </a:lnTo>
                    <a:lnTo>
                      <a:pt x="0" y="5"/>
                    </a:lnTo>
                    <a:lnTo>
                      <a:pt x="0" y="16"/>
                    </a:lnTo>
                    <a:lnTo>
                      <a:pt x="12" y="40"/>
                    </a:lnTo>
                    <a:lnTo>
                      <a:pt x="22" y="65"/>
                    </a:lnTo>
                    <a:lnTo>
                      <a:pt x="34" y="88"/>
                    </a:lnTo>
                    <a:lnTo>
                      <a:pt x="46" y="113"/>
                    </a:lnTo>
                    <a:lnTo>
                      <a:pt x="47" y="122"/>
                    </a:lnTo>
                    <a:lnTo>
                      <a:pt x="45" y="122"/>
                    </a:lnTo>
                    <a:lnTo>
                      <a:pt x="47" y="142"/>
                    </a:lnTo>
                    <a:lnTo>
                      <a:pt x="50" y="162"/>
                    </a:lnTo>
                    <a:lnTo>
                      <a:pt x="52" y="182"/>
                    </a:lnTo>
                    <a:lnTo>
                      <a:pt x="55" y="202"/>
                    </a:lnTo>
                    <a:lnTo>
                      <a:pt x="65" y="216"/>
                    </a:lnTo>
                    <a:lnTo>
                      <a:pt x="74" y="229"/>
                    </a:lnTo>
                    <a:lnTo>
                      <a:pt x="85" y="218"/>
                    </a:lnTo>
                    <a:lnTo>
                      <a:pt x="90" y="231"/>
                    </a:lnTo>
                    <a:lnTo>
                      <a:pt x="116" y="234"/>
                    </a:lnTo>
                    <a:lnTo>
                      <a:pt x="130" y="228"/>
                    </a:lnTo>
                    <a:lnTo>
                      <a:pt x="133" y="209"/>
                    </a:lnTo>
                    <a:lnTo>
                      <a:pt x="134" y="191"/>
                    </a:lnTo>
                    <a:lnTo>
                      <a:pt x="136" y="172"/>
                    </a:lnTo>
                    <a:lnTo>
                      <a:pt x="137" y="15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2" name="Freeform 2271"/>
              <p:cNvSpPr>
                <a:spLocks/>
              </p:cNvSpPr>
              <p:nvPr/>
            </p:nvSpPr>
            <p:spPr bwMode="auto">
              <a:xfrm>
                <a:off x="6539225" y="2455863"/>
                <a:ext cx="815975" cy="320675"/>
              </a:xfrm>
              <a:custGeom>
                <a:avLst/>
                <a:gdLst/>
                <a:ahLst/>
                <a:cxnLst>
                  <a:cxn ang="0">
                    <a:pos x="303" y="193"/>
                  </a:cxn>
                  <a:cxn ang="0">
                    <a:pos x="277" y="184"/>
                  </a:cxn>
                  <a:cxn ang="0">
                    <a:pos x="233" y="181"/>
                  </a:cxn>
                  <a:cxn ang="0">
                    <a:pos x="189" y="179"/>
                  </a:cxn>
                  <a:cxn ang="0">
                    <a:pos x="160" y="149"/>
                  </a:cxn>
                  <a:cxn ang="0">
                    <a:pos x="115" y="134"/>
                  </a:cxn>
                  <a:cxn ang="0">
                    <a:pos x="78" y="129"/>
                  </a:cxn>
                  <a:cxn ang="0">
                    <a:pos x="66" y="96"/>
                  </a:cxn>
                  <a:cxn ang="0">
                    <a:pos x="31" y="78"/>
                  </a:cxn>
                  <a:cxn ang="0">
                    <a:pos x="1" y="57"/>
                  </a:cxn>
                  <a:cxn ang="0">
                    <a:pos x="8" y="48"/>
                  </a:cxn>
                  <a:cxn ang="0">
                    <a:pos x="36" y="33"/>
                  </a:cxn>
                  <a:cxn ang="0">
                    <a:pos x="83" y="27"/>
                  </a:cxn>
                  <a:cxn ang="0">
                    <a:pos x="112" y="38"/>
                  </a:cxn>
                  <a:cxn ang="0">
                    <a:pos x="147" y="33"/>
                  </a:cxn>
                  <a:cxn ang="0">
                    <a:pos x="137" y="0"/>
                  </a:cxn>
                  <a:cxn ang="0">
                    <a:pos x="189" y="12"/>
                  </a:cxn>
                  <a:cxn ang="0">
                    <a:pos x="224" y="34"/>
                  </a:cxn>
                  <a:cxn ang="0">
                    <a:pos x="272" y="34"/>
                  </a:cxn>
                  <a:cxn ang="0">
                    <a:pos x="301" y="46"/>
                  </a:cxn>
                  <a:cxn ang="0">
                    <a:pos x="353" y="51"/>
                  </a:cxn>
                  <a:cxn ang="0">
                    <a:pos x="388" y="34"/>
                  </a:cxn>
                  <a:cxn ang="0">
                    <a:pos x="431" y="42"/>
                  </a:cxn>
                  <a:cxn ang="0">
                    <a:pos x="436" y="72"/>
                  </a:cxn>
                  <a:cxn ang="0">
                    <a:pos x="445" y="81"/>
                  </a:cxn>
                  <a:cxn ang="0">
                    <a:pos x="468" y="83"/>
                  </a:cxn>
                  <a:cxn ang="0">
                    <a:pos x="509" y="94"/>
                  </a:cxn>
                  <a:cxn ang="0">
                    <a:pos x="487" y="103"/>
                  </a:cxn>
                  <a:cxn ang="0">
                    <a:pos x="466" y="126"/>
                  </a:cxn>
                  <a:cxn ang="0">
                    <a:pos x="435" y="138"/>
                  </a:cxn>
                  <a:cxn ang="0">
                    <a:pos x="414" y="150"/>
                  </a:cxn>
                  <a:cxn ang="0">
                    <a:pos x="410" y="172"/>
                  </a:cxn>
                  <a:cxn ang="0">
                    <a:pos x="378" y="186"/>
                  </a:cxn>
                  <a:cxn ang="0">
                    <a:pos x="346" y="195"/>
                  </a:cxn>
                  <a:cxn ang="0">
                    <a:pos x="323" y="197"/>
                  </a:cxn>
                </a:cxnLst>
                <a:rect l="0" t="0" r="r" b="b"/>
                <a:pathLst>
                  <a:path w="514" h="202">
                    <a:moveTo>
                      <a:pt x="323" y="197"/>
                    </a:moveTo>
                    <a:lnTo>
                      <a:pt x="303" y="193"/>
                    </a:lnTo>
                    <a:lnTo>
                      <a:pt x="284" y="189"/>
                    </a:lnTo>
                    <a:lnTo>
                      <a:pt x="277" y="184"/>
                    </a:lnTo>
                    <a:lnTo>
                      <a:pt x="255" y="182"/>
                    </a:lnTo>
                    <a:lnTo>
                      <a:pt x="233" y="181"/>
                    </a:lnTo>
                    <a:lnTo>
                      <a:pt x="211" y="180"/>
                    </a:lnTo>
                    <a:lnTo>
                      <a:pt x="189" y="179"/>
                    </a:lnTo>
                    <a:lnTo>
                      <a:pt x="174" y="164"/>
                    </a:lnTo>
                    <a:lnTo>
                      <a:pt x="160" y="149"/>
                    </a:lnTo>
                    <a:lnTo>
                      <a:pt x="138" y="142"/>
                    </a:lnTo>
                    <a:lnTo>
                      <a:pt x="115" y="134"/>
                    </a:lnTo>
                    <a:lnTo>
                      <a:pt x="96" y="132"/>
                    </a:lnTo>
                    <a:lnTo>
                      <a:pt x="78" y="129"/>
                    </a:lnTo>
                    <a:lnTo>
                      <a:pt x="72" y="112"/>
                    </a:lnTo>
                    <a:lnTo>
                      <a:pt x="66" y="96"/>
                    </a:lnTo>
                    <a:lnTo>
                      <a:pt x="43" y="81"/>
                    </a:lnTo>
                    <a:lnTo>
                      <a:pt x="31" y="78"/>
                    </a:lnTo>
                    <a:lnTo>
                      <a:pt x="8" y="64"/>
                    </a:lnTo>
                    <a:lnTo>
                      <a:pt x="1" y="57"/>
                    </a:lnTo>
                    <a:lnTo>
                      <a:pt x="0" y="55"/>
                    </a:lnTo>
                    <a:lnTo>
                      <a:pt x="8" y="48"/>
                    </a:lnTo>
                    <a:lnTo>
                      <a:pt x="21" y="42"/>
                    </a:lnTo>
                    <a:lnTo>
                      <a:pt x="36" y="33"/>
                    </a:lnTo>
                    <a:lnTo>
                      <a:pt x="52" y="23"/>
                    </a:lnTo>
                    <a:lnTo>
                      <a:pt x="83" y="27"/>
                    </a:lnTo>
                    <a:lnTo>
                      <a:pt x="88" y="34"/>
                    </a:lnTo>
                    <a:lnTo>
                      <a:pt x="112" y="38"/>
                    </a:lnTo>
                    <a:lnTo>
                      <a:pt x="135" y="42"/>
                    </a:lnTo>
                    <a:lnTo>
                      <a:pt x="147" y="33"/>
                    </a:lnTo>
                    <a:lnTo>
                      <a:pt x="133" y="20"/>
                    </a:lnTo>
                    <a:lnTo>
                      <a:pt x="137" y="0"/>
                    </a:lnTo>
                    <a:lnTo>
                      <a:pt x="163" y="5"/>
                    </a:lnTo>
                    <a:lnTo>
                      <a:pt x="189" y="12"/>
                    </a:lnTo>
                    <a:lnTo>
                      <a:pt x="201" y="22"/>
                    </a:lnTo>
                    <a:lnTo>
                      <a:pt x="224" y="34"/>
                    </a:lnTo>
                    <a:lnTo>
                      <a:pt x="251" y="29"/>
                    </a:lnTo>
                    <a:lnTo>
                      <a:pt x="272" y="34"/>
                    </a:lnTo>
                    <a:lnTo>
                      <a:pt x="294" y="39"/>
                    </a:lnTo>
                    <a:lnTo>
                      <a:pt x="301" y="46"/>
                    </a:lnTo>
                    <a:lnTo>
                      <a:pt x="335" y="53"/>
                    </a:lnTo>
                    <a:lnTo>
                      <a:pt x="353" y="51"/>
                    </a:lnTo>
                    <a:lnTo>
                      <a:pt x="370" y="47"/>
                    </a:lnTo>
                    <a:lnTo>
                      <a:pt x="388" y="34"/>
                    </a:lnTo>
                    <a:lnTo>
                      <a:pt x="417" y="40"/>
                    </a:lnTo>
                    <a:lnTo>
                      <a:pt x="431" y="42"/>
                    </a:lnTo>
                    <a:lnTo>
                      <a:pt x="434" y="56"/>
                    </a:lnTo>
                    <a:lnTo>
                      <a:pt x="436" y="72"/>
                    </a:lnTo>
                    <a:lnTo>
                      <a:pt x="431" y="73"/>
                    </a:lnTo>
                    <a:lnTo>
                      <a:pt x="445" y="81"/>
                    </a:lnTo>
                    <a:lnTo>
                      <a:pt x="461" y="81"/>
                    </a:lnTo>
                    <a:lnTo>
                      <a:pt x="468" y="83"/>
                    </a:lnTo>
                    <a:lnTo>
                      <a:pt x="475" y="76"/>
                    </a:lnTo>
                    <a:lnTo>
                      <a:pt x="509" y="94"/>
                    </a:lnTo>
                    <a:lnTo>
                      <a:pt x="514" y="104"/>
                    </a:lnTo>
                    <a:lnTo>
                      <a:pt x="487" y="103"/>
                    </a:lnTo>
                    <a:lnTo>
                      <a:pt x="469" y="112"/>
                    </a:lnTo>
                    <a:lnTo>
                      <a:pt x="466" y="126"/>
                    </a:lnTo>
                    <a:lnTo>
                      <a:pt x="449" y="130"/>
                    </a:lnTo>
                    <a:lnTo>
                      <a:pt x="435" y="138"/>
                    </a:lnTo>
                    <a:lnTo>
                      <a:pt x="413" y="133"/>
                    </a:lnTo>
                    <a:lnTo>
                      <a:pt x="414" y="150"/>
                    </a:lnTo>
                    <a:lnTo>
                      <a:pt x="426" y="160"/>
                    </a:lnTo>
                    <a:lnTo>
                      <a:pt x="410" y="172"/>
                    </a:lnTo>
                    <a:lnTo>
                      <a:pt x="396" y="185"/>
                    </a:lnTo>
                    <a:lnTo>
                      <a:pt x="378" y="186"/>
                    </a:lnTo>
                    <a:lnTo>
                      <a:pt x="358" y="188"/>
                    </a:lnTo>
                    <a:lnTo>
                      <a:pt x="346" y="195"/>
                    </a:lnTo>
                    <a:lnTo>
                      <a:pt x="335" y="202"/>
                    </a:lnTo>
                    <a:lnTo>
                      <a:pt x="323" y="19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3" name="Freeform 2272"/>
              <p:cNvSpPr>
                <a:spLocks/>
              </p:cNvSpPr>
              <p:nvPr/>
            </p:nvSpPr>
            <p:spPr bwMode="auto">
              <a:xfrm>
                <a:off x="6137588" y="2771775"/>
                <a:ext cx="219075" cy="153988"/>
              </a:xfrm>
              <a:custGeom>
                <a:avLst/>
                <a:gdLst/>
                <a:ahLst/>
                <a:cxnLst>
                  <a:cxn ang="0">
                    <a:pos x="116" y="85"/>
                  </a:cxn>
                  <a:cxn ang="0">
                    <a:pos x="103" y="86"/>
                  </a:cxn>
                  <a:cxn ang="0">
                    <a:pos x="84" y="97"/>
                  </a:cxn>
                  <a:cxn ang="0">
                    <a:pos x="76" y="73"/>
                  </a:cxn>
                  <a:cxn ang="0">
                    <a:pos x="72" y="73"/>
                  </a:cxn>
                  <a:cxn ang="0">
                    <a:pos x="67" y="64"/>
                  </a:cxn>
                  <a:cxn ang="0">
                    <a:pos x="59" y="68"/>
                  </a:cxn>
                  <a:cxn ang="0">
                    <a:pos x="57" y="80"/>
                  </a:cxn>
                  <a:cxn ang="0">
                    <a:pos x="44" y="85"/>
                  </a:cxn>
                  <a:cxn ang="0">
                    <a:pos x="41" y="89"/>
                  </a:cxn>
                  <a:cxn ang="0">
                    <a:pos x="30" y="89"/>
                  </a:cxn>
                  <a:cxn ang="0">
                    <a:pos x="21" y="90"/>
                  </a:cxn>
                  <a:cxn ang="0">
                    <a:pos x="16" y="88"/>
                  </a:cxn>
                  <a:cxn ang="0">
                    <a:pos x="20" y="75"/>
                  </a:cxn>
                  <a:cxn ang="0">
                    <a:pos x="24" y="62"/>
                  </a:cxn>
                  <a:cxn ang="0">
                    <a:pos x="20" y="54"/>
                  </a:cxn>
                  <a:cxn ang="0">
                    <a:pos x="8" y="47"/>
                  </a:cxn>
                  <a:cxn ang="0">
                    <a:pos x="0" y="39"/>
                  </a:cxn>
                  <a:cxn ang="0">
                    <a:pos x="17" y="25"/>
                  </a:cxn>
                  <a:cxn ang="0">
                    <a:pos x="34" y="11"/>
                  </a:cxn>
                  <a:cxn ang="0">
                    <a:pos x="46" y="0"/>
                  </a:cxn>
                  <a:cxn ang="0">
                    <a:pos x="68" y="2"/>
                  </a:cxn>
                  <a:cxn ang="0">
                    <a:pos x="86" y="13"/>
                  </a:cxn>
                  <a:cxn ang="0">
                    <a:pos x="65" y="20"/>
                  </a:cxn>
                  <a:cxn ang="0">
                    <a:pos x="46" y="26"/>
                  </a:cxn>
                  <a:cxn ang="0">
                    <a:pos x="47" y="38"/>
                  </a:cxn>
                  <a:cxn ang="0">
                    <a:pos x="76" y="42"/>
                  </a:cxn>
                  <a:cxn ang="0">
                    <a:pos x="103" y="46"/>
                  </a:cxn>
                  <a:cxn ang="0">
                    <a:pos x="112" y="62"/>
                  </a:cxn>
                  <a:cxn ang="0">
                    <a:pos x="128" y="63"/>
                  </a:cxn>
                  <a:cxn ang="0">
                    <a:pos x="138" y="86"/>
                  </a:cxn>
                  <a:cxn ang="0">
                    <a:pos x="136" y="88"/>
                  </a:cxn>
                  <a:cxn ang="0">
                    <a:pos x="121" y="86"/>
                  </a:cxn>
                  <a:cxn ang="0">
                    <a:pos x="116" y="85"/>
                  </a:cxn>
                </a:cxnLst>
                <a:rect l="0" t="0" r="r" b="b"/>
                <a:pathLst>
                  <a:path w="138" h="97">
                    <a:moveTo>
                      <a:pt x="116" y="85"/>
                    </a:moveTo>
                    <a:lnTo>
                      <a:pt x="103" y="86"/>
                    </a:lnTo>
                    <a:lnTo>
                      <a:pt x="84" y="97"/>
                    </a:lnTo>
                    <a:lnTo>
                      <a:pt x="76" y="73"/>
                    </a:lnTo>
                    <a:lnTo>
                      <a:pt x="72" y="73"/>
                    </a:lnTo>
                    <a:lnTo>
                      <a:pt x="67" y="64"/>
                    </a:lnTo>
                    <a:lnTo>
                      <a:pt x="59" y="68"/>
                    </a:lnTo>
                    <a:lnTo>
                      <a:pt x="57" y="80"/>
                    </a:lnTo>
                    <a:lnTo>
                      <a:pt x="44" y="85"/>
                    </a:lnTo>
                    <a:lnTo>
                      <a:pt x="41" y="89"/>
                    </a:lnTo>
                    <a:lnTo>
                      <a:pt x="30" y="89"/>
                    </a:lnTo>
                    <a:lnTo>
                      <a:pt x="21" y="90"/>
                    </a:lnTo>
                    <a:lnTo>
                      <a:pt x="16" y="88"/>
                    </a:lnTo>
                    <a:lnTo>
                      <a:pt x="20" y="75"/>
                    </a:lnTo>
                    <a:lnTo>
                      <a:pt x="24" y="62"/>
                    </a:lnTo>
                    <a:lnTo>
                      <a:pt x="20" y="54"/>
                    </a:lnTo>
                    <a:lnTo>
                      <a:pt x="8" y="47"/>
                    </a:lnTo>
                    <a:lnTo>
                      <a:pt x="0" y="39"/>
                    </a:lnTo>
                    <a:lnTo>
                      <a:pt x="17" y="25"/>
                    </a:lnTo>
                    <a:lnTo>
                      <a:pt x="34" y="11"/>
                    </a:lnTo>
                    <a:lnTo>
                      <a:pt x="46" y="0"/>
                    </a:lnTo>
                    <a:lnTo>
                      <a:pt x="68" y="2"/>
                    </a:lnTo>
                    <a:lnTo>
                      <a:pt x="86" y="13"/>
                    </a:lnTo>
                    <a:lnTo>
                      <a:pt x="65" y="20"/>
                    </a:lnTo>
                    <a:lnTo>
                      <a:pt x="46" y="26"/>
                    </a:lnTo>
                    <a:lnTo>
                      <a:pt x="47" y="38"/>
                    </a:lnTo>
                    <a:lnTo>
                      <a:pt x="76" y="42"/>
                    </a:lnTo>
                    <a:lnTo>
                      <a:pt x="103" y="46"/>
                    </a:lnTo>
                    <a:lnTo>
                      <a:pt x="112" y="62"/>
                    </a:lnTo>
                    <a:lnTo>
                      <a:pt x="128" y="63"/>
                    </a:lnTo>
                    <a:lnTo>
                      <a:pt x="138" y="86"/>
                    </a:lnTo>
                    <a:lnTo>
                      <a:pt x="136" y="88"/>
                    </a:lnTo>
                    <a:lnTo>
                      <a:pt x="121" y="86"/>
                    </a:lnTo>
                    <a:lnTo>
                      <a:pt x="116" y="8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4" name="Freeform 2273"/>
              <p:cNvSpPr>
                <a:spLocks/>
              </p:cNvSpPr>
              <p:nvPr/>
            </p:nvSpPr>
            <p:spPr bwMode="auto">
              <a:xfrm>
                <a:off x="5734363" y="2736850"/>
                <a:ext cx="376237" cy="236538"/>
              </a:xfrm>
              <a:custGeom>
                <a:avLst/>
                <a:gdLst/>
                <a:ahLst/>
                <a:cxnLst>
                  <a:cxn ang="0">
                    <a:pos x="226" y="115"/>
                  </a:cxn>
                  <a:cxn ang="0">
                    <a:pos x="219" y="131"/>
                  </a:cxn>
                  <a:cxn ang="0">
                    <a:pos x="205" y="138"/>
                  </a:cxn>
                  <a:cxn ang="0">
                    <a:pos x="199" y="149"/>
                  </a:cxn>
                  <a:cxn ang="0">
                    <a:pos x="190" y="147"/>
                  </a:cxn>
                  <a:cxn ang="0">
                    <a:pos x="175" y="142"/>
                  </a:cxn>
                  <a:cxn ang="0">
                    <a:pos x="168" y="121"/>
                  </a:cxn>
                  <a:cxn ang="0">
                    <a:pos x="154" y="119"/>
                  </a:cxn>
                  <a:cxn ang="0">
                    <a:pos x="140" y="110"/>
                  </a:cxn>
                  <a:cxn ang="0">
                    <a:pos x="125" y="101"/>
                  </a:cxn>
                  <a:cxn ang="0">
                    <a:pos x="98" y="91"/>
                  </a:cxn>
                  <a:cxn ang="0">
                    <a:pos x="84" y="93"/>
                  </a:cxn>
                  <a:cxn ang="0">
                    <a:pos x="64" y="95"/>
                  </a:cxn>
                  <a:cxn ang="0">
                    <a:pos x="52" y="107"/>
                  </a:cxn>
                  <a:cxn ang="0">
                    <a:pos x="47" y="107"/>
                  </a:cxn>
                  <a:cxn ang="0">
                    <a:pos x="42" y="90"/>
                  </a:cxn>
                  <a:cxn ang="0">
                    <a:pos x="38" y="75"/>
                  </a:cxn>
                  <a:cxn ang="0">
                    <a:pos x="27" y="68"/>
                  </a:cxn>
                  <a:cxn ang="0">
                    <a:pos x="30" y="64"/>
                  </a:cxn>
                  <a:cxn ang="0">
                    <a:pos x="33" y="63"/>
                  </a:cxn>
                  <a:cxn ang="0">
                    <a:pos x="27" y="55"/>
                  </a:cxn>
                  <a:cxn ang="0">
                    <a:pos x="21" y="58"/>
                  </a:cxn>
                  <a:cxn ang="0">
                    <a:pos x="16" y="38"/>
                  </a:cxn>
                  <a:cxn ang="0">
                    <a:pos x="17" y="37"/>
                  </a:cxn>
                  <a:cxn ang="0">
                    <a:pos x="27" y="38"/>
                  </a:cxn>
                  <a:cxn ang="0">
                    <a:pos x="35" y="42"/>
                  </a:cxn>
                  <a:cxn ang="0">
                    <a:pos x="39" y="41"/>
                  </a:cxn>
                  <a:cxn ang="0">
                    <a:pos x="41" y="39"/>
                  </a:cxn>
                  <a:cxn ang="0">
                    <a:pos x="42" y="33"/>
                  </a:cxn>
                  <a:cxn ang="0">
                    <a:pos x="27" y="17"/>
                  </a:cxn>
                  <a:cxn ang="0">
                    <a:pos x="13" y="16"/>
                  </a:cxn>
                  <a:cxn ang="0">
                    <a:pos x="13" y="32"/>
                  </a:cxn>
                  <a:cxn ang="0">
                    <a:pos x="14" y="33"/>
                  </a:cxn>
                  <a:cxn ang="0">
                    <a:pos x="3" y="12"/>
                  </a:cxn>
                  <a:cxn ang="0">
                    <a:pos x="4" y="3"/>
                  </a:cxn>
                  <a:cxn ang="0">
                    <a:pos x="0" y="0"/>
                  </a:cxn>
                  <a:cxn ang="0">
                    <a:pos x="27" y="0"/>
                  </a:cxn>
                  <a:cxn ang="0">
                    <a:pos x="25" y="13"/>
                  </a:cxn>
                  <a:cxn ang="0">
                    <a:pos x="44" y="18"/>
                  </a:cxn>
                  <a:cxn ang="0">
                    <a:pos x="63" y="25"/>
                  </a:cxn>
                  <a:cxn ang="0">
                    <a:pos x="85" y="30"/>
                  </a:cxn>
                  <a:cxn ang="0">
                    <a:pos x="82" y="18"/>
                  </a:cxn>
                  <a:cxn ang="0">
                    <a:pos x="90" y="15"/>
                  </a:cxn>
                  <a:cxn ang="0">
                    <a:pos x="103" y="0"/>
                  </a:cxn>
                  <a:cxn ang="0">
                    <a:pos x="124" y="15"/>
                  </a:cxn>
                  <a:cxn ang="0">
                    <a:pos x="137" y="34"/>
                  </a:cxn>
                  <a:cxn ang="0">
                    <a:pos x="158" y="43"/>
                  </a:cxn>
                  <a:cxn ang="0">
                    <a:pos x="172" y="50"/>
                  </a:cxn>
                  <a:cxn ang="0">
                    <a:pos x="199" y="68"/>
                  </a:cxn>
                  <a:cxn ang="0">
                    <a:pos x="227" y="85"/>
                  </a:cxn>
                  <a:cxn ang="0">
                    <a:pos x="237" y="104"/>
                  </a:cxn>
                  <a:cxn ang="0">
                    <a:pos x="232" y="110"/>
                  </a:cxn>
                  <a:cxn ang="0">
                    <a:pos x="226" y="115"/>
                  </a:cxn>
                </a:cxnLst>
                <a:rect l="0" t="0" r="r" b="b"/>
                <a:pathLst>
                  <a:path w="237" h="149">
                    <a:moveTo>
                      <a:pt x="226" y="115"/>
                    </a:moveTo>
                    <a:lnTo>
                      <a:pt x="219" y="131"/>
                    </a:lnTo>
                    <a:lnTo>
                      <a:pt x="205" y="138"/>
                    </a:lnTo>
                    <a:lnTo>
                      <a:pt x="199" y="149"/>
                    </a:lnTo>
                    <a:lnTo>
                      <a:pt x="190" y="147"/>
                    </a:lnTo>
                    <a:lnTo>
                      <a:pt x="175" y="142"/>
                    </a:lnTo>
                    <a:lnTo>
                      <a:pt x="168" y="121"/>
                    </a:lnTo>
                    <a:lnTo>
                      <a:pt x="154" y="119"/>
                    </a:lnTo>
                    <a:lnTo>
                      <a:pt x="140" y="110"/>
                    </a:lnTo>
                    <a:lnTo>
                      <a:pt x="125" y="101"/>
                    </a:lnTo>
                    <a:lnTo>
                      <a:pt x="98" y="91"/>
                    </a:lnTo>
                    <a:lnTo>
                      <a:pt x="84" y="93"/>
                    </a:lnTo>
                    <a:lnTo>
                      <a:pt x="64" y="95"/>
                    </a:lnTo>
                    <a:lnTo>
                      <a:pt x="52" y="107"/>
                    </a:lnTo>
                    <a:lnTo>
                      <a:pt x="47" y="107"/>
                    </a:lnTo>
                    <a:lnTo>
                      <a:pt x="42" y="90"/>
                    </a:lnTo>
                    <a:lnTo>
                      <a:pt x="38" y="75"/>
                    </a:lnTo>
                    <a:lnTo>
                      <a:pt x="27" y="68"/>
                    </a:lnTo>
                    <a:lnTo>
                      <a:pt x="30" y="64"/>
                    </a:lnTo>
                    <a:lnTo>
                      <a:pt x="33" y="63"/>
                    </a:lnTo>
                    <a:lnTo>
                      <a:pt x="27" y="55"/>
                    </a:lnTo>
                    <a:lnTo>
                      <a:pt x="21" y="58"/>
                    </a:lnTo>
                    <a:lnTo>
                      <a:pt x="16" y="38"/>
                    </a:lnTo>
                    <a:lnTo>
                      <a:pt x="17" y="37"/>
                    </a:lnTo>
                    <a:lnTo>
                      <a:pt x="27" y="38"/>
                    </a:lnTo>
                    <a:lnTo>
                      <a:pt x="35" y="42"/>
                    </a:lnTo>
                    <a:lnTo>
                      <a:pt x="39" y="41"/>
                    </a:lnTo>
                    <a:lnTo>
                      <a:pt x="41" y="39"/>
                    </a:lnTo>
                    <a:lnTo>
                      <a:pt x="42" y="33"/>
                    </a:lnTo>
                    <a:lnTo>
                      <a:pt x="27" y="17"/>
                    </a:lnTo>
                    <a:lnTo>
                      <a:pt x="13" y="16"/>
                    </a:lnTo>
                    <a:lnTo>
                      <a:pt x="13" y="32"/>
                    </a:lnTo>
                    <a:lnTo>
                      <a:pt x="14" y="33"/>
                    </a:lnTo>
                    <a:lnTo>
                      <a:pt x="3" y="12"/>
                    </a:lnTo>
                    <a:lnTo>
                      <a:pt x="4" y="3"/>
                    </a:lnTo>
                    <a:lnTo>
                      <a:pt x="0" y="0"/>
                    </a:lnTo>
                    <a:lnTo>
                      <a:pt x="27" y="0"/>
                    </a:lnTo>
                    <a:lnTo>
                      <a:pt x="25" y="13"/>
                    </a:lnTo>
                    <a:lnTo>
                      <a:pt x="44" y="18"/>
                    </a:lnTo>
                    <a:lnTo>
                      <a:pt x="63" y="25"/>
                    </a:lnTo>
                    <a:lnTo>
                      <a:pt x="85" y="30"/>
                    </a:lnTo>
                    <a:lnTo>
                      <a:pt x="82" y="18"/>
                    </a:lnTo>
                    <a:lnTo>
                      <a:pt x="90" y="15"/>
                    </a:lnTo>
                    <a:lnTo>
                      <a:pt x="103" y="0"/>
                    </a:lnTo>
                    <a:lnTo>
                      <a:pt x="124" y="15"/>
                    </a:lnTo>
                    <a:lnTo>
                      <a:pt x="137" y="34"/>
                    </a:lnTo>
                    <a:lnTo>
                      <a:pt x="158" y="43"/>
                    </a:lnTo>
                    <a:lnTo>
                      <a:pt x="172" y="50"/>
                    </a:lnTo>
                    <a:lnTo>
                      <a:pt x="199" y="68"/>
                    </a:lnTo>
                    <a:lnTo>
                      <a:pt x="227" y="85"/>
                    </a:lnTo>
                    <a:lnTo>
                      <a:pt x="237" y="104"/>
                    </a:lnTo>
                    <a:lnTo>
                      <a:pt x="232" y="110"/>
                    </a:lnTo>
                    <a:lnTo>
                      <a:pt x="226" y="115"/>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5" name="Freeform 2274"/>
              <p:cNvSpPr>
                <a:spLocks/>
              </p:cNvSpPr>
              <p:nvPr/>
            </p:nvSpPr>
            <p:spPr bwMode="auto">
              <a:xfrm>
                <a:off x="5348600" y="2913063"/>
                <a:ext cx="161925" cy="150812"/>
              </a:xfrm>
              <a:custGeom>
                <a:avLst/>
                <a:gdLst/>
                <a:ahLst/>
                <a:cxnLst>
                  <a:cxn ang="0">
                    <a:pos x="65" y="7"/>
                  </a:cxn>
                  <a:cxn ang="0">
                    <a:pos x="41" y="7"/>
                  </a:cxn>
                  <a:cxn ang="0">
                    <a:pos x="16" y="8"/>
                  </a:cxn>
                  <a:cxn ang="0">
                    <a:pos x="10" y="10"/>
                  </a:cxn>
                  <a:cxn ang="0">
                    <a:pos x="9" y="20"/>
                  </a:cxn>
                  <a:cxn ang="0">
                    <a:pos x="2" y="25"/>
                  </a:cxn>
                  <a:cxn ang="0">
                    <a:pos x="1" y="25"/>
                  </a:cxn>
                  <a:cxn ang="0">
                    <a:pos x="0" y="33"/>
                  </a:cxn>
                  <a:cxn ang="0">
                    <a:pos x="2" y="34"/>
                  </a:cxn>
                  <a:cxn ang="0">
                    <a:pos x="3" y="44"/>
                  </a:cxn>
                  <a:cxn ang="0">
                    <a:pos x="5" y="50"/>
                  </a:cxn>
                  <a:cxn ang="0">
                    <a:pos x="15" y="53"/>
                  </a:cxn>
                  <a:cxn ang="0">
                    <a:pos x="13" y="65"/>
                  </a:cxn>
                  <a:cxn ang="0">
                    <a:pos x="2" y="77"/>
                  </a:cxn>
                  <a:cxn ang="0">
                    <a:pos x="3" y="87"/>
                  </a:cxn>
                  <a:cxn ang="0">
                    <a:pos x="24" y="95"/>
                  </a:cxn>
                  <a:cxn ang="0">
                    <a:pos x="40" y="85"/>
                  </a:cxn>
                  <a:cxn ang="0">
                    <a:pos x="54" y="74"/>
                  </a:cxn>
                  <a:cxn ang="0">
                    <a:pos x="71" y="64"/>
                  </a:cxn>
                  <a:cxn ang="0">
                    <a:pos x="88" y="53"/>
                  </a:cxn>
                  <a:cxn ang="0">
                    <a:pos x="88" y="35"/>
                  </a:cxn>
                  <a:cxn ang="0">
                    <a:pos x="88" y="16"/>
                  </a:cxn>
                  <a:cxn ang="0">
                    <a:pos x="102" y="1"/>
                  </a:cxn>
                  <a:cxn ang="0">
                    <a:pos x="97" y="0"/>
                  </a:cxn>
                  <a:cxn ang="0">
                    <a:pos x="82" y="3"/>
                  </a:cxn>
                  <a:cxn ang="0">
                    <a:pos x="65" y="7"/>
                  </a:cxn>
                </a:cxnLst>
                <a:rect l="0" t="0" r="r" b="b"/>
                <a:pathLst>
                  <a:path w="102" h="95">
                    <a:moveTo>
                      <a:pt x="65" y="7"/>
                    </a:moveTo>
                    <a:lnTo>
                      <a:pt x="41" y="7"/>
                    </a:lnTo>
                    <a:lnTo>
                      <a:pt x="16" y="8"/>
                    </a:lnTo>
                    <a:lnTo>
                      <a:pt x="10" y="10"/>
                    </a:lnTo>
                    <a:lnTo>
                      <a:pt x="9" y="20"/>
                    </a:lnTo>
                    <a:lnTo>
                      <a:pt x="2" y="25"/>
                    </a:lnTo>
                    <a:lnTo>
                      <a:pt x="1" y="25"/>
                    </a:lnTo>
                    <a:lnTo>
                      <a:pt x="0" y="33"/>
                    </a:lnTo>
                    <a:lnTo>
                      <a:pt x="2" y="34"/>
                    </a:lnTo>
                    <a:lnTo>
                      <a:pt x="3" y="44"/>
                    </a:lnTo>
                    <a:lnTo>
                      <a:pt x="5" y="50"/>
                    </a:lnTo>
                    <a:lnTo>
                      <a:pt x="15" y="53"/>
                    </a:lnTo>
                    <a:lnTo>
                      <a:pt x="13" y="65"/>
                    </a:lnTo>
                    <a:lnTo>
                      <a:pt x="2" y="77"/>
                    </a:lnTo>
                    <a:lnTo>
                      <a:pt x="3" y="87"/>
                    </a:lnTo>
                    <a:lnTo>
                      <a:pt x="24" y="95"/>
                    </a:lnTo>
                    <a:lnTo>
                      <a:pt x="40" y="85"/>
                    </a:lnTo>
                    <a:lnTo>
                      <a:pt x="54" y="74"/>
                    </a:lnTo>
                    <a:lnTo>
                      <a:pt x="71" y="64"/>
                    </a:lnTo>
                    <a:lnTo>
                      <a:pt x="88" y="53"/>
                    </a:lnTo>
                    <a:lnTo>
                      <a:pt x="88" y="35"/>
                    </a:lnTo>
                    <a:lnTo>
                      <a:pt x="88" y="16"/>
                    </a:lnTo>
                    <a:lnTo>
                      <a:pt x="102" y="1"/>
                    </a:lnTo>
                    <a:lnTo>
                      <a:pt x="97" y="0"/>
                    </a:lnTo>
                    <a:lnTo>
                      <a:pt x="82" y="3"/>
                    </a:lnTo>
                    <a:lnTo>
                      <a:pt x="65" y="7"/>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6" name="Freeform 2275"/>
              <p:cNvSpPr/>
              <p:nvPr/>
            </p:nvSpPr>
            <p:spPr>
              <a:xfrm>
                <a:off x="3953188" y="3208338"/>
                <a:ext cx="236648" cy="207962"/>
              </a:xfrm>
              <a:custGeom>
                <a:avLst/>
                <a:gdLst/>
                <a:ahLst/>
                <a:cxnLst/>
                <a:rect l="l" t="t" r="r" b="b"/>
                <a:pathLst>
                  <a:path w="236648" h="207962">
                    <a:moveTo>
                      <a:pt x="125751" y="0"/>
                    </a:moveTo>
                    <a:lnTo>
                      <a:pt x="236648" y="0"/>
                    </a:lnTo>
                    <a:lnTo>
                      <a:pt x="228600" y="57943"/>
                    </a:lnTo>
                    <a:lnTo>
                      <a:pt x="142875" y="55562"/>
                    </a:lnTo>
                    <a:lnTo>
                      <a:pt x="142875" y="138906"/>
                    </a:lnTo>
                    <a:lnTo>
                      <a:pt x="114300" y="155575"/>
                    </a:lnTo>
                    <a:lnTo>
                      <a:pt x="111918" y="207962"/>
                    </a:lnTo>
                    <a:lnTo>
                      <a:pt x="0" y="207962"/>
                    </a:lnTo>
                    <a:lnTo>
                      <a:pt x="38100" y="129381"/>
                    </a:lnTo>
                    <a:lnTo>
                      <a:pt x="64293" y="86518"/>
                    </a:lnTo>
                    <a:lnTo>
                      <a:pt x="102393" y="26987"/>
                    </a:lnTo>
                    <a:lnTo>
                      <a:pt x="123825" y="793"/>
                    </a:lnTo>
                    <a:close/>
                  </a:path>
                </a:pathLst>
              </a:custGeom>
              <a:grpFill/>
              <a:ln w="3175">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grpSp>
      </p:grpSp>
      <p:sp>
        <p:nvSpPr>
          <p:cNvPr id="2277" name="Freeform 2276"/>
          <p:cNvSpPr>
            <a:spLocks/>
          </p:cNvSpPr>
          <p:nvPr/>
        </p:nvSpPr>
        <p:spPr bwMode="auto">
          <a:xfrm>
            <a:off x="2721288" y="3811588"/>
            <a:ext cx="131762" cy="225425"/>
          </a:xfrm>
          <a:custGeom>
            <a:avLst/>
            <a:gdLst/>
            <a:ahLst/>
            <a:cxnLst>
              <a:cxn ang="0">
                <a:pos x="68" y="101"/>
              </a:cxn>
              <a:cxn ang="0">
                <a:pos x="59" y="91"/>
              </a:cxn>
              <a:cxn ang="0">
                <a:pos x="60" y="74"/>
              </a:cxn>
              <a:cxn ang="0">
                <a:pos x="68" y="70"/>
              </a:cxn>
              <a:cxn ang="0">
                <a:pos x="72" y="59"/>
              </a:cxn>
              <a:cxn ang="0">
                <a:pos x="70" y="44"/>
              </a:cxn>
              <a:cxn ang="0">
                <a:pos x="56" y="31"/>
              </a:cxn>
              <a:cxn ang="0">
                <a:pos x="48" y="40"/>
              </a:cxn>
              <a:cxn ang="0">
                <a:pos x="50" y="20"/>
              </a:cxn>
              <a:cxn ang="0">
                <a:pos x="39" y="11"/>
              </a:cxn>
              <a:cxn ang="0">
                <a:pos x="30" y="2"/>
              </a:cxn>
              <a:cxn ang="0">
                <a:pos x="34" y="6"/>
              </a:cxn>
              <a:cxn ang="0">
                <a:pos x="26" y="0"/>
              </a:cxn>
              <a:cxn ang="0">
                <a:pos x="29" y="3"/>
              </a:cxn>
              <a:cxn ang="0">
                <a:pos x="13" y="19"/>
              </a:cxn>
              <a:cxn ang="0">
                <a:pos x="20" y="27"/>
              </a:cxn>
              <a:cxn ang="0">
                <a:pos x="7" y="35"/>
              </a:cxn>
              <a:cxn ang="0">
                <a:pos x="0" y="49"/>
              </a:cxn>
              <a:cxn ang="0">
                <a:pos x="10" y="65"/>
              </a:cxn>
              <a:cxn ang="0">
                <a:pos x="21" y="65"/>
              </a:cxn>
              <a:cxn ang="0">
                <a:pos x="22" y="75"/>
              </a:cxn>
              <a:cxn ang="0">
                <a:pos x="30" y="86"/>
              </a:cxn>
              <a:cxn ang="0">
                <a:pos x="25" y="104"/>
              </a:cxn>
              <a:cxn ang="0">
                <a:pos x="26" y="127"/>
              </a:cxn>
              <a:cxn ang="0">
                <a:pos x="38" y="142"/>
              </a:cxn>
              <a:cxn ang="0">
                <a:pos x="50" y="142"/>
              </a:cxn>
              <a:cxn ang="0">
                <a:pos x="66" y="132"/>
              </a:cxn>
              <a:cxn ang="0">
                <a:pos x="83" y="129"/>
              </a:cxn>
              <a:cxn ang="0">
                <a:pos x="76" y="116"/>
              </a:cxn>
              <a:cxn ang="0">
                <a:pos x="68" y="101"/>
              </a:cxn>
            </a:cxnLst>
            <a:rect l="0" t="0" r="r" b="b"/>
            <a:pathLst>
              <a:path w="83" h="142">
                <a:moveTo>
                  <a:pt x="68" y="101"/>
                </a:moveTo>
                <a:lnTo>
                  <a:pt x="59" y="91"/>
                </a:lnTo>
                <a:lnTo>
                  <a:pt x="60" y="74"/>
                </a:lnTo>
                <a:lnTo>
                  <a:pt x="68" y="70"/>
                </a:lnTo>
                <a:lnTo>
                  <a:pt x="72" y="59"/>
                </a:lnTo>
                <a:lnTo>
                  <a:pt x="70" y="44"/>
                </a:lnTo>
                <a:lnTo>
                  <a:pt x="56" y="31"/>
                </a:lnTo>
                <a:lnTo>
                  <a:pt x="48" y="40"/>
                </a:lnTo>
                <a:lnTo>
                  <a:pt x="50" y="20"/>
                </a:lnTo>
                <a:lnTo>
                  <a:pt x="39" y="11"/>
                </a:lnTo>
                <a:lnTo>
                  <a:pt x="30" y="2"/>
                </a:lnTo>
                <a:lnTo>
                  <a:pt x="34" y="6"/>
                </a:lnTo>
                <a:lnTo>
                  <a:pt x="26" y="0"/>
                </a:lnTo>
                <a:lnTo>
                  <a:pt x="29" y="3"/>
                </a:lnTo>
                <a:lnTo>
                  <a:pt x="13" y="19"/>
                </a:lnTo>
                <a:lnTo>
                  <a:pt x="20" y="27"/>
                </a:lnTo>
                <a:lnTo>
                  <a:pt x="7" y="35"/>
                </a:lnTo>
                <a:lnTo>
                  <a:pt x="0" y="49"/>
                </a:lnTo>
                <a:lnTo>
                  <a:pt x="10" y="65"/>
                </a:lnTo>
                <a:lnTo>
                  <a:pt x="21" y="65"/>
                </a:lnTo>
                <a:lnTo>
                  <a:pt x="22" y="75"/>
                </a:lnTo>
                <a:lnTo>
                  <a:pt x="30" y="86"/>
                </a:lnTo>
                <a:lnTo>
                  <a:pt x="25" y="104"/>
                </a:lnTo>
                <a:lnTo>
                  <a:pt x="26" y="127"/>
                </a:lnTo>
                <a:lnTo>
                  <a:pt x="38" y="142"/>
                </a:lnTo>
                <a:lnTo>
                  <a:pt x="50" y="142"/>
                </a:lnTo>
                <a:lnTo>
                  <a:pt x="66" y="132"/>
                </a:lnTo>
                <a:lnTo>
                  <a:pt x="83" y="129"/>
                </a:lnTo>
                <a:lnTo>
                  <a:pt x="76" y="116"/>
                </a:lnTo>
                <a:lnTo>
                  <a:pt x="68" y="101"/>
                </a:lnTo>
                <a:close/>
              </a:path>
            </a:pathLst>
          </a:custGeom>
          <a:solidFill>
            <a:srgbClr val="DDD0C8"/>
          </a:solidFill>
          <a:ln w="0">
            <a:solidFill>
              <a:srgbClr val="C2AC9D"/>
            </a:solidFill>
            <a:prstDash val="solid"/>
            <a:round/>
            <a:headEnd/>
            <a:tailEnd/>
          </a:ln>
        </p:spPr>
        <p:txBody>
          <a:bodyPr/>
          <a:lstStyle/>
          <a:p>
            <a:pPr defTabSz="457200">
              <a:defRPr/>
            </a:pPr>
            <a:endParaRPr lang="en-US" kern="0" dirty="0" smtClean="0">
              <a:solidFill>
                <a:srgbClr val="000000"/>
              </a:solidFill>
              <a:sym typeface="Arial"/>
            </a:endParaRPr>
          </a:p>
        </p:txBody>
      </p:sp>
      <p:sp>
        <p:nvSpPr>
          <p:cNvPr id="2278" name="Rectangle 2277"/>
          <p:cNvSpPr/>
          <p:nvPr>
            <p:custDataLst>
              <p:tags r:id="rId1"/>
            </p:custDataLst>
          </p:nvPr>
        </p:nvSpPr>
        <p:spPr bwMode="auto">
          <a:xfrm>
            <a:off x="517984" y="5537015"/>
            <a:ext cx="179387" cy="133350"/>
          </a:xfrm>
          <a:prstGeom prst="rect">
            <a:avLst/>
          </a:prstGeom>
          <a:solidFill>
            <a:srgbClr val="69B3E7"/>
          </a:solidFill>
          <a:ln w="9525" cap="flat" cmpd="sng" algn="ctr">
            <a:solidFill>
              <a:srgbClr val="FFFFFF"/>
            </a:solidFill>
            <a:prstDash val="solid"/>
          </a:ln>
          <a:effectLst/>
        </p:spPr>
        <p:txBody>
          <a:bodyPr rtlCol="0" anchor="ctr"/>
          <a:lstStyle/>
          <a:p>
            <a:pPr algn="ctr" defTabSz="457200">
              <a:defRPr/>
            </a:pPr>
            <a:endParaRPr lang="en-GB" kern="0" smtClean="0">
              <a:solidFill>
                <a:srgbClr val="FFFFFF"/>
              </a:solidFill>
              <a:sym typeface="Arial"/>
            </a:endParaRPr>
          </a:p>
        </p:txBody>
      </p:sp>
      <p:sp>
        <p:nvSpPr>
          <p:cNvPr id="2279" name="Rectangle 2278"/>
          <p:cNvSpPr/>
          <p:nvPr>
            <p:custDataLst>
              <p:tags r:id="rId2"/>
            </p:custDataLst>
          </p:nvPr>
        </p:nvSpPr>
        <p:spPr bwMode="auto">
          <a:xfrm>
            <a:off x="517984" y="5740215"/>
            <a:ext cx="179387" cy="133350"/>
          </a:xfrm>
          <a:prstGeom prst="rect">
            <a:avLst/>
          </a:prstGeom>
          <a:solidFill>
            <a:srgbClr val="3366FF"/>
          </a:solidFill>
          <a:ln w="9525" cap="flat" cmpd="sng" algn="ctr">
            <a:solidFill>
              <a:srgbClr val="000000"/>
            </a:solidFill>
            <a:prstDash val="solid"/>
          </a:ln>
          <a:effectLst/>
        </p:spPr>
        <p:txBody>
          <a:bodyPr rtlCol="0" anchor="ctr"/>
          <a:lstStyle/>
          <a:p>
            <a:pPr algn="ctr" defTabSz="457200">
              <a:defRPr/>
            </a:pPr>
            <a:endParaRPr lang="en-GB" kern="0" smtClean="0">
              <a:solidFill>
                <a:srgbClr val="FFFFFF"/>
              </a:solidFill>
              <a:sym typeface="Arial"/>
            </a:endParaRPr>
          </a:p>
        </p:txBody>
      </p:sp>
      <p:sp>
        <p:nvSpPr>
          <p:cNvPr id="2280" name="Text Placeholder 10"/>
          <p:cNvSpPr>
            <a:spLocks noGrp="1"/>
          </p:cNvSpPr>
          <p:nvPr>
            <p:custDataLst>
              <p:tags r:id="rId3"/>
            </p:custDataLst>
          </p:nvPr>
        </p:nvSpPr>
        <p:spPr bwMode="auto">
          <a:xfrm>
            <a:off x="748172" y="5738560"/>
            <a:ext cx="603250" cy="1524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pPr>
            <a:r>
              <a:rPr lang="en-GB" sz="900">
                <a:cs typeface="Arial"/>
                <a:sym typeface="+mn-lt"/>
              </a:rPr>
              <a:t>Industrial products &amp; solutions</a:t>
            </a:r>
          </a:p>
        </p:txBody>
      </p:sp>
      <p:sp>
        <p:nvSpPr>
          <p:cNvPr id="2281" name="Text Placeholder 11"/>
          <p:cNvSpPr>
            <a:spLocks noGrp="1"/>
          </p:cNvSpPr>
          <p:nvPr>
            <p:custDataLst>
              <p:tags r:id="rId4"/>
            </p:custDataLst>
          </p:nvPr>
        </p:nvSpPr>
        <p:spPr bwMode="auto">
          <a:xfrm>
            <a:off x="748172" y="5545968"/>
            <a:ext cx="1422400" cy="152400"/>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pPr>
            <a:r>
              <a:rPr lang="en-GB" sz="900">
                <a:latin typeface="Arial"/>
                <a:cs typeface="Arial"/>
                <a:sym typeface="+mn-lt"/>
              </a:rPr>
              <a:t>Fertilizers</a:t>
            </a:r>
          </a:p>
        </p:txBody>
      </p:sp>
      <p:sp>
        <p:nvSpPr>
          <p:cNvPr id="2282" name="TextBox 2281"/>
          <p:cNvSpPr txBox="1"/>
          <p:nvPr/>
        </p:nvSpPr>
        <p:spPr>
          <a:xfrm>
            <a:off x="422535" y="5317940"/>
            <a:ext cx="1635438" cy="230832"/>
          </a:xfrm>
          <a:prstGeom prst="rect">
            <a:avLst/>
          </a:prstGeom>
          <a:noFill/>
          <a:ln>
            <a:noFill/>
          </a:ln>
        </p:spPr>
        <p:txBody>
          <a:bodyPr wrap="square" rtlCol="0">
            <a:spAutoFit/>
          </a:bodyPr>
          <a:lstStyle/>
          <a:p>
            <a:pPr defTabSz="457200">
              <a:defRPr/>
            </a:pPr>
            <a:r>
              <a:rPr lang="en-US" sz="900" kern="0" dirty="0" smtClean="0">
                <a:solidFill>
                  <a:srgbClr val="000000"/>
                </a:solidFill>
                <a:sym typeface="Arial"/>
              </a:rPr>
              <a:t>Sales figures mill. tonnes</a:t>
            </a:r>
          </a:p>
        </p:txBody>
      </p:sp>
      <p:graphicFrame>
        <p:nvGraphicFramePr>
          <p:cNvPr id="2283" name="Chart 2282"/>
          <p:cNvGraphicFramePr/>
          <p:nvPr>
            <p:extLst>
              <p:ext uri="{D42A27DB-BD31-4B8C-83A1-F6EECF244321}">
                <p14:modId xmlns:p14="http://schemas.microsoft.com/office/powerpoint/2010/main" val="1161919948"/>
              </p:ext>
            </p:extLst>
          </p:nvPr>
        </p:nvGraphicFramePr>
        <p:xfrm>
          <a:off x="4499992" y="404664"/>
          <a:ext cx="863599" cy="2599267"/>
        </p:xfrm>
        <a:graphic>
          <a:graphicData uri="http://schemas.openxmlformats.org/drawingml/2006/chart">
            <c:chart xmlns:c="http://schemas.openxmlformats.org/drawingml/2006/chart" xmlns:r="http://schemas.openxmlformats.org/officeDocument/2006/relationships" r:id="rId17"/>
          </a:graphicData>
        </a:graphic>
      </p:graphicFrame>
      <p:sp>
        <p:nvSpPr>
          <p:cNvPr id="2284" name="Text Placeholder 6"/>
          <p:cNvSpPr>
            <a:spLocks noGrp="1"/>
          </p:cNvSpPr>
          <p:nvPr>
            <p:custDataLst>
              <p:tags r:id="rId5"/>
            </p:custDataLst>
          </p:nvPr>
        </p:nvSpPr>
        <p:spPr bwMode="gray">
          <a:xfrm>
            <a:off x="5082536" y="2233464"/>
            <a:ext cx="27940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5.2</a:t>
            </a:r>
            <a:endParaRPr lang="en-GB" sz="1000">
              <a:latin typeface="Arial"/>
              <a:cs typeface="Arial"/>
              <a:sym typeface="Arial"/>
            </a:endParaRPr>
          </a:p>
        </p:txBody>
      </p:sp>
      <p:sp>
        <p:nvSpPr>
          <p:cNvPr id="2285" name="Text Placeholder 7"/>
          <p:cNvSpPr>
            <a:spLocks noGrp="1"/>
          </p:cNvSpPr>
          <p:nvPr>
            <p:custDataLst>
              <p:tags r:id="rId6"/>
            </p:custDataLst>
          </p:nvPr>
        </p:nvSpPr>
        <p:spPr bwMode="gray">
          <a:xfrm>
            <a:off x="5118982" y="1264423"/>
            <a:ext cx="27940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pPr>
            <a:r>
              <a:rPr sz="1000">
                <a:latin typeface="Arial"/>
                <a:cs typeface="Arial"/>
                <a:sym typeface="Arial"/>
              </a:rPr>
              <a:t>9.4</a:t>
            </a:r>
            <a:endParaRPr lang="en-GB" sz="1000">
              <a:latin typeface="Arial"/>
              <a:cs typeface="Arial"/>
              <a:sym typeface="Arial"/>
            </a:endParaRPr>
          </a:p>
        </p:txBody>
      </p:sp>
      <p:graphicFrame>
        <p:nvGraphicFramePr>
          <p:cNvPr id="2286" name="Chart 2285"/>
          <p:cNvGraphicFramePr/>
          <p:nvPr>
            <p:extLst>
              <p:ext uri="{D42A27DB-BD31-4B8C-83A1-F6EECF244321}">
                <p14:modId xmlns:p14="http://schemas.microsoft.com/office/powerpoint/2010/main" val="3894867437"/>
              </p:ext>
            </p:extLst>
          </p:nvPr>
        </p:nvGraphicFramePr>
        <p:xfrm>
          <a:off x="1422399" y="2133600"/>
          <a:ext cx="635001" cy="1083738"/>
        </p:xfrm>
        <a:graphic>
          <a:graphicData uri="http://schemas.openxmlformats.org/drawingml/2006/chart">
            <c:chart xmlns:c="http://schemas.openxmlformats.org/drawingml/2006/chart" xmlns:r="http://schemas.openxmlformats.org/officeDocument/2006/relationships" r:id="rId18"/>
          </a:graphicData>
        </a:graphic>
      </p:graphicFrame>
      <p:sp>
        <p:nvSpPr>
          <p:cNvPr id="2287" name="Text Placeholder 6"/>
          <p:cNvSpPr>
            <a:spLocks noGrp="1"/>
          </p:cNvSpPr>
          <p:nvPr>
            <p:custDataLst>
              <p:tags r:id="rId7"/>
            </p:custDataLst>
          </p:nvPr>
        </p:nvSpPr>
        <p:spPr bwMode="gray">
          <a:xfrm>
            <a:off x="1877060" y="2276872"/>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3</a:t>
            </a:r>
            <a:endParaRPr lang="en-GB" sz="1000">
              <a:latin typeface="Arial"/>
              <a:cs typeface="Arial"/>
              <a:sym typeface="Arial"/>
            </a:endParaRPr>
          </a:p>
        </p:txBody>
      </p:sp>
      <p:sp>
        <p:nvSpPr>
          <p:cNvPr id="2288" name="Text Placeholder 7"/>
          <p:cNvSpPr>
            <a:spLocks noGrp="1"/>
          </p:cNvSpPr>
          <p:nvPr>
            <p:custDataLst>
              <p:tags r:id="rId8"/>
            </p:custDataLst>
          </p:nvPr>
        </p:nvSpPr>
        <p:spPr bwMode="gray">
          <a:xfrm>
            <a:off x="1885568" y="2492896"/>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0.9</a:t>
            </a:r>
            <a:endParaRPr lang="en-GB" sz="1000">
              <a:latin typeface="Arial"/>
              <a:cs typeface="Arial"/>
              <a:sym typeface="Arial"/>
            </a:endParaRPr>
          </a:p>
        </p:txBody>
      </p:sp>
      <p:graphicFrame>
        <p:nvGraphicFramePr>
          <p:cNvPr id="2289" name="Chart 2288"/>
          <p:cNvGraphicFramePr/>
          <p:nvPr>
            <p:extLst>
              <p:ext uri="{D42A27DB-BD31-4B8C-83A1-F6EECF244321}">
                <p14:modId xmlns:p14="http://schemas.microsoft.com/office/powerpoint/2010/main" val="1834530736"/>
              </p:ext>
            </p:extLst>
          </p:nvPr>
        </p:nvGraphicFramePr>
        <p:xfrm>
          <a:off x="6588224" y="2636912"/>
          <a:ext cx="719667" cy="855133"/>
        </p:xfrm>
        <a:graphic>
          <a:graphicData uri="http://schemas.openxmlformats.org/drawingml/2006/chart">
            <c:chart xmlns:c="http://schemas.openxmlformats.org/drawingml/2006/chart" xmlns:r="http://schemas.openxmlformats.org/officeDocument/2006/relationships" r:id="rId19"/>
          </a:graphicData>
        </a:graphic>
      </p:graphicFrame>
      <p:sp>
        <p:nvSpPr>
          <p:cNvPr id="2290" name="Text Placeholder 8"/>
          <p:cNvSpPr>
            <a:spLocks noGrp="1"/>
          </p:cNvSpPr>
          <p:nvPr>
            <p:custDataLst>
              <p:tags r:id="rId9"/>
            </p:custDataLst>
          </p:nvPr>
        </p:nvSpPr>
        <p:spPr bwMode="gray">
          <a:xfrm>
            <a:off x="7134178" y="2870833"/>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Aft>
                <a:spcPct val="0"/>
              </a:spcAft>
              <a:buClr>
                <a:srgbClr val="78A22F"/>
              </a:buClr>
              <a:buFont typeface="Wingdings" pitchFamily="2" charset="2"/>
              <a:buNone/>
              <a:defRPr/>
            </a:pPr>
            <a:r>
              <a:rPr sz="1000">
                <a:sym typeface="Arial"/>
              </a:rPr>
              <a:t>2.1</a:t>
            </a:r>
            <a:endParaRPr lang="en-GB" sz="1000">
              <a:latin typeface="Arial"/>
              <a:cs typeface="Arial"/>
              <a:sym typeface="Arial"/>
            </a:endParaRPr>
          </a:p>
        </p:txBody>
      </p:sp>
      <p:sp>
        <p:nvSpPr>
          <p:cNvPr id="2291" name="Text Placeholder 9"/>
          <p:cNvSpPr>
            <a:spLocks noGrp="1"/>
          </p:cNvSpPr>
          <p:nvPr>
            <p:custDataLst>
              <p:tags r:id="rId10"/>
            </p:custDataLst>
          </p:nvPr>
        </p:nvSpPr>
        <p:spPr bwMode="gray">
          <a:xfrm>
            <a:off x="7139240" y="3032420"/>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Aft>
                <a:spcPct val="0"/>
              </a:spcAft>
              <a:buClr>
                <a:srgbClr val="78A22F"/>
              </a:buClr>
              <a:buFont typeface="Wingdings" pitchFamily="2" charset="2"/>
              <a:buNone/>
            </a:pPr>
            <a:r>
              <a:rPr sz="1000">
                <a:latin typeface="Arial"/>
                <a:cs typeface="Arial"/>
                <a:sym typeface="Arial"/>
              </a:rPr>
              <a:t>0.1</a:t>
            </a:r>
            <a:endParaRPr lang="en-GB" sz="1000">
              <a:latin typeface="Arial"/>
              <a:cs typeface="Arial"/>
              <a:sym typeface="Arial"/>
            </a:endParaRPr>
          </a:p>
        </p:txBody>
      </p:sp>
      <p:graphicFrame>
        <p:nvGraphicFramePr>
          <p:cNvPr id="2292" name="Chart 2291"/>
          <p:cNvGraphicFramePr/>
          <p:nvPr>
            <p:extLst>
              <p:ext uri="{D42A27DB-BD31-4B8C-83A1-F6EECF244321}">
                <p14:modId xmlns:p14="http://schemas.microsoft.com/office/powerpoint/2010/main" val="1649794921"/>
              </p:ext>
            </p:extLst>
          </p:nvPr>
        </p:nvGraphicFramePr>
        <p:xfrm>
          <a:off x="2286000" y="3657600"/>
          <a:ext cx="897467" cy="1761062"/>
        </p:xfrm>
        <a:graphic>
          <a:graphicData uri="http://schemas.openxmlformats.org/drawingml/2006/chart">
            <c:chart xmlns:c="http://schemas.openxmlformats.org/drawingml/2006/chart" xmlns:r="http://schemas.openxmlformats.org/officeDocument/2006/relationships" r:id="rId20"/>
          </a:graphicData>
        </a:graphic>
      </p:graphicFrame>
      <p:sp>
        <p:nvSpPr>
          <p:cNvPr id="2293" name="Text Placeholder 7"/>
          <p:cNvSpPr>
            <a:spLocks noGrp="1"/>
          </p:cNvSpPr>
          <p:nvPr>
            <p:custDataLst>
              <p:tags r:id="rId11"/>
            </p:custDataLst>
          </p:nvPr>
        </p:nvSpPr>
        <p:spPr bwMode="gray">
          <a:xfrm>
            <a:off x="2886606" y="4671911"/>
            <a:ext cx="27940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pPr>
            <a:r>
              <a:rPr lang="en-GB" sz="1000">
                <a:latin typeface="Arial"/>
                <a:cs typeface="Arial"/>
                <a:sym typeface="Arial"/>
              </a:rPr>
              <a:t>0.5</a:t>
            </a:r>
          </a:p>
        </p:txBody>
      </p:sp>
      <p:sp>
        <p:nvSpPr>
          <p:cNvPr id="2294" name="Text Placeholder 6"/>
          <p:cNvSpPr>
            <a:spLocks noGrp="1"/>
          </p:cNvSpPr>
          <p:nvPr>
            <p:custDataLst>
              <p:tags r:id="rId12"/>
            </p:custDataLst>
          </p:nvPr>
        </p:nvSpPr>
        <p:spPr bwMode="gray">
          <a:xfrm>
            <a:off x="2886606" y="4239895"/>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10.6</a:t>
            </a:r>
            <a:endParaRPr lang="en-GB" sz="1000">
              <a:latin typeface="Arial"/>
              <a:cs typeface="Arial"/>
              <a:sym typeface="Arial"/>
            </a:endParaRPr>
          </a:p>
        </p:txBody>
      </p:sp>
      <p:graphicFrame>
        <p:nvGraphicFramePr>
          <p:cNvPr id="2295" name="Chart 2294"/>
          <p:cNvGraphicFramePr/>
          <p:nvPr>
            <p:extLst>
              <p:ext uri="{D42A27DB-BD31-4B8C-83A1-F6EECF244321}">
                <p14:modId xmlns:p14="http://schemas.microsoft.com/office/powerpoint/2010/main" val="775990935"/>
              </p:ext>
            </p:extLst>
          </p:nvPr>
        </p:nvGraphicFramePr>
        <p:xfrm>
          <a:off x="4597400" y="3501008"/>
          <a:ext cx="956733" cy="745066"/>
        </p:xfrm>
        <a:graphic>
          <a:graphicData uri="http://schemas.openxmlformats.org/drawingml/2006/chart">
            <c:chart xmlns:c="http://schemas.openxmlformats.org/drawingml/2006/chart" xmlns:r="http://schemas.openxmlformats.org/officeDocument/2006/relationships" r:id="rId21"/>
          </a:graphicData>
        </a:graphic>
      </p:graphicFrame>
      <p:sp>
        <p:nvSpPr>
          <p:cNvPr id="2296" name="Text Placeholder 8"/>
          <p:cNvSpPr>
            <a:spLocks noGrp="1"/>
          </p:cNvSpPr>
          <p:nvPr>
            <p:custDataLst>
              <p:tags r:id="rId13"/>
            </p:custDataLst>
          </p:nvPr>
        </p:nvSpPr>
        <p:spPr bwMode="gray">
          <a:xfrm>
            <a:off x="5241332" y="3642839"/>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1.4</a:t>
            </a:r>
            <a:endParaRPr lang="en-GB" sz="1000">
              <a:latin typeface="Arial"/>
              <a:cs typeface="Arial"/>
              <a:sym typeface="Arial"/>
            </a:endParaRPr>
          </a:p>
        </p:txBody>
      </p:sp>
      <p:sp>
        <p:nvSpPr>
          <p:cNvPr id="2297" name="Text Placeholder 9"/>
          <p:cNvSpPr>
            <a:spLocks noGrp="1"/>
          </p:cNvSpPr>
          <p:nvPr>
            <p:custDataLst>
              <p:tags r:id="rId14"/>
            </p:custDataLst>
          </p:nvPr>
        </p:nvSpPr>
        <p:spPr bwMode="gray">
          <a:xfrm>
            <a:off x="5241332" y="3786855"/>
            <a:ext cx="209550"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17463" tIns="0" rIns="17463" bIns="0" numCol="1" spcCol="0" rtlCol="0" anchor="b" anchorCtr="0">
            <a:noAutofit/>
          </a:bodyPr>
          <a:lstStyle>
            <a:lvl1pPr marL="342900" indent="-342900" algn="l" defTabSz="914400" rtl="0" eaLnBrk="1" latinLnBrk="0" hangingPunct="1">
              <a:spcBef>
                <a:spcPct val="0"/>
              </a:spcBef>
              <a:spcAft>
                <a:spcPts val="600"/>
              </a:spcAft>
              <a:buClr>
                <a:schemeClr val="accent6"/>
              </a:buClr>
              <a:buSzPct val="75000"/>
              <a:buFont typeface="Wingdings" pitchFamily="2" charset="2"/>
              <a:buChar char=""/>
              <a:defRPr lang="en-US" sz="1800" kern="1200" dirty="0" smtClean="0">
                <a:solidFill>
                  <a:srgbClr val="000000"/>
                </a:solidFill>
                <a:latin typeface="Arial" pitchFamily="34" charset="0"/>
                <a:ea typeface="+mj-ea"/>
                <a:cs typeface="Arial" pitchFamily="34" charset="0"/>
              </a:defRPr>
            </a:lvl1pPr>
            <a:lvl2pPr marL="742950" indent="-28575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2pPr>
            <a:lvl3pPr marL="11430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3pPr>
            <a:lvl4pPr marL="1600200" indent="-228600" algn="l" defTabSz="914400" rtl="0" eaLnBrk="1" latinLnBrk="0" hangingPunct="1">
              <a:spcBef>
                <a:spcPct val="0"/>
              </a:spcBef>
              <a:spcAft>
                <a:spcPts val="600"/>
              </a:spcAft>
              <a:buClr>
                <a:schemeClr val="accent6"/>
              </a:buClr>
              <a:buSzPct val="75000"/>
              <a:buFont typeface="Arial" pitchFamily="34" charset="0"/>
              <a:buChar char="–"/>
              <a:defRPr lang="en-US" sz="1600" kern="1200" dirty="0" smtClean="0">
                <a:solidFill>
                  <a:srgbClr val="000000"/>
                </a:solidFill>
                <a:latin typeface="Arial" pitchFamily="34" charset="0"/>
                <a:ea typeface="+mj-ea"/>
                <a:cs typeface="Arial" pitchFamily="34" charset="0"/>
              </a:defRPr>
            </a:lvl4pPr>
            <a:lvl5pPr marL="2057400" indent="-228600" algn="l" defTabSz="914400" rtl="0" eaLnBrk="1" latinLnBrk="0" hangingPunct="1">
              <a:spcBef>
                <a:spcPct val="0"/>
              </a:spcBef>
              <a:spcAft>
                <a:spcPts val="600"/>
              </a:spcAft>
              <a:buClr>
                <a:schemeClr val="accent6"/>
              </a:buClr>
              <a:buSzPct val="75000"/>
              <a:buFont typeface="Arial" pitchFamily="34" charset="0"/>
              <a:buChar char="•"/>
              <a:defRPr lang="nb-NO" sz="1600" kern="1200" dirty="0">
                <a:solidFill>
                  <a:srgbClr val="000000"/>
                </a:solidFill>
                <a:latin typeface="Arial" pitchFamily="34" charset="0"/>
                <a:ea typeface="+mj-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ct val="0"/>
              </a:spcAft>
              <a:buClr>
                <a:srgbClr val="78A22F"/>
              </a:buClr>
              <a:buFont typeface="Wingdings" pitchFamily="2" charset="2"/>
              <a:buNone/>
              <a:defRPr/>
            </a:pPr>
            <a:r>
              <a:rPr sz="1000">
                <a:sym typeface="Arial"/>
              </a:rPr>
              <a:t>0.3</a:t>
            </a:r>
            <a:endParaRPr lang="en-GB" sz="1000">
              <a:latin typeface="Arial"/>
              <a:cs typeface="Arial"/>
              <a:sym typeface="Arial"/>
            </a:endParaRPr>
          </a:p>
        </p:txBody>
      </p:sp>
      <p:sp>
        <p:nvSpPr>
          <p:cNvPr id="2301" name="TextBox 2300"/>
          <p:cNvSpPr txBox="1"/>
          <p:nvPr/>
        </p:nvSpPr>
        <p:spPr>
          <a:xfrm>
            <a:off x="449744" y="5840536"/>
            <a:ext cx="1818000" cy="230832"/>
          </a:xfrm>
          <a:prstGeom prst="rect">
            <a:avLst/>
          </a:prstGeom>
          <a:noFill/>
        </p:spPr>
        <p:txBody>
          <a:bodyPr wrap="square" rtlCol="0">
            <a:spAutoFit/>
          </a:bodyPr>
          <a:lstStyle/>
          <a:p>
            <a:pPr defTabSz="457200">
              <a:defRPr/>
            </a:pPr>
            <a:r>
              <a:rPr lang="en-US" sz="900" kern="0" dirty="0" smtClean="0">
                <a:solidFill>
                  <a:srgbClr val="000000"/>
                </a:solidFill>
                <a:sym typeface="Arial"/>
              </a:rPr>
              <a:t>%= total sales</a:t>
            </a:r>
          </a:p>
        </p:txBody>
      </p:sp>
      <p:sp>
        <p:nvSpPr>
          <p:cNvPr id="2306" name="TextBox 2305"/>
          <p:cNvSpPr txBox="1"/>
          <p:nvPr/>
        </p:nvSpPr>
        <p:spPr>
          <a:xfrm>
            <a:off x="457887" y="6150496"/>
            <a:ext cx="1665841" cy="230832"/>
          </a:xfrm>
          <a:prstGeom prst="rect">
            <a:avLst/>
          </a:prstGeom>
          <a:noFill/>
        </p:spPr>
        <p:txBody>
          <a:bodyPr wrap="none" rtlCol="0">
            <a:spAutoFit/>
          </a:bodyPr>
          <a:lstStyle/>
          <a:p>
            <a:pPr>
              <a:buClr>
                <a:srgbClr val="F89B28"/>
              </a:buClr>
              <a:buFont typeface="Arial" panose="020B0604020202020204" pitchFamily="34" charset="0"/>
              <a:buNone/>
            </a:pPr>
            <a:r>
              <a:rPr lang="nb-NO" sz="900" dirty="0" smtClean="0">
                <a:solidFill>
                  <a:srgbClr val="000000"/>
                </a:solidFill>
                <a:sym typeface="Arial"/>
              </a:rPr>
              <a:t>*</a:t>
            </a:r>
            <a:r>
              <a:rPr lang="nb-NO" sz="900" dirty="0" err="1" smtClean="0">
                <a:solidFill>
                  <a:srgbClr val="000000"/>
                </a:solidFill>
                <a:sym typeface="Arial"/>
              </a:rPr>
              <a:t>Ammonia</a:t>
            </a:r>
            <a:r>
              <a:rPr lang="nb-NO" sz="900" dirty="0" smtClean="0">
                <a:solidFill>
                  <a:srgbClr val="000000"/>
                </a:solidFill>
                <a:sym typeface="Arial"/>
              </a:rPr>
              <a:t> trade not </a:t>
            </a:r>
            <a:r>
              <a:rPr lang="nb-NO" sz="900" dirty="0" err="1" smtClean="0">
                <a:solidFill>
                  <a:srgbClr val="000000"/>
                </a:solidFill>
                <a:sym typeface="Arial"/>
              </a:rPr>
              <a:t>included</a:t>
            </a:r>
            <a:endParaRPr lang="nb-NO" sz="900" dirty="0" smtClean="0">
              <a:solidFill>
                <a:srgbClr val="000000"/>
              </a:solidFill>
              <a:sym typeface="Arial"/>
            </a:endParaRPr>
          </a:p>
        </p:txBody>
      </p:sp>
    </p:spTree>
    <p:extLst>
      <p:ext uri="{BB962C8B-B14F-4D97-AF65-F5344CB8AC3E}">
        <p14:creationId xmlns:p14="http://schemas.microsoft.com/office/powerpoint/2010/main" val="946643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060813"/>
            <a:ext cx="3289111" cy="707886"/>
          </a:xfrm>
          <a:prstGeom prst="rect">
            <a:avLst/>
          </a:prstGeom>
          <a:noFill/>
        </p:spPr>
        <p:txBody>
          <a:bodyPr wrap="square" rtlCol="0">
            <a:spAutoFit/>
          </a:bodyPr>
          <a:lstStyle/>
          <a:p>
            <a:r>
              <a:rPr lang="en-US" sz="4000" b="1" dirty="0" smtClean="0">
                <a:solidFill>
                  <a:srgbClr val="000000"/>
                </a:solidFill>
              </a:rPr>
              <a:t>Why PPP?</a:t>
            </a:r>
            <a:endParaRPr lang="vi-VN" sz="4000" b="1" dirty="0">
              <a:solidFill>
                <a:srgbClr val="000000"/>
              </a:solidFill>
            </a:endParaRPr>
          </a:p>
        </p:txBody>
      </p:sp>
      <p:pic>
        <p:nvPicPr>
          <p:cNvPr id="6" name="Picture 2" descr="C:\Hung\2014\CA\PPP\data\logo\PPP logo - EL.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7428"/>
          <a:stretch/>
        </p:blipFill>
        <p:spPr bwMode="auto">
          <a:xfrm>
            <a:off x="580571" y="5910055"/>
            <a:ext cx="3875315" cy="629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012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4C.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190458" y="1379097"/>
            <a:ext cx="2221311" cy="45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5" descr="Bayer.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485895" y="2934493"/>
            <a:ext cx="939891" cy="93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9" descr="IDH.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36380" y="3225051"/>
            <a:ext cx="158432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2" descr="IPSARD.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27088" y="2565400"/>
            <a:ext cx="1076325"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13" descr="MARD.jpg"/>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900113" y="1268414"/>
            <a:ext cx="10080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16" descr="Syngenta.png"/>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4319590" y="1876424"/>
            <a:ext cx="1296987" cy="400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18" descr="WASI.jpg"/>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900115" y="3429001"/>
            <a:ext cx="865187"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19" descr="Yara.png"/>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2958862" y="3338626"/>
            <a:ext cx="1073492" cy="107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Picture 20" descr="Nestlé corporate logo red.bmp"/>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2958864" y="1755220"/>
            <a:ext cx="1059435" cy="1042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3" name="Straight Connector 20"/>
          <p:cNvCxnSpPr>
            <a:cxnSpLocks noChangeShapeType="1"/>
          </p:cNvCxnSpPr>
          <p:nvPr/>
        </p:nvCxnSpPr>
        <p:spPr bwMode="auto">
          <a:xfrm>
            <a:off x="2815545" y="970643"/>
            <a:ext cx="0" cy="5191125"/>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4114" name="Straight Connector 21"/>
          <p:cNvCxnSpPr>
            <a:cxnSpLocks noChangeShapeType="1"/>
          </p:cNvCxnSpPr>
          <p:nvPr/>
        </p:nvCxnSpPr>
        <p:spPr bwMode="auto">
          <a:xfrm>
            <a:off x="5867400" y="981076"/>
            <a:ext cx="0" cy="5191125"/>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sp>
        <p:nvSpPr>
          <p:cNvPr id="4115" name="TextBox 25"/>
          <p:cNvSpPr txBox="1">
            <a:spLocks noChangeArrowheads="1"/>
          </p:cNvSpPr>
          <p:nvPr/>
        </p:nvSpPr>
        <p:spPr bwMode="auto">
          <a:xfrm>
            <a:off x="1116014" y="2205040"/>
            <a:ext cx="6511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en-US" altLang="vi-VN" sz="1400" dirty="0" smtClean="0">
                <a:solidFill>
                  <a:prstClr val="black"/>
                </a:solidFill>
                <a:latin typeface="Calibri" pitchFamily="34" charset="0"/>
              </a:rPr>
              <a:t>MARD</a:t>
            </a:r>
            <a:endParaRPr lang="vi-VN" altLang="vi-VN" sz="1400" dirty="0" smtClean="0">
              <a:solidFill>
                <a:prstClr val="black"/>
              </a:solidFill>
            </a:endParaRPr>
          </a:p>
        </p:txBody>
      </p:sp>
      <p:sp>
        <p:nvSpPr>
          <p:cNvPr id="4117" name="Flowchart: Manual Operation 30"/>
          <p:cNvSpPr>
            <a:spLocks noChangeArrowheads="1"/>
          </p:cNvSpPr>
          <p:nvPr/>
        </p:nvSpPr>
        <p:spPr bwMode="auto">
          <a:xfrm>
            <a:off x="179388" y="533401"/>
            <a:ext cx="2663825" cy="647700"/>
          </a:xfrm>
          <a:prstGeom prst="flowChartManualOperation">
            <a:avLst/>
          </a:prstGeom>
          <a:solidFill>
            <a:schemeClr val="accent6">
              <a:lumMod val="50000"/>
            </a:schemeClr>
          </a:solidFill>
          <a:ln w="9525" algn="ctr">
            <a:solidFill>
              <a:schemeClr val="tx1"/>
            </a:solidFill>
            <a:round/>
            <a:headEnd/>
            <a:tailEnd/>
          </a:ln>
        </p:spPr>
        <p:txBody>
          <a:bodyPr/>
          <a:lstStyle/>
          <a:p>
            <a:pPr algn="ctr" eaLnBrk="0" hangingPunct="0">
              <a:defRPr/>
            </a:pPr>
            <a:r>
              <a:rPr lang="en-US" sz="2400" b="1">
                <a:solidFill>
                  <a:prstClr val="white"/>
                </a:solidFill>
                <a:latin typeface="Arial Narrow" pitchFamily="34" charset="0"/>
                <a:cs typeface="Arial" pitchFamily="34" charset="0"/>
              </a:rPr>
              <a:t>PUBLIC</a:t>
            </a:r>
            <a:endParaRPr lang="vi-VN" sz="2400" b="1">
              <a:solidFill>
                <a:prstClr val="white"/>
              </a:solidFill>
              <a:cs typeface="Arial" pitchFamily="34" charset="0"/>
            </a:endParaRPr>
          </a:p>
        </p:txBody>
      </p:sp>
      <p:sp>
        <p:nvSpPr>
          <p:cNvPr id="4118" name="Flowchart: Manual Operation 31"/>
          <p:cNvSpPr>
            <a:spLocks noChangeArrowheads="1"/>
          </p:cNvSpPr>
          <p:nvPr/>
        </p:nvSpPr>
        <p:spPr bwMode="auto">
          <a:xfrm>
            <a:off x="2843213" y="533401"/>
            <a:ext cx="2952750" cy="647700"/>
          </a:xfrm>
          <a:prstGeom prst="flowChartManualOperation">
            <a:avLst/>
          </a:prstGeom>
          <a:solidFill>
            <a:schemeClr val="accent6">
              <a:lumMod val="50000"/>
            </a:schemeClr>
          </a:solidFill>
          <a:ln w="9525" algn="ctr">
            <a:solidFill>
              <a:schemeClr val="tx1"/>
            </a:solidFill>
            <a:round/>
            <a:headEnd/>
            <a:tailEnd/>
          </a:ln>
        </p:spPr>
        <p:txBody>
          <a:bodyPr/>
          <a:lstStyle/>
          <a:p>
            <a:pPr algn="ctr" eaLnBrk="0" hangingPunct="0">
              <a:defRPr/>
            </a:pPr>
            <a:r>
              <a:rPr lang="en-US" sz="2400" b="1">
                <a:solidFill>
                  <a:prstClr val="white"/>
                </a:solidFill>
                <a:latin typeface="Arial Narrow" pitchFamily="34" charset="0"/>
                <a:cs typeface="Arial" pitchFamily="34" charset="0"/>
              </a:rPr>
              <a:t>PRIVATE</a:t>
            </a:r>
            <a:endParaRPr lang="vi-VN" sz="2400" b="1">
              <a:solidFill>
                <a:prstClr val="white"/>
              </a:solidFill>
              <a:cs typeface="Arial" pitchFamily="34" charset="0"/>
            </a:endParaRPr>
          </a:p>
        </p:txBody>
      </p:sp>
      <p:sp>
        <p:nvSpPr>
          <p:cNvPr id="4119" name="Flowchart: Manual Operation 32"/>
          <p:cNvSpPr>
            <a:spLocks noChangeArrowheads="1"/>
          </p:cNvSpPr>
          <p:nvPr/>
        </p:nvSpPr>
        <p:spPr bwMode="auto">
          <a:xfrm>
            <a:off x="5795963" y="533401"/>
            <a:ext cx="2952750" cy="647700"/>
          </a:xfrm>
          <a:prstGeom prst="flowChartManualOperation">
            <a:avLst/>
          </a:prstGeom>
          <a:solidFill>
            <a:schemeClr val="accent6">
              <a:lumMod val="50000"/>
            </a:schemeClr>
          </a:solidFill>
          <a:ln w="9525" algn="ctr">
            <a:solidFill>
              <a:schemeClr val="tx1"/>
            </a:solidFill>
            <a:round/>
            <a:headEnd/>
            <a:tailEnd/>
          </a:ln>
        </p:spPr>
        <p:txBody>
          <a:bodyPr wrap="none"/>
          <a:lstStyle/>
          <a:p>
            <a:pPr algn="ctr" eaLnBrk="0" hangingPunct="0">
              <a:defRPr/>
            </a:pPr>
            <a:r>
              <a:rPr lang="en-US" sz="2400" b="1" dirty="0">
                <a:solidFill>
                  <a:prstClr val="white"/>
                </a:solidFill>
                <a:latin typeface="Arial Narrow" pitchFamily="34" charset="0"/>
                <a:cs typeface="Arial" pitchFamily="34" charset="0"/>
              </a:rPr>
              <a:t>PARTNERSHIP</a:t>
            </a:r>
            <a:endParaRPr lang="vi-VN" sz="2400" b="1" dirty="0">
              <a:solidFill>
                <a:prstClr val="white"/>
              </a:solidFill>
              <a:cs typeface="Arial" pitchFamily="34" charset="0"/>
            </a:endParaRPr>
          </a:p>
        </p:txBody>
      </p:sp>
      <p:pic>
        <p:nvPicPr>
          <p:cNvPr id="2" name="Picture 26" descr="logo-1"/>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866775" y="4642361"/>
            <a:ext cx="865187" cy="857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0" name="TextBox 25"/>
          <p:cNvSpPr txBox="1">
            <a:spLocks noChangeArrowheads="1"/>
          </p:cNvSpPr>
          <p:nvPr/>
        </p:nvSpPr>
        <p:spPr bwMode="auto">
          <a:xfrm>
            <a:off x="979488" y="4292601"/>
            <a:ext cx="5676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en-US" altLang="vi-VN" sz="1400" smtClean="0">
                <a:solidFill>
                  <a:prstClr val="black"/>
                </a:solidFill>
                <a:latin typeface="Calibri" pitchFamily="34" charset="0"/>
              </a:rPr>
              <a:t>WASI</a:t>
            </a:r>
            <a:endParaRPr lang="vi-VN" altLang="vi-VN" sz="1400" smtClean="0">
              <a:solidFill>
                <a:prstClr val="black"/>
              </a:solidFill>
            </a:endParaRPr>
          </a:p>
        </p:txBody>
      </p:sp>
      <p:sp>
        <p:nvSpPr>
          <p:cNvPr id="4121" name="TextBox 25"/>
          <p:cNvSpPr txBox="1">
            <a:spLocks noChangeArrowheads="1"/>
          </p:cNvSpPr>
          <p:nvPr/>
        </p:nvSpPr>
        <p:spPr bwMode="auto">
          <a:xfrm>
            <a:off x="992982" y="5500393"/>
            <a:ext cx="58650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en-US" altLang="vi-VN" sz="1400" smtClean="0">
                <a:solidFill>
                  <a:prstClr val="black"/>
                </a:solidFill>
                <a:latin typeface="Calibri" pitchFamily="34" charset="0"/>
              </a:rPr>
              <a:t>NAEC</a:t>
            </a:r>
            <a:endParaRPr lang="vi-VN" altLang="vi-VN" sz="1400" smtClean="0">
              <a:solidFill>
                <a:prstClr val="black"/>
              </a:solidFill>
            </a:endParaRPr>
          </a:p>
        </p:txBody>
      </p:sp>
      <p:sp>
        <p:nvSpPr>
          <p:cNvPr id="4122" name="Line 34"/>
          <p:cNvSpPr>
            <a:spLocks noChangeShapeType="1"/>
          </p:cNvSpPr>
          <p:nvPr/>
        </p:nvSpPr>
        <p:spPr bwMode="auto">
          <a:xfrm>
            <a:off x="323850" y="6172200"/>
            <a:ext cx="8496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pic>
        <p:nvPicPr>
          <p:cNvPr id="4126" name="Picture 35" descr="c:\Users\vntuanvu\AppData\Local\Microsoft\Windows\Temporary Internet Files\Content.Outlook\PVM74ICX\logo_green_big.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6231791" y="2276475"/>
            <a:ext cx="1573212"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32" name="Picture 38" descr="http://t2.gstatic.com/images?q=tbn:ANd9GcS5ftTRehcMfdiuqtym32gvk2iSIM5z0vRJEEFp3C2vWFQbIsoX"/>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6315471" y="5414002"/>
            <a:ext cx="1896152" cy="363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315471" y="3852501"/>
            <a:ext cx="1045370" cy="1127683"/>
          </a:xfrm>
          <a:prstGeom prst="rect">
            <a:avLst/>
          </a:prstGeom>
        </p:spPr>
      </p:pic>
      <p:pic>
        <p:nvPicPr>
          <p:cNvPr id="4" name="Picture 3"/>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4485895" y="4445001"/>
            <a:ext cx="962819" cy="1150999"/>
          </a:xfrm>
          <a:prstGeom prst="rect">
            <a:avLst/>
          </a:prstGeom>
        </p:spPr>
      </p:pic>
    </p:spTree>
    <p:extLst>
      <p:ext uri="{BB962C8B-B14F-4D97-AF65-F5344CB8AC3E}">
        <p14:creationId xmlns:p14="http://schemas.microsoft.com/office/powerpoint/2010/main" val="509501326"/>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ln>
            <a:noFill/>
            <a:miter lim="800000"/>
            <a:headEnd/>
            <a:tailEnd/>
          </a:ln>
        </p:spPr>
        <p:txBody>
          <a:bodyPr/>
          <a:lstStyle/>
          <a:p>
            <a:pPr algn="l"/>
            <a:r>
              <a:rPr lang="en-US" altLang="vi-VN" dirty="0" smtClean="0">
                <a:solidFill>
                  <a:schemeClr val="accent3"/>
                </a:solidFill>
              </a:rPr>
              <a:t>PPP Coffee Task Force Objectives</a:t>
            </a:r>
          </a:p>
        </p:txBody>
      </p:sp>
      <p:grpSp>
        <p:nvGrpSpPr>
          <p:cNvPr id="5124" name="Group 2"/>
          <p:cNvGrpSpPr>
            <a:grpSpLocks/>
          </p:cNvGrpSpPr>
          <p:nvPr/>
        </p:nvGrpSpPr>
        <p:grpSpPr bwMode="auto">
          <a:xfrm>
            <a:off x="654050" y="1219201"/>
            <a:ext cx="7261225" cy="5462588"/>
            <a:chOff x="654050" y="1219200"/>
            <a:chExt cx="7261225" cy="5462588"/>
          </a:xfrm>
        </p:grpSpPr>
        <p:sp>
          <p:nvSpPr>
            <p:cNvPr id="5" name="Freeform 4"/>
            <p:cNvSpPr/>
            <p:nvPr/>
          </p:nvSpPr>
          <p:spPr>
            <a:xfrm>
              <a:off x="2690813" y="1905000"/>
              <a:ext cx="3051175" cy="2673350"/>
            </a:xfrm>
            <a:custGeom>
              <a:avLst/>
              <a:gdLst>
                <a:gd name="connsiteX0" fmla="*/ 0 w 2218390"/>
                <a:gd name="connsiteY0" fmla="*/ 959499 h 1918997"/>
                <a:gd name="connsiteX1" fmla="*/ 548257 w 2218390"/>
                <a:gd name="connsiteY1" fmla="*/ 0 h 1918997"/>
                <a:gd name="connsiteX2" fmla="*/ 1670133 w 2218390"/>
                <a:gd name="connsiteY2" fmla="*/ 0 h 1918997"/>
                <a:gd name="connsiteX3" fmla="*/ 2218390 w 2218390"/>
                <a:gd name="connsiteY3" fmla="*/ 959499 h 1918997"/>
                <a:gd name="connsiteX4" fmla="*/ 1670133 w 2218390"/>
                <a:gd name="connsiteY4" fmla="*/ 1918997 h 1918997"/>
                <a:gd name="connsiteX5" fmla="*/ 548257 w 2218390"/>
                <a:gd name="connsiteY5" fmla="*/ 1918997 h 1918997"/>
                <a:gd name="connsiteX6" fmla="*/ 0 w 2218390"/>
                <a:gd name="connsiteY6" fmla="*/ 959499 h 191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8390" h="1918997">
                  <a:moveTo>
                    <a:pt x="0" y="959499"/>
                  </a:moveTo>
                  <a:lnTo>
                    <a:pt x="548257" y="0"/>
                  </a:lnTo>
                  <a:lnTo>
                    <a:pt x="1670133" y="0"/>
                  </a:lnTo>
                  <a:lnTo>
                    <a:pt x="2218390" y="959499"/>
                  </a:lnTo>
                  <a:lnTo>
                    <a:pt x="1670133" y="1918997"/>
                  </a:lnTo>
                  <a:lnTo>
                    <a:pt x="548257" y="1918997"/>
                  </a:lnTo>
                  <a:lnTo>
                    <a:pt x="0" y="959499"/>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81588" tIns="331975" rIns="381588" bIns="331975" spcCol="1270" anchor="ctr"/>
            <a:lstStyle/>
            <a:p>
              <a:pPr algn="ctr" defTabSz="488950" fontAlgn="base">
                <a:lnSpc>
                  <a:spcPct val="90000"/>
                </a:lnSpc>
                <a:spcBef>
                  <a:spcPct val="0"/>
                </a:spcBef>
                <a:spcAft>
                  <a:spcPct val="35000"/>
                </a:spcAft>
                <a:defRPr/>
              </a:pPr>
              <a:r>
                <a:rPr lang="en-US" sz="2300" i="1" dirty="0">
                  <a:solidFill>
                    <a:prstClr val="white"/>
                  </a:solidFill>
                </a:rPr>
                <a:t>“Make Vietnam the Recognized Reference of Robusta”</a:t>
              </a:r>
            </a:p>
          </p:txBody>
        </p:sp>
        <p:sp>
          <p:nvSpPr>
            <p:cNvPr id="7" name="Freeform 6"/>
            <p:cNvSpPr/>
            <p:nvPr/>
          </p:nvSpPr>
          <p:spPr>
            <a:xfrm>
              <a:off x="685800" y="1219200"/>
              <a:ext cx="2046288" cy="1725613"/>
            </a:xfrm>
            <a:custGeom>
              <a:avLst/>
              <a:gdLst>
                <a:gd name="connsiteX0" fmla="*/ 0 w 1817955"/>
                <a:gd name="connsiteY0" fmla="*/ 786373 h 1572745"/>
                <a:gd name="connsiteX1" fmla="*/ 449333 w 1817955"/>
                <a:gd name="connsiteY1" fmla="*/ 0 h 1572745"/>
                <a:gd name="connsiteX2" fmla="*/ 1368622 w 1817955"/>
                <a:gd name="connsiteY2" fmla="*/ 0 h 1572745"/>
                <a:gd name="connsiteX3" fmla="*/ 1817955 w 1817955"/>
                <a:gd name="connsiteY3" fmla="*/ 786373 h 1572745"/>
                <a:gd name="connsiteX4" fmla="*/ 1368622 w 1817955"/>
                <a:gd name="connsiteY4" fmla="*/ 1572745 h 1572745"/>
                <a:gd name="connsiteX5" fmla="*/ 449333 w 1817955"/>
                <a:gd name="connsiteY5" fmla="*/ 1572745 h 1572745"/>
                <a:gd name="connsiteX6" fmla="*/ 0 w 1817955"/>
                <a:gd name="connsiteY6" fmla="*/ 786373 h 1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955" h="1572745">
                  <a:moveTo>
                    <a:pt x="0" y="786373"/>
                  </a:moveTo>
                  <a:lnTo>
                    <a:pt x="449333" y="0"/>
                  </a:lnTo>
                  <a:lnTo>
                    <a:pt x="1368622" y="0"/>
                  </a:lnTo>
                  <a:lnTo>
                    <a:pt x="1817955" y="786373"/>
                  </a:lnTo>
                  <a:lnTo>
                    <a:pt x="1368622" y="1572745"/>
                  </a:lnTo>
                  <a:lnTo>
                    <a:pt x="449333" y="1572745"/>
                  </a:lnTo>
                  <a:lnTo>
                    <a:pt x="0" y="786373"/>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15244" tIns="274607" rIns="315244" bIns="274607" spcCol="1270" anchor="ctr"/>
            <a:lstStyle/>
            <a:p>
              <a:pPr algn="ctr" defTabSz="488950" fontAlgn="base">
                <a:lnSpc>
                  <a:spcPct val="90000"/>
                </a:lnSpc>
                <a:spcBef>
                  <a:spcPct val="0"/>
                </a:spcBef>
                <a:spcAft>
                  <a:spcPct val="35000"/>
                </a:spcAft>
                <a:defRPr/>
              </a:pPr>
              <a:r>
                <a:rPr lang="en-US" sz="1400" b="1" u="sng" dirty="0">
                  <a:solidFill>
                    <a:prstClr val="white"/>
                  </a:solidFill>
                </a:rPr>
                <a:t>BEST PRACTICES</a:t>
              </a:r>
              <a:r>
                <a:rPr lang="en-US" sz="1400" dirty="0">
                  <a:solidFill>
                    <a:prstClr val="white"/>
                  </a:solidFill>
                </a:rPr>
                <a:t>:</a:t>
              </a:r>
            </a:p>
            <a:p>
              <a:pPr algn="ctr" defTabSz="488950" fontAlgn="base">
                <a:lnSpc>
                  <a:spcPct val="90000"/>
                </a:lnSpc>
                <a:spcBef>
                  <a:spcPct val="0"/>
                </a:spcBef>
                <a:spcAft>
                  <a:spcPct val="35000"/>
                </a:spcAft>
                <a:defRPr/>
              </a:pPr>
              <a:r>
                <a:rPr lang="en-US" sz="1400" dirty="0">
                  <a:solidFill>
                    <a:prstClr val="white"/>
                  </a:solidFill>
                </a:rPr>
                <a:t>Enhancing quality, productivity, environmental  and economic sustainability,  </a:t>
              </a:r>
            </a:p>
          </p:txBody>
        </p:sp>
        <p:sp>
          <p:nvSpPr>
            <p:cNvPr id="9" name="Freeform 8"/>
            <p:cNvSpPr/>
            <p:nvPr/>
          </p:nvSpPr>
          <p:spPr>
            <a:xfrm>
              <a:off x="5746750" y="1255713"/>
              <a:ext cx="2049463" cy="1727200"/>
            </a:xfrm>
            <a:custGeom>
              <a:avLst/>
              <a:gdLst>
                <a:gd name="connsiteX0" fmla="*/ 0 w 1817955"/>
                <a:gd name="connsiteY0" fmla="*/ 786373 h 1572745"/>
                <a:gd name="connsiteX1" fmla="*/ 449333 w 1817955"/>
                <a:gd name="connsiteY1" fmla="*/ 0 h 1572745"/>
                <a:gd name="connsiteX2" fmla="*/ 1368622 w 1817955"/>
                <a:gd name="connsiteY2" fmla="*/ 0 h 1572745"/>
                <a:gd name="connsiteX3" fmla="*/ 1817955 w 1817955"/>
                <a:gd name="connsiteY3" fmla="*/ 786373 h 1572745"/>
                <a:gd name="connsiteX4" fmla="*/ 1368622 w 1817955"/>
                <a:gd name="connsiteY4" fmla="*/ 1572745 h 1572745"/>
                <a:gd name="connsiteX5" fmla="*/ 449333 w 1817955"/>
                <a:gd name="connsiteY5" fmla="*/ 1572745 h 1572745"/>
                <a:gd name="connsiteX6" fmla="*/ 0 w 1817955"/>
                <a:gd name="connsiteY6" fmla="*/ 786373 h 1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955" h="1572745">
                  <a:moveTo>
                    <a:pt x="0" y="786373"/>
                  </a:moveTo>
                  <a:lnTo>
                    <a:pt x="449333" y="0"/>
                  </a:lnTo>
                  <a:lnTo>
                    <a:pt x="1368622" y="0"/>
                  </a:lnTo>
                  <a:lnTo>
                    <a:pt x="1817955" y="786373"/>
                  </a:lnTo>
                  <a:lnTo>
                    <a:pt x="1368622" y="1572745"/>
                  </a:lnTo>
                  <a:lnTo>
                    <a:pt x="449333" y="1572745"/>
                  </a:lnTo>
                  <a:lnTo>
                    <a:pt x="0" y="786373"/>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15244" tIns="274607" rIns="315244" bIns="274607" spcCol="1270" anchor="ctr"/>
            <a:lstStyle/>
            <a:p>
              <a:pPr algn="ctr" defTabSz="488950" fontAlgn="base">
                <a:lnSpc>
                  <a:spcPct val="90000"/>
                </a:lnSpc>
                <a:spcBef>
                  <a:spcPct val="0"/>
                </a:spcBef>
                <a:spcAft>
                  <a:spcPct val="35000"/>
                </a:spcAft>
                <a:defRPr/>
              </a:pPr>
              <a:r>
                <a:rPr lang="en-US" sz="1400" b="1" u="sng" dirty="0">
                  <a:solidFill>
                    <a:prstClr val="white"/>
                  </a:solidFill>
                </a:rPr>
                <a:t>VALUE CHAIN LINKAGES:</a:t>
              </a:r>
            </a:p>
            <a:p>
              <a:pPr algn="ctr" defTabSz="488950" fontAlgn="base">
                <a:lnSpc>
                  <a:spcPct val="90000"/>
                </a:lnSpc>
                <a:spcBef>
                  <a:spcPct val="0"/>
                </a:spcBef>
                <a:spcAft>
                  <a:spcPct val="35000"/>
                </a:spcAft>
                <a:defRPr/>
              </a:pPr>
              <a:r>
                <a:rPr lang="en-US" sz="1400" dirty="0">
                  <a:solidFill>
                    <a:prstClr val="white"/>
                  </a:solidFill>
                </a:rPr>
                <a:t>Linking farmers with input companies and coffee buying companies</a:t>
              </a:r>
            </a:p>
          </p:txBody>
        </p:sp>
        <p:sp>
          <p:nvSpPr>
            <p:cNvPr id="11" name="Freeform 10"/>
            <p:cNvSpPr/>
            <p:nvPr/>
          </p:nvSpPr>
          <p:spPr>
            <a:xfrm>
              <a:off x="5867400" y="3670300"/>
              <a:ext cx="2047875" cy="1727200"/>
            </a:xfrm>
            <a:custGeom>
              <a:avLst/>
              <a:gdLst>
                <a:gd name="connsiteX0" fmla="*/ 0 w 1817955"/>
                <a:gd name="connsiteY0" fmla="*/ 786373 h 1572745"/>
                <a:gd name="connsiteX1" fmla="*/ 449333 w 1817955"/>
                <a:gd name="connsiteY1" fmla="*/ 0 h 1572745"/>
                <a:gd name="connsiteX2" fmla="*/ 1368622 w 1817955"/>
                <a:gd name="connsiteY2" fmla="*/ 0 h 1572745"/>
                <a:gd name="connsiteX3" fmla="*/ 1817955 w 1817955"/>
                <a:gd name="connsiteY3" fmla="*/ 786373 h 1572745"/>
                <a:gd name="connsiteX4" fmla="*/ 1368622 w 1817955"/>
                <a:gd name="connsiteY4" fmla="*/ 1572745 h 1572745"/>
                <a:gd name="connsiteX5" fmla="*/ 449333 w 1817955"/>
                <a:gd name="connsiteY5" fmla="*/ 1572745 h 1572745"/>
                <a:gd name="connsiteX6" fmla="*/ 0 w 1817955"/>
                <a:gd name="connsiteY6" fmla="*/ 786373 h 1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955" h="1572745">
                  <a:moveTo>
                    <a:pt x="0" y="786373"/>
                  </a:moveTo>
                  <a:lnTo>
                    <a:pt x="449333" y="0"/>
                  </a:lnTo>
                  <a:lnTo>
                    <a:pt x="1368622" y="0"/>
                  </a:lnTo>
                  <a:lnTo>
                    <a:pt x="1817955" y="786373"/>
                  </a:lnTo>
                  <a:lnTo>
                    <a:pt x="1368622" y="1572745"/>
                  </a:lnTo>
                  <a:lnTo>
                    <a:pt x="449333" y="1572745"/>
                  </a:lnTo>
                  <a:lnTo>
                    <a:pt x="0" y="786373"/>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15244" tIns="274607" rIns="315244" bIns="274607" spcCol="1270" anchor="ctr"/>
            <a:lstStyle/>
            <a:p>
              <a:pPr algn="ctr" defTabSz="488950" fontAlgn="base">
                <a:lnSpc>
                  <a:spcPct val="90000"/>
                </a:lnSpc>
                <a:spcBef>
                  <a:spcPct val="0"/>
                </a:spcBef>
                <a:spcAft>
                  <a:spcPct val="35000"/>
                </a:spcAft>
                <a:defRPr/>
              </a:pPr>
              <a:r>
                <a:rPr lang="en-US" sz="1400" b="1" u="sng" dirty="0">
                  <a:solidFill>
                    <a:prstClr val="white"/>
                  </a:solidFill>
                </a:rPr>
                <a:t>FINANCIAL LINKAGES</a:t>
              </a:r>
              <a:r>
                <a:rPr lang="en-US" sz="1400" dirty="0">
                  <a:solidFill>
                    <a:prstClr val="white"/>
                  </a:solidFill>
                </a:rPr>
                <a:t>:</a:t>
              </a:r>
            </a:p>
            <a:p>
              <a:pPr algn="ctr" defTabSz="488950" fontAlgn="base">
                <a:lnSpc>
                  <a:spcPct val="90000"/>
                </a:lnSpc>
                <a:spcBef>
                  <a:spcPct val="0"/>
                </a:spcBef>
                <a:spcAft>
                  <a:spcPct val="35000"/>
                </a:spcAft>
                <a:defRPr/>
              </a:pPr>
              <a:r>
                <a:rPr lang="en-US" sz="1400" dirty="0">
                  <a:solidFill>
                    <a:prstClr val="white"/>
                  </a:solidFill>
                </a:rPr>
                <a:t>Linking farmers/value chains with financing institutions</a:t>
              </a:r>
            </a:p>
          </p:txBody>
        </p:sp>
        <p:sp>
          <p:nvSpPr>
            <p:cNvPr id="13" name="Freeform 12"/>
            <p:cNvSpPr/>
            <p:nvPr/>
          </p:nvSpPr>
          <p:spPr>
            <a:xfrm>
              <a:off x="3200400" y="4953000"/>
              <a:ext cx="2047875" cy="1728788"/>
            </a:xfrm>
            <a:custGeom>
              <a:avLst/>
              <a:gdLst>
                <a:gd name="connsiteX0" fmla="*/ 0 w 1817955"/>
                <a:gd name="connsiteY0" fmla="*/ 786373 h 1572745"/>
                <a:gd name="connsiteX1" fmla="*/ 449333 w 1817955"/>
                <a:gd name="connsiteY1" fmla="*/ 0 h 1572745"/>
                <a:gd name="connsiteX2" fmla="*/ 1368622 w 1817955"/>
                <a:gd name="connsiteY2" fmla="*/ 0 h 1572745"/>
                <a:gd name="connsiteX3" fmla="*/ 1817955 w 1817955"/>
                <a:gd name="connsiteY3" fmla="*/ 786373 h 1572745"/>
                <a:gd name="connsiteX4" fmla="*/ 1368622 w 1817955"/>
                <a:gd name="connsiteY4" fmla="*/ 1572745 h 1572745"/>
                <a:gd name="connsiteX5" fmla="*/ 449333 w 1817955"/>
                <a:gd name="connsiteY5" fmla="*/ 1572745 h 1572745"/>
                <a:gd name="connsiteX6" fmla="*/ 0 w 1817955"/>
                <a:gd name="connsiteY6" fmla="*/ 786373 h 1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955" h="1572745">
                  <a:moveTo>
                    <a:pt x="0" y="786373"/>
                  </a:moveTo>
                  <a:lnTo>
                    <a:pt x="449333" y="0"/>
                  </a:lnTo>
                  <a:lnTo>
                    <a:pt x="1368622" y="0"/>
                  </a:lnTo>
                  <a:lnTo>
                    <a:pt x="1817955" y="786373"/>
                  </a:lnTo>
                  <a:lnTo>
                    <a:pt x="1368622" y="1572745"/>
                  </a:lnTo>
                  <a:lnTo>
                    <a:pt x="449333" y="1572745"/>
                  </a:lnTo>
                  <a:lnTo>
                    <a:pt x="0" y="786373"/>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15244" tIns="274607" rIns="315244" bIns="274607" spcCol="1270" anchor="ctr"/>
            <a:lstStyle/>
            <a:p>
              <a:pPr algn="ctr" defTabSz="488950" fontAlgn="base">
                <a:lnSpc>
                  <a:spcPct val="90000"/>
                </a:lnSpc>
                <a:spcBef>
                  <a:spcPct val="0"/>
                </a:spcBef>
                <a:spcAft>
                  <a:spcPct val="35000"/>
                </a:spcAft>
                <a:defRPr/>
              </a:pPr>
              <a:r>
                <a:rPr lang="en-US" sz="1400" b="1" u="sng" dirty="0">
                  <a:solidFill>
                    <a:prstClr val="white"/>
                  </a:solidFill>
                </a:rPr>
                <a:t>TECHNOLOGY: </a:t>
              </a:r>
            </a:p>
            <a:p>
              <a:pPr algn="ctr" defTabSz="488950" fontAlgn="base">
                <a:lnSpc>
                  <a:spcPct val="90000"/>
                </a:lnSpc>
                <a:spcBef>
                  <a:spcPct val="0"/>
                </a:spcBef>
                <a:spcAft>
                  <a:spcPct val="35000"/>
                </a:spcAft>
                <a:defRPr/>
              </a:pPr>
              <a:r>
                <a:rPr lang="en-US" sz="1400" dirty="0">
                  <a:solidFill>
                    <a:prstClr val="white"/>
                  </a:solidFill>
                </a:rPr>
                <a:t>Enhancing farmer knowledge and choice regarding new technologies</a:t>
              </a:r>
            </a:p>
          </p:txBody>
        </p:sp>
        <p:sp>
          <p:nvSpPr>
            <p:cNvPr id="14" name="Freeform 13"/>
            <p:cNvSpPr/>
            <p:nvPr/>
          </p:nvSpPr>
          <p:spPr>
            <a:xfrm>
              <a:off x="654050" y="3714750"/>
              <a:ext cx="2047875" cy="1728788"/>
            </a:xfrm>
            <a:custGeom>
              <a:avLst/>
              <a:gdLst>
                <a:gd name="connsiteX0" fmla="*/ 0 w 1817955"/>
                <a:gd name="connsiteY0" fmla="*/ 786373 h 1572745"/>
                <a:gd name="connsiteX1" fmla="*/ 449333 w 1817955"/>
                <a:gd name="connsiteY1" fmla="*/ 0 h 1572745"/>
                <a:gd name="connsiteX2" fmla="*/ 1368622 w 1817955"/>
                <a:gd name="connsiteY2" fmla="*/ 0 h 1572745"/>
                <a:gd name="connsiteX3" fmla="*/ 1817955 w 1817955"/>
                <a:gd name="connsiteY3" fmla="*/ 786373 h 1572745"/>
                <a:gd name="connsiteX4" fmla="*/ 1368622 w 1817955"/>
                <a:gd name="connsiteY4" fmla="*/ 1572745 h 1572745"/>
                <a:gd name="connsiteX5" fmla="*/ 449333 w 1817955"/>
                <a:gd name="connsiteY5" fmla="*/ 1572745 h 1572745"/>
                <a:gd name="connsiteX6" fmla="*/ 0 w 1817955"/>
                <a:gd name="connsiteY6" fmla="*/ 786373 h 1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955" h="1572745">
                  <a:moveTo>
                    <a:pt x="0" y="786373"/>
                  </a:moveTo>
                  <a:lnTo>
                    <a:pt x="449333" y="0"/>
                  </a:lnTo>
                  <a:lnTo>
                    <a:pt x="1368622" y="0"/>
                  </a:lnTo>
                  <a:lnTo>
                    <a:pt x="1817955" y="786373"/>
                  </a:lnTo>
                  <a:lnTo>
                    <a:pt x="1368622" y="1572745"/>
                  </a:lnTo>
                  <a:lnTo>
                    <a:pt x="449333" y="1572745"/>
                  </a:lnTo>
                  <a:lnTo>
                    <a:pt x="0" y="786373"/>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15244" tIns="274607" rIns="315244" bIns="274607" spcCol="1270" anchor="ctr"/>
            <a:lstStyle/>
            <a:p>
              <a:pPr algn="ctr" defTabSz="488950" fontAlgn="base">
                <a:lnSpc>
                  <a:spcPct val="90000"/>
                </a:lnSpc>
                <a:spcBef>
                  <a:spcPct val="0"/>
                </a:spcBef>
                <a:spcAft>
                  <a:spcPct val="35000"/>
                </a:spcAft>
                <a:defRPr/>
              </a:pPr>
              <a:r>
                <a:rPr lang="en-US" sz="1400" b="1" u="sng" dirty="0">
                  <a:solidFill>
                    <a:prstClr val="white"/>
                  </a:solidFill>
                </a:rPr>
                <a:t>FARMER AGGREGATION</a:t>
              </a:r>
              <a:r>
                <a:rPr lang="en-US" sz="1400" dirty="0">
                  <a:solidFill>
                    <a:prstClr val="white"/>
                  </a:solidFill>
                </a:rPr>
                <a:t>:</a:t>
              </a:r>
            </a:p>
            <a:p>
              <a:pPr algn="ctr" defTabSz="488950" fontAlgn="base">
                <a:lnSpc>
                  <a:spcPct val="90000"/>
                </a:lnSpc>
                <a:spcBef>
                  <a:spcPct val="0"/>
                </a:spcBef>
                <a:spcAft>
                  <a:spcPct val="35000"/>
                </a:spcAft>
                <a:defRPr/>
              </a:pPr>
              <a:r>
                <a:rPr lang="en-US" sz="1400" dirty="0">
                  <a:solidFill>
                    <a:prstClr val="white"/>
                  </a:solidFill>
                </a:rPr>
                <a:t>Forming farmer groups and cooperatives to harness market efficiencies</a:t>
              </a:r>
            </a:p>
          </p:txBody>
        </p:sp>
      </p:grpSp>
      <p:sp>
        <p:nvSpPr>
          <p:cNvPr id="2" name="Slide Number Placeholder 1"/>
          <p:cNvSpPr>
            <a:spLocks noGrp="1"/>
          </p:cNvSpPr>
          <p:nvPr>
            <p:ph type="sldNum" sz="quarter" idx="12"/>
          </p:nvPr>
        </p:nvSpPr>
        <p:spPr/>
        <p:txBody>
          <a:bodyPr/>
          <a:lstStyle/>
          <a:p>
            <a:pPr>
              <a:defRPr/>
            </a:pPr>
            <a:fld id="{70D451D7-29C9-4C53-825E-9879B7B383AA}" type="slidenum">
              <a:rPr lang="en-US" smtClean="0">
                <a:solidFill>
                  <a:prstClr val="black">
                    <a:tint val="75000"/>
                  </a:prstClr>
                </a:solidFill>
              </a:rPr>
              <a:pPr>
                <a:defRPr/>
              </a:pPr>
              <a:t>8</a:t>
            </a:fld>
            <a:endParaRPr lang="en-US">
              <a:solidFill>
                <a:prstClr val="black">
                  <a:tint val="75000"/>
                </a:prstClr>
              </a:solidFill>
            </a:endParaRPr>
          </a:p>
        </p:txBody>
      </p:sp>
    </p:spTree>
    <p:extLst>
      <p:ext uri="{BB962C8B-B14F-4D97-AF65-F5344CB8AC3E}">
        <p14:creationId xmlns:p14="http://schemas.microsoft.com/office/powerpoint/2010/main" val="3893100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228600" y="0"/>
            <a:ext cx="8069263" cy="846137"/>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2400" kern="1200" baseline="0">
                <a:solidFill>
                  <a:schemeClr val="accent6"/>
                </a:solidFill>
                <a:latin typeface="Arial Black"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1" i="0" u="none" strike="noStrike" kern="1200" cap="none" spc="0" normalizeH="0" baseline="0" noProof="0" dirty="0" smtClean="0">
                <a:ln>
                  <a:noFill/>
                </a:ln>
                <a:solidFill>
                  <a:schemeClr val="accent3"/>
                </a:solidFill>
                <a:effectLst/>
                <a:uLnTx/>
                <a:uFillTx/>
                <a:latin typeface="+mj-lt"/>
                <a:ea typeface="+mj-ea"/>
                <a:cs typeface="+mj-cs"/>
              </a:rPr>
              <a:t>Coffee Value Chain</a:t>
            </a:r>
            <a:endParaRPr kumimoji="0" lang="en-US" b="1" i="0" u="none" strike="noStrike" kern="1200" cap="none" spc="0" normalizeH="0" baseline="0" noProof="0" dirty="0">
              <a:ln>
                <a:noFill/>
              </a:ln>
              <a:solidFill>
                <a:schemeClr val="accent3"/>
              </a:solidFill>
              <a:effectLst/>
              <a:uLnTx/>
              <a:uFillTx/>
              <a:latin typeface="+mj-lt"/>
              <a:ea typeface="+mj-ea"/>
              <a:cs typeface="+mj-cs"/>
            </a:endParaRPr>
          </a:p>
        </p:txBody>
      </p:sp>
      <p:graphicFrame>
        <p:nvGraphicFramePr>
          <p:cNvPr id="86" name="Content Placeholder 3"/>
          <p:cNvGraphicFramePr>
            <a:graphicFrameLocks/>
          </p:cNvGraphicFramePr>
          <p:nvPr>
            <p:extLst>
              <p:ext uri="{D42A27DB-BD31-4B8C-83A1-F6EECF244321}">
                <p14:modId xmlns:p14="http://schemas.microsoft.com/office/powerpoint/2010/main" val="1716629881"/>
              </p:ext>
            </p:extLst>
          </p:nvPr>
        </p:nvGraphicFramePr>
        <p:xfrm>
          <a:off x="132732" y="1061491"/>
          <a:ext cx="8915400" cy="1371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7" name="Group 86"/>
          <p:cNvGrpSpPr/>
          <p:nvPr/>
        </p:nvGrpSpPr>
        <p:grpSpPr>
          <a:xfrm>
            <a:off x="298108" y="5257800"/>
            <a:ext cx="8544080" cy="733425"/>
            <a:chOff x="298108" y="5257800"/>
            <a:chExt cx="8544080" cy="733425"/>
          </a:xfrm>
        </p:grpSpPr>
        <p:sp>
          <p:nvSpPr>
            <p:cNvPr id="88" name="TextBox 87"/>
            <p:cNvSpPr txBox="1"/>
            <p:nvPr/>
          </p:nvSpPr>
          <p:spPr>
            <a:xfrm>
              <a:off x="298108" y="5342010"/>
              <a:ext cx="2279791" cy="523220"/>
            </a:xfrm>
            <a:prstGeom prst="rect">
              <a:avLst/>
            </a:prstGeom>
            <a:noFill/>
          </p:spPr>
          <p:txBody>
            <a:bodyPr wrap="none" rtlCol="0">
              <a:spAutoFit/>
            </a:bodyPr>
            <a:lstStyle/>
            <a:p>
              <a:pPr fontAlgn="base">
                <a:spcBef>
                  <a:spcPct val="0"/>
                </a:spcBef>
                <a:spcAft>
                  <a:spcPct val="0"/>
                </a:spcAft>
              </a:pPr>
              <a:r>
                <a:rPr lang="en-US" sz="1400" b="1" dirty="0" err="1" smtClean="0">
                  <a:solidFill>
                    <a:srgbClr val="000000"/>
                  </a:solidFill>
                  <a:latin typeface="Arial"/>
                  <a:cs typeface="Arial" charset="0"/>
                </a:rPr>
                <a:t>Gov</a:t>
              </a:r>
              <a:r>
                <a:rPr lang="en-US" sz="1400" b="1" dirty="0" smtClean="0">
                  <a:solidFill>
                    <a:srgbClr val="000000"/>
                  </a:solidFill>
                  <a:latin typeface="Arial"/>
                  <a:cs typeface="Arial" charset="0"/>
                </a:rPr>
                <a:t> agencies</a:t>
              </a:r>
            </a:p>
            <a:p>
              <a:pPr fontAlgn="base">
                <a:spcBef>
                  <a:spcPct val="0"/>
                </a:spcBef>
                <a:spcAft>
                  <a:spcPct val="0"/>
                </a:spcAft>
              </a:pPr>
              <a:r>
                <a:rPr lang="en-US" sz="1400" b="1" dirty="0" smtClean="0">
                  <a:solidFill>
                    <a:srgbClr val="000000"/>
                  </a:solidFill>
                  <a:latin typeface="Arial"/>
                  <a:cs typeface="Arial" charset="0"/>
                </a:rPr>
                <a:t>Sustainability initiatives:</a:t>
              </a:r>
              <a:endParaRPr lang="en-US" sz="1400" b="1" dirty="0">
                <a:solidFill>
                  <a:srgbClr val="000000"/>
                </a:solidFill>
                <a:latin typeface="Arial"/>
                <a:cs typeface="Arial" charset="0"/>
              </a:endParaRPr>
            </a:p>
          </p:txBody>
        </p:sp>
        <p:pic>
          <p:nvPicPr>
            <p:cNvPr id="89" name="Picture 2"/>
            <p:cNvPicPr>
              <a:picLocks noChangeAspect="1" noChangeArrowheads="1"/>
            </p:cNvPicPr>
            <p:nvPr/>
          </p:nvPicPr>
          <p:blipFill>
            <a:blip r:embed="rId7" cstate="print"/>
            <a:srcRect/>
            <a:stretch>
              <a:fillRect/>
            </a:stretch>
          </p:blipFill>
          <p:spPr bwMode="auto">
            <a:xfrm>
              <a:off x="3962400" y="5410200"/>
              <a:ext cx="1600200" cy="561975"/>
            </a:xfrm>
            <a:prstGeom prst="rect">
              <a:avLst/>
            </a:prstGeom>
            <a:noFill/>
            <a:ln w="9525">
              <a:noFill/>
              <a:miter lim="800000"/>
              <a:headEnd/>
              <a:tailEnd/>
            </a:ln>
          </p:spPr>
        </p:pic>
        <p:pic>
          <p:nvPicPr>
            <p:cNvPr id="90" name="Picture 3"/>
            <p:cNvPicPr>
              <a:picLocks noChangeAspect="1" noChangeArrowheads="1"/>
            </p:cNvPicPr>
            <p:nvPr/>
          </p:nvPicPr>
          <p:blipFill>
            <a:blip r:embed="rId8" cstate="print"/>
            <a:srcRect/>
            <a:stretch>
              <a:fillRect/>
            </a:stretch>
          </p:blipFill>
          <p:spPr bwMode="auto">
            <a:xfrm>
              <a:off x="6248400" y="5334000"/>
              <a:ext cx="876300" cy="657225"/>
            </a:xfrm>
            <a:prstGeom prst="rect">
              <a:avLst/>
            </a:prstGeom>
            <a:noFill/>
            <a:ln w="9525">
              <a:noFill/>
              <a:miter lim="800000"/>
              <a:headEnd/>
              <a:tailEnd/>
            </a:ln>
          </p:spPr>
        </p:pic>
        <p:pic>
          <p:nvPicPr>
            <p:cNvPr id="91" name="Picture 4"/>
            <p:cNvPicPr>
              <a:picLocks noChangeAspect="1" noChangeArrowheads="1"/>
            </p:cNvPicPr>
            <p:nvPr/>
          </p:nvPicPr>
          <p:blipFill>
            <a:blip r:embed="rId9" cstate="print"/>
            <a:srcRect/>
            <a:stretch>
              <a:fillRect/>
            </a:stretch>
          </p:blipFill>
          <p:spPr bwMode="auto">
            <a:xfrm>
              <a:off x="2438400" y="5334000"/>
              <a:ext cx="1552575" cy="485775"/>
            </a:xfrm>
            <a:prstGeom prst="rect">
              <a:avLst/>
            </a:prstGeom>
            <a:noFill/>
            <a:ln w="9525">
              <a:noFill/>
              <a:miter lim="800000"/>
              <a:headEnd/>
              <a:tailEnd/>
            </a:ln>
          </p:spPr>
        </p:pic>
        <p:pic>
          <p:nvPicPr>
            <p:cNvPr id="92" name="Picture 5"/>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562600" y="5257800"/>
              <a:ext cx="798943" cy="700712"/>
            </a:xfrm>
            <a:prstGeom prst="rect">
              <a:avLst/>
            </a:prstGeom>
            <a:noFill/>
            <a:ln w="9525">
              <a:noFill/>
              <a:miter lim="800000"/>
              <a:headEnd/>
              <a:tailEnd/>
            </a:ln>
          </p:spPr>
        </p:pic>
        <p:pic>
          <p:nvPicPr>
            <p:cNvPr id="93" name="Picture 6"/>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086600" y="5257800"/>
              <a:ext cx="635872" cy="714375"/>
            </a:xfrm>
            <a:prstGeom prst="rect">
              <a:avLst/>
            </a:prstGeom>
            <a:noFill/>
            <a:ln w="9525">
              <a:noFill/>
              <a:miter lim="800000"/>
              <a:headEnd/>
              <a:tailEnd/>
            </a:ln>
          </p:spPr>
        </p:pic>
        <p:pic>
          <p:nvPicPr>
            <p:cNvPr id="94" name="Picture 7"/>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848600" y="5410200"/>
              <a:ext cx="993588" cy="381000"/>
            </a:xfrm>
            <a:prstGeom prst="rect">
              <a:avLst/>
            </a:prstGeom>
            <a:noFill/>
            <a:ln w="9525">
              <a:noFill/>
              <a:miter lim="800000"/>
              <a:headEnd/>
              <a:tailEnd/>
            </a:ln>
          </p:spPr>
        </p:pic>
      </p:grpSp>
      <p:grpSp>
        <p:nvGrpSpPr>
          <p:cNvPr id="95" name="Group 94"/>
          <p:cNvGrpSpPr/>
          <p:nvPr/>
        </p:nvGrpSpPr>
        <p:grpSpPr>
          <a:xfrm>
            <a:off x="475277" y="2215140"/>
            <a:ext cx="6929259" cy="2677656"/>
            <a:chOff x="475277" y="2215140"/>
            <a:chExt cx="6929259" cy="2677656"/>
          </a:xfrm>
        </p:grpSpPr>
        <p:sp>
          <p:nvSpPr>
            <p:cNvPr id="96" name="TextBox 95"/>
            <p:cNvSpPr txBox="1"/>
            <p:nvPr/>
          </p:nvSpPr>
          <p:spPr>
            <a:xfrm>
              <a:off x="5142192" y="2215140"/>
              <a:ext cx="2262344" cy="2677656"/>
            </a:xfrm>
            <a:prstGeom prst="rect">
              <a:avLst/>
            </a:prstGeom>
            <a:noFill/>
            <a:ln>
              <a:solidFill>
                <a:srgbClr val="EFE9E5">
                  <a:lumMod val="90000"/>
                </a:srgbClr>
              </a:solidFill>
              <a:prstDash val="dash"/>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Top 10 Roasters: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a:t>
              </a:r>
              <a:r>
                <a:rPr kumimoji="0" lang="en-US" sz="1400" b="1" i="0" u="none" strike="noStrike" kern="0" cap="none" spc="0" normalizeH="0" baseline="0" noProof="0" dirty="0" err="1" smtClean="0">
                  <a:ln>
                    <a:noFill/>
                  </a:ln>
                  <a:solidFill>
                    <a:prstClr val="black"/>
                  </a:solidFill>
                  <a:effectLst/>
                  <a:uLnTx/>
                  <a:uFillTx/>
                  <a:latin typeface="Arial"/>
                  <a:cs typeface="Arial" charset="0"/>
                </a:rPr>
                <a:t>Marketshare</a:t>
              </a:r>
              <a:r>
                <a:rPr kumimoji="0" lang="en-US" sz="1400" b="1" i="0" u="none" strike="noStrike" kern="0" cap="none" spc="0" normalizeH="0" baseline="0" noProof="0" dirty="0" smtClean="0">
                  <a:ln>
                    <a:noFill/>
                  </a:ln>
                  <a:solidFill>
                    <a:prstClr val="black"/>
                  </a:solidFill>
                  <a:effectLst/>
                  <a:uLnTx/>
                  <a:uFillTx/>
                  <a:latin typeface="Arial"/>
                  <a:cs typeface="Arial" charset="0"/>
                </a:rPr>
                <a:t> ≈42%) </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Nestle </a:t>
              </a:r>
              <a:r>
                <a:rPr kumimoji="0" lang="en-US" sz="1200" b="1" i="0" u="none" strike="noStrike" kern="0" cap="none" spc="0" normalizeH="0" baseline="0" noProof="0" dirty="0" smtClean="0">
                  <a:ln>
                    <a:noFill/>
                  </a:ln>
                  <a:solidFill>
                    <a:srgbClr val="000000"/>
                  </a:solidFill>
                  <a:effectLst/>
                  <a:uLnTx/>
                  <a:uFillTx/>
                  <a:latin typeface="Arial"/>
                  <a:cs typeface="Arial" charset="0"/>
                </a:rPr>
                <a:t>(11 %)</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Mondelez</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(10 %)</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300" b="1" i="0" u="none" strike="noStrike" kern="0" cap="none" spc="0" normalizeH="0" baseline="0" noProof="0" dirty="0" smtClean="0">
                  <a:ln>
                    <a:noFill/>
                  </a:ln>
                  <a:solidFill>
                    <a:srgbClr val="000000"/>
                  </a:solidFill>
                  <a:effectLst/>
                  <a:uLnTx/>
                  <a:uFillTx/>
                  <a:latin typeface="Arial"/>
                  <a:cs typeface="Arial" charset="0"/>
                </a:rPr>
                <a:t>DE Master   </a:t>
              </a:r>
              <a:r>
                <a:rPr kumimoji="0" lang="en-US" sz="1200" b="1" i="0" u="none" strike="noStrike" kern="0" cap="none" spc="0" normalizeH="0" baseline="0" noProof="0" dirty="0" smtClean="0">
                  <a:ln>
                    <a:noFill/>
                  </a:ln>
                  <a:solidFill>
                    <a:srgbClr val="000000"/>
                  </a:solidFill>
                  <a:effectLst/>
                  <a:uLnTx/>
                  <a:uFillTx/>
                  <a:latin typeface="Arial"/>
                  <a:cs typeface="Arial" charset="0"/>
                </a:rPr>
                <a:t>(6%)</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Smuckers</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(3%)</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Strauss </a:t>
              </a:r>
              <a:r>
                <a:rPr kumimoji="0" lang="en-US" sz="1200" b="1" i="0" u="none" strike="noStrike" kern="0" cap="none" spc="0" normalizeH="0" baseline="0" noProof="0" dirty="0" smtClean="0">
                  <a:ln>
                    <a:noFill/>
                  </a:ln>
                  <a:solidFill>
                    <a:srgbClr val="000000"/>
                  </a:solidFill>
                  <a:effectLst/>
                  <a:uLnTx/>
                  <a:uFillTx/>
                  <a:latin typeface="Arial"/>
                  <a:cs typeface="Arial" charset="0"/>
                </a:rPr>
                <a:t>(3%)</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Tchibo</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(2%)</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Lavazza</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(2%)</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Starbucks </a:t>
              </a:r>
              <a:r>
                <a:rPr kumimoji="0" lang="en-US" sz="1200" b="1" i="0" u="none" strike="noStrike" kern="0" cap="none" spc="0" normalizeH="0" baseline="0" noProof="0" dirty="0" smtClean="0">
                  <a:ln>
                    <a:noFill/>
                  </a:ln>
                  <a:solidFill>
                    <a:srgbClr val="000000"/>
                  </a:solidFill>
                  <a:effectLst/>
                  <a:uLnTx/>
                  <a:uFillTx/>
                  <a:latin typeface="Arial"/>
                  <a:cs typeface="Arial" charset="0"/>
                </a:rPr>
                <a:t>(2%)</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Aldi</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(2%)</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400" b="1" i="0" u="none" strike="noStrike" kern="0" cap="none" spc="0" normalizeH="0" baseline="0" noProof="0" dirty="0" err="1" smtClean="0">
                  <a:ln>
                    <a:noFill/>
                  </a:ln>
                  <a:solidFill>
                    <a:srgbClr val="000000"/>
                  </a:solidFill>
                  <a:effectLst/>
                  <a:uLnTx/>
                  <a:uFillTx/>
                  <a:latin typeface="Arial"/>
                  <a:cs typeface="Arial" charset="0"/>
                </a:rPr>
                <a:t>Segafredo</a:t>
              </a:r>
              <a:r>
                <a:rPr kumimoji="0" lang="en-US" sz="1400" b="1" i="0" u="none" strike="noStrike" kern="0" cap="none" spc="0" normalizeH="0" baseline="0" noProof="0" dirty="0" smtClean="0">
                  <a:ln>
                    <a:noFill/>
                  </a:ln>
                  <a:solidFill>
                    <a:srgbClr val="000000"/>
                  </a:solidFill>
                  <a:effectLst/>
                  <a:uLnTx/>
                  <a:uFillTx/>
                  <a:latin typeface="Arial"/>
                  <a:cs typeface="Arial" charset="0"/>
                </a:rPr>
                <a:t> </a:t>
              </a:r>
              <a:r>
                <a:rPr kumimoji="0" lang="en-US" sz="1200" b="1" i="0" u="none" strike="noStrike" kern="0" cap="none" spc="0" normalizeH="0" baseline="0" noProof="0" dirty="0" smtClean="0">
                  <a:ln>
                    <a:noFill/>
                  </a:ln>
                  <a:solidFill>
                    <a:srgbClr val="000000"/>
                  </a:solidFill>
                  <a:effectLst/>
                  <a:uLnTx/>
                  <a:uFillTx/>
                  <a:latin typeface="Arial"/>
                  <a:cs typeface="Arial" charset="0"/>
                </a:rPr>
                <a:t>(1%)</a:t>
              </a:r>
            </a:p>
          </p:txBody>
        </p:sp>
        <p:sp>
          <p:nvSpPr>
            <p:cNvPr id="97" name="TextBox 96"/>
            <p:cNvSpPr txBox="1"/>
            <p:nvPr/>
          </p:nvSpPr>
          <p:spPr>
            <a:xfrm>
              <a:off x="3137186" y="2223448"/>
              <a:ext cx="1837760" cy="1648243"/>
            </a:xfrm>
            <a:prstGeom prst="rect">
              <a:avLst/>
            </a:prstGeom>
            <a:noFill/>
            <a:ln>
              <a:solidFill>
                <a:srgbClr val="EFE9E5">
                  <a:lumMod val="90000"/>
                </a:srgbClr>
              </a:solidFill>
              <a:prstDash val="dash"/>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Traders:</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Neumann</a:t>
              </a:r>
              <a:endParaRPr kumimoji="0" lang="en-US" sz="12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 ECOM</a:t>
              </a:r>
              <a:endParaRPr kumimoji="0" lang="en-US" sz="12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 </a:t>
              </a:r>
              <a:r>
                <a:rPr kumimoji="0" lang="en-US" sz="1400" b="1" i="0" u="none" strike="noStrike" kern="0" cap="none" spc="0" normalizeH="0" baseline="0" noProof="0" dirty="0" err="1" smtClean="0">
                  <a:ln>
                    <a:noFill/>
                  </a:ln>
                  <a:solidFill>
                    <a:prstClr val="black"/>
                  </a:solidFill>
                  <a:effectLst/>
                  <a:uLnTx/>
                  <a:uFillTx/>
                  <a:latin typeface="Arial"/>
                  <a:cs typeface="Arial" charset="0"/>
                </a:rPr>
                <a:t>L.Dreyfus</a:t>
              </a:r>
              <a:endParaRPr kumimoji="0" lang="en-US" sz="12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 OLAM</a:t>
              </a:r>
              <a:endParaRPr kumimoji="0" lang="en-US" sz="12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err="1" smtClean="0">
                  <a:ln>
                    <a:noFill/>
                  </a:ln>
                  <a:solidFill>
                    <a:prstClr val="black"/>
                  </a:solidFill>
                  <a:effectLst/>
                  <a:uLnTx/>
                  <a:uFillTx/>
                  <a:latin typeface="Arial"/>
                  <a:cs typeface="Arial" charset="0"/>
                </a:rPr>
                <a:t>Volcafé</a:t>
              </a:r>
              <a:endParaRPr kumimoji="0" lang="en-US" sz="12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 </a:t>
              </a:r>
              <a:r>
                <a:rPr kumimoji="0" lang="en-US" sz="1400" b="1" i="0" u="none" strike="noStrike" kern="0" cap="none" spc="0" normalizeH="0" baseline="0" noProof="0" dirty="0" err="1" smtClean="0">
                  <a:ln>
                    <a:noFill/>
                  </a:ln>
                  <a:solidFill>
                    <a:prstClr val="black"/>
                  </a:solidFill>
                  <a:effectLst/>
                  <a:uLnTx/>
                  <a:uFillTx/>
                  <a:latin typeface="Arial"/>
                  <a:cs typeface="Arial" charset="0"/>
                </a:rPr>
                <a:t>EDF&amp;Man</a:t>
              </a:r>
              <a:endParaRPr kumimoji="0" lang="en-US" sz="1400" b="1" i="0" u="none" strike="noStrike" kern="0" cap="none" spc="0" normalizeH="0" baseline="0" noProof="0" dirty="0" smtClean="0">
                <a:ln>
                  <a:noFill/>
                </a:ln>
                <a:solidFill>
                  <a:prstClr val="black"/>
                </a:solidFill>
                <a:effectLst/>
                <a:uLnTx/>
                <a:uFillTx/>
                <a:latin typeface="Arial"/>
                <a:cs typeface="Arial" charset="0"/>
              </a:endParaRPr>
            </a:p>
          </p:txBody>
        </p:sp>
        <p:sp>
          <p:nvSpPr>
            <p:cNvPr id="98" name="TextBox 97"/>
            <p:cNvSpPr txBox="1"/>
            <p:nvPr/>
          </p:nvSpPr>
          <p:spPr>
            <a:xfrm>
              <a:off x="475277" y="2223448"/>
              <a:ext cx="1895959" cy="2031325"/>
            </a:xfrm>
            <a:prstGeom prst="rect">
              <a:avLst/>
            </a:prstGeom>
            <a:noFill/>
            <a:ln>
              <a:solidFill>
                <a:srgbClr val="EFE9E5">
                  <a:lumMod val="90000"/>
                </a:srgbClr>
              </a:solidFill>
              <a:prstDash val="dash"/>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Input Suppliers:</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err="1" smtClean="0">
                  <a:ln>
                    <a:noFill/>
                  </a:ln>
                  <a:solidFill>
                    <a:prstClr val="black"/>
                  </a:solidFill>
                  <a:effectLst/>
                  <a:uLnTx/>
                  <a:uFillTx/>
                  <a:latin typeface="Arial"/>
                  <a:cs typeface="Arial" charset="0"/>
                </a:rPr>
                <a:t>Yara</a:t>
              </a:r>
              <a:endParaRPr kumimoji="0" lang="en-US" sz="1400" b="1" i="0" u="none" strike="noStrike" kern="0" cap="none" spc="0" normalizeH="0" baseline="0" noProof="0" dirty="0" smtClean="0">
                <a:ln>
                  <a:noFill/>
                </a:ln>
                <a:solidFill>
                  <a:prstClr val="black"/>
                </a:solidFill>
                <a:effectLst/>
                <a:uLnTx/>
                <a:uFillTx/>
                <a:latin typeface="Arial"/>
                <a:cs typeface="Arial" charset="0"/>
              </a:endParaRP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Syngenta</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Other fertilizer companies</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Pesticide companies</a:t>
              </a:r>
            </a:p>
            <a:p>
              <a:pPr marL="285750" marR="0" lvl="0" indent="-285750" defTabSz="914400" eaLnBrk="1" fontAlgn="base" latinLnBrk="0" hangingPunct="1">
                <a:lnSpc>
                  <a:spcPct val="100000"/>
                </a:lnSpc>
                <a:spcBef>
                  <a:spcPct val="0"/>
                </a:spcBef>
                <a:spcAft>
                  <a:spcPct val="0"/>
                </a:spcAft>
                <a:buClrTx/>
                <a:buSzTx/>
                <a:buFont typeface="Arial" pitchFamily="34" charset="0"/>
                <a:buChar char="•"/>
                <a:tabLst/>
                <a:defRPr/>
              </a:pPr>
              <a:r>
                <a:rPr kumimoji="0" lang="en-US" sz="1400" b="1" i="0" u="none" strike="noStrike" kern="0" cap="none" spc="0" normalizeH="0" baseline="0" noProof="0" dirty="0" smtClean="0">
                  <a:ln>
                    <a:noFill/>
                  </a:ln>
                  <a:solidFill>
                    <a:prstClr val="black"/>
                  </a:solidFill>
                  <a:effectLst/>
                  <a:uLnTx/>
                  <a:uFillTx/>
                  <a:latin typeface="Arial"/>
                  <a:cs typeface="Arial" charset="0"/>
                </a:rPr>
                <a:t>Irrigation services</a:t>
              </a:r>
            </a:p>
          </p:txBody>
        </p:sp>
      </p:grpSp>
      <p:sp>
        <p:nvSpPr>
          <p:cNvPr id="99" name="Oval 98"/>
          <p:cNvSpPr/>
          <p:nvPr/>
        </p:nvSpPr>
        <p:spPr>
          <a:xfrm>
            <a:off x="176980" y="1150373"/>
            <a:ext cx="3785419" cy="1342103"/>
          </a:xfrm>
          <a:prstGeom prst="ellipse">
            <a:avLst/>
          </a:prstGeom>
          <a:solidFill>
            <a:srgbClr val="78A22F">
              <a:alpha val="52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smtClean="0">
              <a:ln>
                <a:noFill/>
              </a:ln>
              <a:solidFill>
                <a:srgbClr val="FFFFFF"/>
              </a:solidFill>
              <a:effectLst/>
              <a:uLnTx/>
              <a:uFillTx/>
              <a:latin typeface="Arial"/>
              <a:ea typeface="+mn-ea"/>
              <a:cs typeface="+mn-cs"/>
            </a:endParaRPr>
          </a:p>
        </p:txBody>
      </p:sp>
      <p:grpSp>
        <p:nvGrpSpPr>
          <p:cNvPr id="100" name="Group 99"/>
          <p:cNvGrpSpPr/>
          <p:nvPr/>
        </p:nvGrpSpPr>
        <p:grpSpPr>
          <a:xfrm>
            <a:off x="2069689" y="2492476"/>
            <a:ext cx="2207343" cy="1961538"/>
            <a:chOff x="2069689" y="2492476"/>
            <a:chExt cx="2207343" cy="1961538"/>
          </a:xfrm>
        </p:grpSpPr>
        <p:grpSp>
          <p:nvGrpSpPr>
            <p:cNvPr id="101" name="Group 100"/>
            <p:cNvGrpSpPr/>
            <p:nvPr/>
          </p:nvGrpSpPr>
          <p:grpSpPr>
            <a:xfrm>
              <a:off x="2069689" y="2492476"/>
              <a:ext cx="820995" cy="1762297"/>
              <a:chOff x="2069689" y="2492476"/>
              <a:chExt cx="820995" cy="1762297"/>
            </a:xfrm>
          </p:grpSpPr>
          <p:cxnSp>
            <p:nvCxnSpPr>
              <p:cNvPr id="103" name="Straight Connector 102"/>
              <p:cNvCxnSpPr>
                <a:stCxn id="99" idx="4"/>
              </p:cNvCxnSpPr>
              <p:nvPr/>
            </p:nvCxnSpPr>
            <p:spPr>
              <a:xfrm flipH="1">
                <a:off x="2069689" y="2492476"/>
                <a:ext cx="1" cy="1762297"/>
              </a:xfrm>
              <a:prstGeom prst="line">
                <a:avLst/>
              </a:prstGeom>
              <a:noFill/>
              <a:ln w="57150" cap="flat" cmpd="sng" algn="ctr">
                <a:solidFill>
                  <a:srgbClr val="E2E477">
                    <a:shade val="95000"/>
                    <a:satMod val="105000"/>
                  </a:srgbClr>
                </a:solidFill>
                <a:prstDash val="solid"/>
                <a:headEnd type="none" w="med" len="med"/>
                <a:tailEnd type="none" w="med" len="med"/>
              </a:ln>
              <a:effectLst/>
            </p:spPr>
          </p:cxnSp>
          <p:cxnSp>
            <p:nvCxnSpPr>
              <p:cNvPr id="104" name="Straight Connector 103"/>
              <p:cNvCxnSpPr/>
              <p:nvPr/>
            </p:nvCxnSpPr>
            <p:spPr>
              <a:xfrm>
                <a:off x="2069689" y="4254773"/>
                <a:ext cx="820995" cy="0"/>
              </a:xfrm>
              <a:prstGeom prst="line">
                <a:avLst/>
              </a:prstGeom>
              <a:noFill/>
              <a:ln w="57150" cap="flat" cmpd="sng" algn="ctr">
                <a:solidFill>
                  <a:srgbClr val="E2E477">
                    <a:shade val="95000"/>
                    <a:satMod val="105000"/>
                  </a:srgbClr>
                </a:solidFill>
                <a:prstDash val="solid"/>
                <a:headEnd type="none" w="med" len="med"/>
                <a:tailEnd type="triangle" w="med" len="med"/>
              </a:ln>
              <a:effectLst/>
            </p:spPr>
          </p:cxnSp>
        </p:grpSp>
        <p:sp>
          <p:nvSpPr>
            <p:cNvPr id="102" name="Rectangle 101"/>
            <p:cNvSpPr/>
            <p:nvPr/>
          </p:nvSpPr>
          <p:spPr>
            <a:xfrm>
              <a:off x="2890684" y="3871692"/>
              <a:ext cx="1386348" cy="582322"/>
            </a:xfrm>
            <a:prstGeom prst="rect">
              <a:avLst/>
            </a:prstGeom>
            <a:solidFill>
              <a:srgbClr val="78A22F"/>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Distribution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level 1 (c1)</a:t>
              </a:r>
            </a:p>
          </p:txBody>
        </p:sp>
      </p:grpSp>
      <p:grpSp>
        <p:nvGrpSpPr>
          <p:cNvPr id="105" name="Group 104"/>
          <p:cNvGrpSpPr/>
          <p:nvPr/>
        </p:nvGrpSpPr>
        <p:grpSpPr>
          <a:xfrm>
            <a:off x="4277032" y="3047569"/>
            <a:ext cx="1871816" cy="2294441"/>
            <a:chOff x="4277032" y="3047569"/>
            <a:chExt cx="1871816" cy="2294441"/>
          </a:xfrm>
        </p:grpSpPr>
        <p:grpSp>
          <p:nvGrpSpPr>
            <p:cNvPr id="106" name="Group 105"/>
            <p:cNvGrpSpPr/>
            <p:nvPr/>
          </p:nvGrpSpPr>
          <p:grpSpPr>
            <a:xfrm>
              <a:off x="4762500" y="3047569"/>
              <a:ext cx="1386348" cy="2294441"/>
              <a:chOff x="4762500" y="2947949"/>
              <a:chExt cx="1386348" cy="2394061"/>
            </a:xfrm>
          </p:grpSpPr>
          <p:sp>
            <p:nvSpPr>
              <p:cNvPr id="110" name="Rectangle 109"/>
              <p:cNvSpPr/>
              <p:nvPr/>
            </p:nvSpPr>
            <p:spPr>
              <a:xfrm>
                <a:off x="4762500" y="2947949"/>
                <a:ext cx="1386348" cy="582322"/>
              </a:xfrm>
              <a:prstGeom prst="rect">
                <a:avLst/>
              </a:prstGeom>
              <a:solidFill>
                <a:srgbClr val="C2CC23"/>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Distribution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level 2 (c2)</a:t>
                </a:r>
              </a:p>
            </p:txBody>
          </p:sp>
          <p:sp>
            <p:nvSpPr>
              <p:cNvPr id="111" name="Rectangle 110"/>
              <p:cNvSpPr/>
              <p:nvPr/>
            </p:nvSpPr>
            <p:spPr>
              <a:xfrm>
                <a:off x="4762500" y="3871691"/>
                <a:ext cx="1386348" cy="582322"/>
              </a:xfrm>
              <a:prstGeom prst="rect">
                <a:avLst/>
              </a:prstGeom>
              <a:solidFill>
                <a:srgbClr val="C2CC23"/>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Distribution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level 2 (c2)</a:t>
                </a:r>
              </a:p>
            </p:txBody>
          </p:sp>
          <p:sp>
            <p:nvSpPr>
              <p:cNvPr id="112" name="Rectangle 111"/>
              <p:cNvSpPr/>
              <p:nvPr/>
            </p:nvSpPr>
            <p:spPr>
              <a:xfrm>
                <a:off x="4762500" y="4759688"/>
                <a:ext cx="1386348" cy="582322"/>
              </a:xfrm>
              <a:prstGeom prst="rect">
                <a:avLst/>
              </a:prstGeom>
              <a:solidFill>
                <a:srgbClr val="C2CC23"/>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Distribution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level 2 (c2)</a:t>
                </a:r>
              </a:p>
            </p:txBody>
          </p:sp>
        </p:grpSp>
        <p:cxnSp>
          <p:nvCxnSpPr>
            <p:cNvPr id="107" name="Straight Arrow Connector 106"/>
            <p:cNvCxnSpPr>
              <a:stCxn id="102" idx="3"/>
            </p:cNvCxnSpPr>
            <p:nvPr/>
          </p:nvCxnSpPr>
          <p:spPr>
            <a:xfrm flipV="1">
              <a:off x="4277032" y="3326614"/>
              <a:ext cx="485468" cy="836239"/>
            </a:xfrm>
            <a:prstGeom prst="straightConnector1">
              <a:avLst/>
            </a:prstGeom>
            <a:noFill/>
            <a:ln w="57150" cap="flat" cmpd="sng" algn="ctr">
              <a:solidFill>
                <a:srgbClr val="E2E477">
                  <a:shade val="95000"/>
                  <a:satMod val="105000"/>
                </a:srgbClr>
              </a:solidFill>
              <a:prstDash val="solid"/>
              <a:headEnd type="none" w="med" len="med"/>
              <a:tailEnd type="triangle" w="med" len="med"/>
            </a:ln>
            <a:effectLst/>
          </p:spPr>
        </p:cxnSp>
        <p:cxnSp>
          <p:nvCxnSpPr>
            <p:cNvPr id="108" name="Straight Arrow Connector 107"/>
            <p:cNvCxnSpPr>
              <a:stCxn id="102" idx="3"/>
            </p:cNvCxnSpPr>
            <p:nvPr/>
          </p:nvCxnSpPr>
          <p:spPr>
            <a:xfrm>
              <a:off x="4277032" y="4162853"/>
              <a:ext cx="485468" cy="844021"/>
            </a:xfrm>
            <a:prstGeom prst="straightConnector1">
              <a:avLst/>
            </a:prstGeom>
            <a:noFill/>
            <a:ln w="57150" cap="flat" cmpd="sng" algn="ctr">
              <a:solidFill>
                <a:srgbClr val="E2E477">
                  <a:shade val="95000"/>
                  <a:satMod val="105000"/>
                </a:srgbClr>
              </a:solidFill>
              <a:prstDash val="solid"/>
              <a:headEnd type="none" w="med" len="med"/>
              <a:tailEnd type="triangle" w="med" len="med"/>
            </a:ln>
            <a:effectLst/>
          </p:spPr>
        </p:cxnSp>
        <p:cxnSp>
          <p:nvCxnSpPr>
            <p:cNvPr id="109" name="Straight Arrow Connector 108"/>
            <p:cNvCxnSpPr>
              <a:stCxn id="102" idx="3"/>
              <a:endCxn id="111" idx="1"/>
            </p:cNvCxnSpPr>
            <p:nvPr/>
          </p:nvCxnSpPr>
          <p:spPr>
            <a:xfrm>
              <a:off x="4277032" y="4162853"/>
              <a:ext cx="485468" cy="49066"/>
            </a:xfrm>
            <a:prstGeom prst="straightConnector1">
              <a:avLst/>
            </a:prstGeom>
            <a:noFill/>
            <a:ln w="57150" cap="flat" cmpd="sng" algn="ctr">
              <a:solidFill>
                <a:srgbClr val="E2E477">
                  <a:shade val="95000"/>
                  <a:satMod val="105000"/>
                </a:srgbClr>
              </a:solidFill>
              <a:prstDash val="solid"/>
              <a:headEnd type="none" w="med" len="med"/>
              <a:tailEnd type="triangle" w="med" len="med"/>
            </a:ln>
            <a:effectLst/>
          </p:spPr>
        </p:cxnSp>
      </p:grpSp>
      <p:grpSp>
        <p:nvGrpSpPr>
          <p:cNvPr id="113" name="Group 112"/>
          <p:cNvGrpSpPr/>
          <p:nvPr/>
        </p:nvGrpSpPr>
        <p:grpSpPr>
          <a:xfrm>
            <a:off x="6057183" y="2321096"/>
            <a:ext cx="2178443" cy="3578118"/>
            <a:chOff x="6057183" y="2321096"/>
            <a:chExt cx="2178443" cy="3578118"/>
          </a:xfrm>
        </p:grpSpPr>
        <p:grpSp>
          <p:nvGrpSpPr>
            <p:cNvPr id="114" name="Group 113"/>
            <p:cNvGrpSpPr/>
            <p:nvPr/>
          </p:nvGrpSpPr>
          <p:grpSpPr>
            <a:xfrm>
              <a:off x="6612223" y="2321096"/>
              <a:ext cx="1612208" cy="862966"/>
              <a:chOff x="5355703" y="287407"/>
              <a:chExt cx="1612208" cy="862966"/>
            </a:xfrm>
          </p:grpSpPr>
          <p:grpSp>
            <p:nvGrpSpPr>
              <p:cNvPr id="152" name="Group 151"/>
              <p:cNvGrpSpPr/>
              <p:nvPr/>
            </p:nvGrpSpPr>
            <p:grpSpPr>
              <a:xfrm>
                <a:off x="5355703" y="302647"/>
                <a:ext cx="1005840" cy="847726"/>
                <a:chOff x="5151120" y="1781174"/>
                <a:chExt cx="1554480" cy="1129666"/>
              </a:xfrm>
            </p:grpSpPr>
            <p:sp>
              <p:nvSpPr>
                <p:cNvPr id="159" name="Rectangle 158"/>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00" b="1" i="0" u="none" strike="noStrike" kern="0" cap="none" spc="0" normalizeH="0" baseline="0" noProof="0" dirty="0" smtClean="0">
                    <a:ln>
                      <a:noFill/>
                    </a:ln>
                    <a:solidFill>
                      <a:srgbClr val="000000"/>
                    </a:solidFill>
                    <a:effectLst/>
                    <a:uLnTx/>
                    <a:uFillTx/>
                    <a:latin typeface="Arial"/>
                    <a:ea typeface="+mn-ea"/>
                    <a:cs typeface="+mn-cs"/>
                  </a:endParaRPr>
                </a:p>
              </p:txBody>
            </p:sp>
            <p:pic>
              <p:nvPicPr>
                <p:cNvPr id="160"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61"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3" name="Group 152"/>
              <p:cNvGrpSpPr/>
              <p:nvPr/>
            </p:nvGrpSpPr>
            <p:grpSpPr>
              <a:xfrm>
                <a:off x="5962071" y="287407"/>
                <a:ext cx="1005840" cy="859162"/>
                <a:chOff x="6203739" y="1781174"/>
                <a:chExt cx="1554480" cy="1144906"/>
              </a:xfrm>
            </p:grpSpPr>
            <p:sp>
              <p:nvSpPr>
                <p:cNvPr id="154" name="Rectangle 153"/>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Arial"/>
                      <a:ea typeface="+mn-ea"/>
                      <a:cs typeface="+mn-cs"/>
                    </a:rPr>
                    <a:t>Coffee farmers</a:t>
                  </a:r>
                </a:p>
              </p:txBody>
            </p:sp>
            <p:pic>
              <p:nvPicPr>
                <p:cNvPr id="155"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5" name="Group 114"/>
            <p:cNvGrpSpPr/>
            <p:nvPr/>
          </p:nvGrpSpPr>
          <p:grpSpPr>
            <a:xfrm>
              <a:off x="6577043" y="3174177"/>
              <a:ext cx="1612208" cy="862966"/>
              <a:chOff x="5355703" y="287407"/>
              <a:chExt cx="1612208" cy="862966"/>
            </a:xfrm>
          </p:grpSpPr>
          <p:grpSp>
            <p:nvGrpSpPr>
              <p:cNvPr id="142" name="Group 141"/>
              <p:cNvGrpSpPr/>
              <p:nvPr/>
            </p:nvGrpSpPr>
            <p:grpSpPr>
              <a:xfrm>
                <a:off x="5355703" y="302647"/>
                <a:ext cx="1005840" cy="847726"/>
                <a:chOff x="5151120" y="1781174"/>
                <a:chExt cx="1554480" cy="1129666"/>
              </a:xfrm>
            </p:grpSpPr>
            <p:sp>
              <p:nvSpPr>
                <p:cNvPr id="149" name="Rectangle 148"/>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00" b="1" i="0" u="none" strike="noStrike" kern="0" cap="none" spc="0" normalizeH="0" baseline="0" noProof="0" dirty="0" smtClean="0">
                    <a:ln>
                      <a:noFill/>
                    </a:ln>
                    <a:solidFill>
                      <a:srgbClr val="000000"/>
                    </a:solidFill>
                    <a:effectLst/>
                    <a:uLnTx/>
                    <a:uFillTx/>
                    <a:latin typeface="Arial"/>
                    <a:ea typeface="+mn-ea"/>
                    <a:cs typeface="+mn-cs"/>
                  </a:endParaRPr>
                </a:p>
              </p:txBody>
            </p:sp>
            <p:pic>
              <p:nvPicPr>
                <p:cNvPr id="150"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51"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3" name="Group 142"/>
              <p:cNvGrpSpPr/>
              <p:nvPr/>
            </p:nvGrpSpPr>
            <p:grpSpPr>
              <a:xfrm>
                <a:off x="5962071" y="287407"/>
                <a:ext cx="1005840" cy="859162"/>
                <a:chOff x="6203739" y="1781174"/>
                <a:chExt cx="1554480" cy="1144906"/>
              </a:xfrm>
            </p:grpSpPr>
            <p:sp>
              <p:nvSpPr>
                <p:cNvPr id="144" name="Rectangle 143"/>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Arial"/>
                      <a:ea typeface="+mn-ea"/>
                      <a:cs typeface="+mn-cs"/>
                    </a:rPr>
                    <a:t>Coffee farmers</a:t>
                  </a:r>
                </a:p>
              </p:txBody>
            </p:sp>
            <p:pic>
              <p:nvPicPr>
                <p:cNvPr id="145"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6" name="Group 115"/>
            <p:cNvGrpSpPr/>
            <p:nvPr/>
          </p:nvGrpSpPr>
          <p:grpSpPr>
            <a:xfrm>
              <a:off x="6609359" y="4147711"/>
              <a:ext cx="1612208" cy="862966"/>
              <a:chOff x="5355703" y="287407"/>
              <a:chExt cx="1612208" cy="862966"/>
            </a:xfrm>
          </p:grpSpPr>
          <p:grpSp>
            <p:nvGrpSpPr>
              <p:cNvPr id="132" name="Group 131"/>
              <p:cNvGrpSpPr/>
              <p:nvPr/>
            </p:nvGrpSpPr>
            <p:grpSpPr>
              <a:xfrm>
                <a:off x="5355703" y="302647"/>
                <a:ext cx="1005840" cy="847726"/>
                <a:chOff x="5151120" y="1781174"/>
                <a:chExt cx="1554480" cy="1129666"/>
              </a:xfrm>
            </p:grpSpPr>
            <p:sp>
              <p:nvSpPr>
                <p:cNvPr id="139" name="Rectangle 138"/>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00" b="1" i="0" u="none" strike="noStrike" kern="0" cap="none" spc="0" normalizeH="0" baseline="0" noProof="0" dirty="0" smtClean="0">
                    <a:ln>
                      <a:noFill/>
                    </a:ln>
                    <a:solidFill>
                      <a:srgbClr val="000000"/>
                    </a:solidFill>
                    <a:effectLst/>
                    <a:uLnTx/>
                    <a:uFillTx/>
                    <a:latin typeface="Arial"/>
                    <a:ea typeface="+mn-ea"/>
                    <a:cs typeface="+mn-cs"/>
                  </a:endParaRPr>
                </a:p>
              </p:txBody>
            </p:sp>
            <p:pic>
              <p:nvPicPr>
                <p:cNvPr id="140"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3" name="Group 132"/>
              <p:cNvGrpSpPr/>
              <p:nvPr/>
            </p:nvGrpSpPr>
            <p:grpSpPr>
              <a:xfrm>
                <a:off x="5962071" y="287407"/>
                <a:ext cx="1005840" cy="859162"/>
                <a:chOff x="6203739" y="1781174"/>
                <a:chExt cx="1554480" cy="1144906"/>
              </a:xfrm>
            </p:grpSpPr>
            <p:sp>
              <p:nvSpPr>
                <p:cNvPr id="134" name="Rectangle 133"/>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Arial"/>
                      <a:ea typeface="+mn-ea"/>
                      <a:cs typeface="+mn-cs"/>
                    </a:rPr>
                    <a:t>Coffee farmers</a:t>
                  </a:r>
                </a:p>
              </p:txBody>
            </p:sp>
            <p:pic>
              <p:nvPicPr>
                <p:cNvPr id="135"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7" name="Group 116"/>
            <p:cNvGrpSpPr/>
            <p:nvPr/>
          </p:nvGrpSpPr>
          <p:grpSpPr>
            <a:xfrm>
              <a:off x="6623418" y="5036248"/>
              <a:ext cx="1612208" cy="862966"/>
              <a:chOff x="5355703" y="287407"/>
              <a:chExt cx="1612208" cy="862966"/>
            </a:xfrm>
          </p:grpSpPr>
          <p:grpSp>
            <p:nvGrpSpPr>
              <p:cNvPr id="122" name="Group 121"/>
              <p:cNvGrpSpPr/>
              <p:nvPr/>
            </p:nvGrpSpPr>
            <p:grpSpPr>
              <a:xfrm>
                <a:off x="5355703" y="302647"/>
                <a:ext cx="1005840" cy="847726"/>
                <a:chOff x="5151120" y="1781174"/>
                <a:chExt cx="1554480" cy="1129666"/>
              </a:xfrm>
            </p:grpSpPr>
            <p:sp>
              <p:nvSpPr>
                <p:cNvPr id="129" name="Rectangle 128"/>
                <p:cNvSpPr/>
                <p:nvPr/>
              </p:nvSpPr>
              <p:spPr>
                <a:xfrm>
                  <a:off x="5151120" y="234696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00" b="1" i="0" u="none" strike="noStrike" kern="0" cap="none" spc="0" normalizeH="0" baseline="0" noProof="0" dirty="0" smtClean="0">
                    <a:ln>
                      <a:noFill/>
                    </a:ln>
                    <a:solidFill>
                      <a:srgbClr val="000000"/>
                    </a:solidFill>
                    <a:effectLst/>
                    <a:uLnTx/>
                    <a:uFillTx/>
                    <a:latin typeface="Arial"/>
                    <a:ea typeface="+mn-ea"/>
                    <a:cs typeface="+mn-cs"/>
                  </a:endParaRPr>
                </a:p>
              </p:txBody>
            </p:sp>
            <p:pic>
              <p:nvPicPr>
                <p:cNvPr id="130"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42544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106" descr="C:\Users\a911495\Desktop\images (13).jpg"/>
                <p:cNvPicPr>
                  <a:picLocks noChangeAspect="1" noChangeArrowheads="1"/>
                </p:cNvPicPr>
                <p:nvPr/>
              </p:nvPicPr>
              <p:blipFill rotWithShape="1">
                <a:blip r:embed="rId13" cstate="email">
                  <a:duotone>
                    <a:srgbClr val="78A22F">
                      <a:shade val="45000"/>
                      <a:satMod val="135000"/>
                    </a:srgbClr>
                    <a:prstClr val="white"/>
                  </a:duotone>
                  <a:extLst>
                    <a:ext uri="{28A0092B-C50C-407E-A947-70E740481C1C}">
                      <a14:useLocalDpi xmlns:a14="http://schemas.microsoft.com/office/drawing/2010/main"/>
                    </a:ext>
                  </a:extLst>
                </a:blip>
                <a:srcRect b="-28057"/>
                <a:stretch/>
              </p:blipFill>
              <p:spPr bwMode="auto">
                <a:xfrm>
                  <a:off x="569976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3" name="Group 122"/>
              <p:cNvGrpSpPr/>
              <p:nvPr/>
            </p:nvGrpSpPr>
            <p:grpSpPr>
              <a:xfrm>
                <a:off x="5962071" y="287407"/>
                <a:ext cx="1005840" cy="859162"/>
                <a:chOff x="6203739" y="1781174"/>
                <a:chExt cx="1554480" cy="1144906"/>
              </a:xfrm>
            </p:grpSpPr>
            <p:sp>
              <p:nvSpPr>
                <p:cNvPr id="124" name="Rectangle 123"/>
                <p:cNvSpPr/>
                <p:nvPr/>
              </p:nvSpPr>
              <p:spPr>
                <a:xfrm>
                  <a:off x="6203739" y="2362200"/>
                  <a:ext cx="1554480" cy="563880"/>
                </a:xfrm>
                <a:prstGeom prst="rect">
                  <a:avLst/>
                </a:prstGeom>
                <a:no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Arial"/>
                      <a:ea typeface="+mn-ea"/>
                      <a:cs typeface="+mn-cs"/>
                    </a:rPr>
                    <a:t>Coffee farmers</a:t>
                  </a:r>
                </a:p>
              </p:txBody>
            </p:sp>
            <p:pic>
              <p:nvPicPr>
                <p:cNvPr id="125"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362700" y="179641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637020" y="1796414"/>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6934200" y="1781175"/>
                  <a:ext cx="342900" cy="847725"/>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106" descr="C:\Users\a911495\Desktop\images (13).jpg"/>
                <p:cNvPicPr>
                  <a:picLocks noChangeAspect="1" noChangeArrowheads="1"/>
                </p:cNvPicPr>
                <p:nvPr/>
              </p:nvPicPr>
              <p:blipFill rotWithShape="1">
                <a:blip r:embed="rId13" cstate="email">
                  <a:duotone>
                    <a:srgbClr val="FFCF01">
                      <a:shade val="45000"/>
                      <a:satMod val="135000"/>
                    </a:srgbClr>
                    <a:prstClr val="white"/>
                  </a:duotone>
                  <a:extLst>
                    <a:ext uri="{28A0092B-C50C-407E-A947-70E740481C1C}">
                      <a14:useLocalDpi xmlns:a14="http://schemas.microsoft.com/office/drawing/2010/main"/>
                    </a:ext>
                  </a:extLst>
                </a:blip>
                <a:srcRect b="-28057"/>
                <a:stretch/>
              </p:blipFill>
              <p:spPr bwMode="auto">
                <a:xfrm>
                  <a:off x="7208520" y="1781174"/>
                  <a:ext cx="342900" cy="847725"/>
                </a:xfrm>
                <a:prstGeom prst="rect">
                  <a:avLst/>
                </a:prstGeom>
                <a:noFill/>
                <a:extLst>
                  <a:ext uri="{909E8E84-426E-40DD-AFC4-6F175D3DCCD1}">
                    <a14:hiddenFill xmlns:a14="http://schemas.microsoft.com/office/drawing/2010/main">
                      <a:solidFill>
                        <a:srgbClr val="FFFFFF"/>
                      </a:solidFill>
                    </a14:hiddenFill>
                  </a:ext>
                </a:extLst>
              </p:spPr>
            </p:pic>
          </p:grpSp>
        </p:grpSp>
        <p:cxnSp>
          <p:nvCxnSpPr>
            <p:cNvPr id="118" name="Straight Arrow Connector 117"/>
            <p:cNvCxnSpPr>
              <a:endCxn id="160" idx="1"/>
            </p:cNvCxnSpPr>
            <p:nvPr/>
          </p:nvCxnSpPr>
          <p:spPr>
            <a:xfrm flipV="1">
              <a:off x="6148848" y="2654413"/>
              <a:ext cx="640876" cy="672201"/>
            </a:xfrm>
            <a:prstGeom prst="straightConnector1">
              <a:avLst/>
            </a:prstGeom>
            <a:noFill/>
            <a:ln w="38100" cap="flat" cmpd="sng" algn="ctr">
              <a:solidFill>
                <a:srgbClr val="FBC17E"/>
              </a:solidFill>
              <a:prstDash val="solid"/>
              <a:headEnd type="none" w="med" len="med"/>
              <a:tailEnd type="triangle" w="med" len="med"/>
            </a:ln>
            <a:effectLst/>
          </p:spPr>
        </p:cxnSp>
        <p:cxnSp>
          <p:nvCxnSpPr>
            <p:cNvPr id="119" name="Straight Arrow Connector 118"/>
            <p:cNvCxnSpPr/>
            <p:nvPr/>
          </p:nvCxnSpPr>
          <p:spPr>
            <a:xfrm>
              <a:off x="6224606" y="4254773"/>
              <a:ext cx="640876" cy="199242"/>
            </a:xfrm>
            <a:prstGeom prst="straightConnector1">
              <a:avLst/>
            </a:prstGeom>
            <a:noFill/>
            <a:ln w="38100" cap="flat" cmpd="sng" algn="ctr">
              <a:solidFill>
                <a:srgbClr val="FBC17E"/>
              </a:solidFill>
              <a:prstDash val="solid"/>
              <a:headEnd type="none" w="med" len="med"/>
              <a:tailEnd type="triangle" w="med" len="med"/>
            </a:ln>
            <a:effectLst/>
          </p:spPr>
        </p:cxnSp>
        <p:cxnSp>
          <p:nvCxnSpPr>
            <p:cNvPr id="120" name="Straight Arrow Connector 119"/>
            <p:cNvCxnSpPr/>
            <p:nvPr/>
          </p:nvCxnSpPr>
          <p:spPr>
            <a:xfrm>
              <a:off x="6057183" y="5036249"/>
              <a:ext cx="729677" cy="373951"/>
            </a:xfrm>
            <a:prstGeom prst="straightConnector1">
              <a:avLst/>
            </a:prstGeom>
            <a:noFill/>
            <a:ln w="38100" cap="flat" cmpd="sng" algn="ctr">
              <a:solidFill>
                <a:srgbClr val="FBC17E"/>
              </a:solidFill>
              <a:prstDash val="solid"/>
              <a:headEnd type="none" w="med" len="med"/>
              <a:tailEnd type="triangle" w="med" len="med"/>
            </a:ln>
            <a:effectLst/>
          </p:spPr>
        </p:cxnSp>
        <p:cxnSp>
          <p:nvCxnSpPr>
            <p:cNvPr id="121" name="Straight Arrow Connector 120"/>
            <p:cNvCxnSpPr>
              <a:endCxn id="150" idx="1"/>
            </p:cNvCxnSpPr>
            <p:nvPr/>
          </p:nvCxnSpPr>
          <p:spPr>
            <a:xfrm flipV="1">
              <a:off x="6202368" y="3507494"/>
              <a:ext cx="552176" cy="747279"/>
            </a:xfrm>
            <a:prstGeom prst="straightConnector1">
              <a:avLst/>
            </a:prstGeom>
            <a:noFill/>
            <a:ln w="38100" cap="flat" cmpd="sng" algn="ctr">
              <a:solidFill>
                <a:srgbClr val="FBC17E"/>
              </a:solidFill>
              <a:prstDash val="solid"/>
              <a:headEnd type="none" w="med" len="med"/>
              <a:tailEnd type="triangle" w="med" len="med"/>
            </a:ln>
            <a:effectLst/>
          </p:spPr>
        </p:cxnSp>
      </p:grpSp>
    </p:spTree>
    <p:extLst>
      <p:ext uri="{BB962C8B-B14F-4D97-AF65-F5344CB8AC3E}">
        <p14:creationId xmlns:p14="http://schemas.microsoft.com/office/powerpoint/2010/main" val="1248316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500"/>
                                        <p:tgtEl>
                                          <p:spTgt spid="8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dissolve">
                                      <p:cBhvr>
                                        <p:cTn id="15" dur="500"/>
                                        <p:tgtEl>
                                          <p:spTgt spid="9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randombar(horizontal)">
                                      <p:cBhvr>
                                        <p:cTn id="20" dur="500"/>
                                        <p:tgtEl>
                                          <p:spTgt spid="8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500"/>
                                        <p:tgtEl>
                                          <p:spTgt spid="100"/>
                                        </p:tgtEl>
                                      </p:cBhvr>
                                    </p:animEffect>
                                  </p:childTnLst>
                                </p:cTn>
                              </p:par>
                              <p:par>
                                <p:cTn id="31" presetID="9" presetClass="exit" presetSubtype="0" fill="hold" nodeType="withEffect">
                                  <p:stCondLst>
                                    <p:cond delay="0"/>
                                  </p:stCondLst>
                                  <p:childTnLst>
                                    <p:animEffect transition="out" filter="dissolve">
                                      <p:cBhvr>
                                        <p:cTn id="32" dur="500"/>
                                        <p:tgtEl>
                                          <p:spTgt spid="95"/>
                                        </p:tgtEl>
                                      </p:cBhvr>
                                    </p:animEffect>
                                    <p:set>
                                      <p:cBhvr>
                                        <p:cTn id="33" dur="1" fill="hold">
                                          <p:stCondLst>
                                            <p:cond delay="499"/>
                                          </p:stCondLst>
                                        </p:cTn>
                                        <p:tgtEl>
                                          <p:spTgt spid="95"/>
                                        </p:tgtEl>
                                        <p:attrNameLst>
                                          <p:attrName>style.visibility</p:attrName>
                                        </p:attrNameLst>
                                      </p:cBhvr>
                                      <p:to>
                                        <p:strVal val="hidden"/>
                                      </p:to>
                                    </p:set>
                                  </p:childTnLst>
                                </p:cTn>
                              </p:par>
                              <p:par>
                                <p:cTn id="34" presetID="9" presetClass="exit" presetSubtype="0" fill="hold" nodeType="withEffect">
                                  <p:stCondLst>
                                    <p:cond delay="0"/>
                                  </p:stCondLst>
                                  <p:childTnLst>
                                    <p:animEffect transition="out" filter="dissolve">
                                      <p:cBhvr>
                                        <p:cTn id="35" dur="500"/>
                                        <p:tgtEl>
                                          <p:spTgt spid="87"/>
                                        </p:tgtEl>
                                      </p:cBhvr>
                                    </p:animEffect>
                                    <p:set>
                                      <p:cBhvr>
                                        <p:cTn id="36" dur="1" fill="hold">
                                          <p:stCondLst>
                                            <p:cond delay="499"/>
                                          </p:stCondLst>
                                        </p:cTn>
                                        <p:tgtEl>
                                          <p:spTgt spid="87"/>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fade">
                                      <p:cBhvr>
                                        <p:cTn id="46"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Graphic spid="86" grpId="0">
        <p:bldAsOne/>
      </p:bldGraphic>
      <p:bldP spid="9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XJ7pD7vhEkmLNPCbXXsBy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RszB_m0KM0.ahJZ3wo3nX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eruMzrqGJ0OtI9W2uIdJC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QY63sU9mnU2vYfEWRf6lQ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7rMs8XU_lE2yjKLaAw1oY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_oPnU2bEkyccLbt8im0A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wv0AIEmoc0qRGQMUid_V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CgZ693JBs0.ptx5mK_Dl2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yJLMUMiy40yijjiN6c.Fs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j0dzvCkRkUi8zPSa.kBM6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pVgvdajZwkqnQ9JxkFOXo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211CpVSiAUyBz.YiFwf.B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ArHsnXjyBE6KS7BbMyLG8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FaA0qVMHPUSkLDDt388L8g"/>
</p:tagLst>
</file>

<file path=ppt/theme/theme1.xml><?xml version="1.0" encoding="utf-8"?>
<a:theme xmlns:a="http://schemas.openxmlformats.org/drawingml/2006/main" name="Blank">
  <a:themeElements>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t" anchorCtr="0"/>
      <a:lstStyle>
        <a:defPPr algn="l">
          <a:buClr>
            <a:schemeClr val="bg2"/>
          </a:buCl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0" indent="0">
          <a:buClr>
            <a:schemeClr val="bg2"/>
          </a:buClr>
          <a:buFont typeface="Arial" panose="020B0604020202020204" pitchFamily="34" charset="0"/>
          <a:buNone/>
          <a:defRPr sz="1400" dirty="0" smtClean="0"/>
        </a:defPPr>
      </a:lstStyle>
    </a:txDef>
  </a:objectDefaults>
  <a:extraClrSchemeLst/>
</a:theme>
</file>

<file path=ppt/theme/theme10.xml><?xml version="1.0" encoding="utf-8"?>
<a:theme xmlns:a="http://schemas.openxmlformats.org/drawingml/2006/main" name="WelcomeDoc">
  <a:themeElements>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come to PowerPoint.potx" id="{43699C43-EC89-4A55-9A99-3FD944590577}" vid="{3C36ED3A-1C33-4ECB-8650-37D568EF4545}"/>
    </a:ext>
  </a:extLst>
</a:theme>
</file>

<file path=ppt/theme/theme11.xml><?xml version="1.0" encoding="utf-8"?>
<a:theme xmlns:a="http://schemas.openxmlformats.org/drawingml/2006/main" name="11_Yara">
  <a:themeElements>
    <a:clrScheme name="Yara Green">
      <a:dk1>
        <a:srgbClr val="000000"/>
      </a:dk1>
      <a:lt1>
        <a:srgbClr val="FFFFFF"/>
      </a:lt1>
      <a:dk2>
        <a:srgbClr val="000000"/>
      </a:dk2>
      <a:lt2>
        <a:srgbClr val="EFE9E5"/>
      </a:lt2>
      <a:accent1>
        <a:srgbClr val="E2E477"/>
      </a:accent1>
      <a:accent2>
        <a:srgbClr val="C2CC23"/>
      </a:accent2>
      <a:accent3>
        <a:srgbClr val="78A22F"/>
      </a:accent3>
      <a:accent4>
        <a:srgbClr val="FFCF01"/>
      </a:accent4>
      <a:accent5>
        <a:srgbClr val="F89828"/>
      </a:accent5>
      <a:accent6>
        <a:srgbClr val="78A22F"/>
      </a:accent6>
      <a:hlink>
        <a:srgbClr val="0000FF"/>
      </a:hlink>
      <a:folHlink>
        <a:srgbClr val="800080"/>
      </a:folHlink>
    </a:clrScheme>
    <a:fontScheme name="Yar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Yara.potx" id="{97252F14-A023-49BF-88AD-9D7A6C7AE75E}" vid="{C0F88E61-3E4A-4FAC-962E-0E780AEA9693}"/>
    </a:ext>
  </a:extLst>
</a:theme>
</file>

<file path=ppt/theme/theme12.xml><?xml version="1.0" encoding="utf-8"?>
<a:theme xmlns:a="http://schemas.openxmlformats.org/drawingml/2006/main" name="2_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4_Yara">
  <a:themeElements>
    <a:clrScheme name="Yara 1">
      <a:dk1>
        <a:srgbClr val="000000"/>
      </a:dk1>
      <a:lt1>
        <a:srgbClr val="DFD8D2"/>
      </a:lt1>
      <a:dk2>
        <a:srgbClr val="F7941D"/>
      </a:dk2>
      <a:lt2>
        <a:srgbClr val="B5B1AA"/>
      </a:lt2>
      <a:accent1>
        <a:srgbClr val="7EA831"/>
      </a:accent1>
      <a:accent2>
        <a:srgbClr val="C1CD23"/>
      </a:accent2>
      <a:accent3>
        <a:srgbClr val="ECE9E5"/>
      </a:accent3>
      <a:accent4>
        <a:srgbClr val="000000"/>
      </a:accent4>
      <a:accent5>
        <a:srgbClr val="C0D1AD"/>
      </a:accent5>
      <a:accent6>
        <a:srgbClr val="AFBA1F"/>
      </a:accent6>
      <a:hlink>
        <a:srgbClr val="EBEB7C"/>
      </a:hlink>
      <a:folHlink>
        <a:srgbClr val="FFCB05"/>
      </a:folHlink>
    </a:clrScheme>
    <a:fontScheme name="Yar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72000" tIns="46800" rIns="72000" bIns="46800" numCol="1" anchor="t" anchorCtr="0" compatLnSpc="1">
        <a:prstTxWarp prst="textNoShape">
          <a:avLst/>
        </a:prstTxWarp>
        <a:spAutoFit/>
      </a:bodyPr>
      <a:lstStyle>
        <a:defPPr marL="0" marR="0" indent="0" algn="l" defTabSz="914400" rtl="0" eaLnBrk="0" fontAlgn="base" latinLnBrk="0" hangingPunct="0">
          <a:lnSpc>
            <a:spcPct val="85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72000" tIns="46800" rIns="72000" bIns="46800" numCol="1" anchor="t" anchorCtr="0" compatLnSpc="1">
        <a:prstTxWarp prst="textNoShape">
          <a:avLst/>
        </a:prstTxWarp>
        <a:spAutoFit/>
      </a:bodyPr>
      <a:lstStyle>
        <a:defPPr marL="0" marR="0" indent="0" algn="l" defTabSz="914400" rtl="0" eaLnBrk="0" fontAlgn="base" latinLnBrk="0" hangingPunct="0">
          <a:lnSpc>
            <a:spcPct val="85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Yara 1">
        <a:dk1>
          <a:srgbClr val="000000"/>
        </a:dk1>
        <a:lt1>
          <a:srgbClr val="DFD8D2"/>
        </a:lt1>
        <a:dk2>
          <a:srgbClr val="F7941D"/>
        </a:dk2>
        <a:lt2>
          <a:srgbClr val="B5B1AA"/>
        </a:lt2>
        <a:accent1>
          <a:srgbClr val="7EA831"/>
        </a:accent1>
        <a:accent2>
          <a:srgbClr val="C1CD23"/>
        </a:accent2>
        <a:accent3>
          <a:srgbClr val="ECE9E5"/>
        </a:accent3>
        <a:accent4>
          <a:srgbClr val="000000"/>
        </a:accent4>
        <a:accent5>
          <a:srgbClr val="C0D1AD"/>
        </a:accent5>
        <a:accent6>
          <a:srgbClr val="AFBA1F"/>
        </a:accent6>
        <a:hlink>
          <a:srgbClr val="EBEB7C"/>
        </a:hlink>
        <a:folHlink>
          <a:srgbClr val="FFCB05"/>
        </a:folHlink>
      </a:clrScheme>
      <a:clrMap bg1="lt1" tx1="dk1" bg2="lt2" tx2="dk2" accent1="accent1" accent2="accent2" accent3="accent3" accent4="accent4" accent5="accent5" accent6="accent6" hlink="hlink" folHlink="folHlink"/>
    </a:extraClrScheme>
    <a:extraClrScheme>
      <a:clrScheme name="Yara 2">
        <a:dk1>
          <a:srgbClr val="000000"/>
        </a:dk1>
        <a:lt1>
          <a:srgbClr val="FFFFFF"/>
        </a:lt1>
        <a:dk2>
          <a:srgbClr val="F7941D"/>
        </a:dk2>
        <a:lt2>
          <a:srgbClr val="B5B1AA"/>
        </a:lt2>
        <a:accent1>
          <a:srgbClr val="7EA823"/>
        </a:accent1>
        <a:accent2>
          <a:srgbClr val="C1CD23"/>
        </a:accent2>
        <a:accent3>
          <a:srgbClr val="FFFFFF"/>
        </a:accent3>
        <a:accent4>
          <a:srgbClr val="000000"/>
        </a:accent4>
        <a:accent5>
          <a:srgbClr val="C0D1AC"/>
        </a:accent5>
        <a:accent6>
          <a:srgbClr val="AFBA1F"/>
        </a:accent6>
        <a:hlink>
          <a:srgbClr val="EBEB7C"/>
        </a:hlink>
        <a:folHlink>
          <a:srgbClr val="FFCB05"/>
        </a:folHlink>
      </a:clrScheme>
      <a:clrMap bg1="lt1" tx1="dk1" bg2="lt2" tx2="dk2" accent1="accent1" accent2="accent2" accent3="accent3" accent4="accent4" accent5="accent5" accent6="accent6" hlink="hlink" folHlink="folHlink"/>
    </a:extraClrScheme>
    <a:extraClrScheme>
      <a:clrScheme name="Yara 3">
        <a:dk1>
          <a:srgbClr val="000000"/>
        </a:dk1>
        <a:lt1>
          <a:srgbClr val="DFD8D2"/>
        </a:lt1>
        <a:dk2>
          <a:srgbClr val="BADAF2"/>
        </a:dk2>
        <a:lt2>
          <a:srgbClr val="C7E777"/>
        </a:lt2>
        <a:accent1>
          <a:srgbClr val="008457"/>
        </a:accent1>
        <a:accent2>
          <a:srgbClr val="43A92F"/>
        </a:accent2>
        <a:accent3>
          <a:srgbClr val="ECE9E5"/>
        </a:accent3>
        <a:accent4>
          <a:srgbClr val="000000"/>
        </a:accent4>
        <a:accent5>
          <a:srgbClr val="AAC2B4"/>
        </a:accent5>
        <a:accent6>
          <a:srgbClr val="3C992A"/>
        </a:accent6>
        <a:hlink>
          <a:srgbClr val="00A2E5"/>
        </a:hlink>
        <a:folHlink>
          <a:srgbClr val="97D5A7"/>
        </a:folHlink>
      </a:clrScheme>
      <a:clrMap bg1="lt1" tx1="dk1" bg2="lt2" tx2="dk2" accent1="accent1" accent2="accent2" accent3="accent3" accent4="accent4" accent5="accent5" accent6="accent6" hlink="hlink" folHlink="folHlink"/>
    </a:extraClrScheme>
    <a:extraClrScheme>
      <a:clrScheme name="Yara 4">
        <a:dk1>
          <a:srgbClr val="000000"/>
        </a:dk1>
        <a:lt1>
          <a:srgbClr val="FFFFFF"/>
        </a:lt1>
        <a:dk2>
          <a:srgbClr val="BADAF2"/>
        </a:dk2>
        <a:lt2>
          <a:srgbClr val="C7E777"/>
        </a:lt2>
        <a:accent1>
          <a:srgbClr val="008457"/>
        </a:accent1>
        <a:accent2>
          <a:srgbClr val="43A92F"/>
        </a:accent2>
        <a:accent3>
          <a:srgbClr val="FFFFFF"/>
        </a:accent3>
        <a:accent4>
          <a:srgbClr val="000000"/>
        </a:accent4>
        <a:accent5>
          <a:srgbClr val="AAC2B4"/>
        </a:accent5>
        <a:accent6>
          <a:srgbClr val="3C992A"/>
        </a:accent6>
        <a:hlink>
          <a:srgbClr val="00A2E5"/>
        </a:hlink>
        <a:folHlink>
          <a:srgbClr val="97D5A7"/>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x3">
  <a:themeElements>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4x3">
  <a:themeElements>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4_4x3">
  <a:themeElements>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t" anchorCtr="0"/>
      <a:lstStyle>
        <a:defPPr algn="l">
          <a:buClr>
            <a:schemeClr val="bg2"/>
          </a:buCl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0" indent="0">
          <a:buClr>
            <a:schemeClr val="bg2"/>
          </a:buClr>
          <a:buFont typeface="Arial" panose="020B0604020202020204" pitchFamily="34" charset="0"/>
          <a:buNone/>
          <a:defRPr sz="1400" dirty="0" smtClean="0"/>
        </a:defPPr>
      </a:lstStyle>
    </a:txDef>
  </a:objectDefaults>
  <a:extraClrSchemeLst/>
</a:theme>
</file>

<file path=ppt/theme/themeOverride1.xml><?xml version="1.0" encoding="utf-8"?>
<a:themeOverride xmlns:a="http://schemas.openxmlformats.org/drawingml/2006/main">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Yara 1">
    <a:dk1>
      <a:srgbClr val="000000"/>
    </a:dk1>
    <a:lt1>
      <a:srgbClr val="FFFFFF"/>
    </a:lt1>
    <a:dk2>
      <a:srgbClr val="FFFFFF"/>
    </a:dk2>
    <a:lt2>
      <a:srgbClr val="F89B28"/>
    </a:lt2>
    <a:accent1>
      <a:srgbClr val="C2CC23"/>
    </a:accent1>
    <a:accent2>
      <a:srgbClr val="78A22F"/>
    </a:accent2>
    <a:accent3>
      <a:srgbClr val="F89B28"/>
    </a:accent3>
    <a:accent4>
      <a:srgbClr val="69B3E7"/>
    </a:accent4>
    <a:accent5>
      <a:srgbClr val="FFC000"/>
    </a:accent5>
    <a:accent6>
      <a:srgbClr val="003E7E"/>
    </a:accent6>
    <a:hlink>
      <a:srgbClr val="69B3E7"/>
    </a:hlink>
    <a:folHlink>
      <a:srgbClr val="5E8AB4"/>
    </a:folHlink>
  </a:clrScheme>
  <a:fontScheme name="YaraArial">
    <a:majorFont>
      <a:latin typeface="Arial Black"/>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3DEC53A-9DF1-4780-BE92-17E971B7A9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Welcome to PowerPoint</Template>
  <TotalTime>0</TotalTime>
  <Words>1754</Words>
  <Application>Microsoft Office PowerPoint</Application>
  <PresentationFormat>On-screen Show (4:3)</PresentationFormat>
  <Paragraphs>395</Paragraphs>
  <Slides>22</Slides>
  <Notes>11</Notes>
  <HiddenSlides>0</HiddenSlides>
  <MMClips>0</MMClips>
  <ScaleCrop>false</ScaleCrop>
  <HeadingPairs>
    <vt:vector size="8" baseType="variant">
      <vt:variant>
        <vt:lpstr>Fonts Used</vt:lpstr>
      </vt:variant>
      <vt:variant>
        <vt:i4>13</vt:i4>
      </vt:variant>
      <vt:variant>
        <vt:lpstr>Theme</vt:lpstr>
      </vt:variant>
      <vt:variant>
        <vt:i4>13</vt:i4>
      </vt:variant>
      <vt:variant>
        <vt:lpstr>Embedded OLE Servers</vt:lpstr>
      </vt:variant>
      <vt:variant>
        <vt:i4>2</vt:i4>
      </vt:variant>
      <vt:variant>
        <vt:lpstr>Slide Titles</vt:lpstr>
      </vt:variant>
      <vt:variant>
        <vt:i4>22</vt:i4>
      </vt:variant>
    </vt:vector>
  </HeadingPairs>
  <TitlesOfParts>
    <vt:vector size="50" baseType="lpstr">
      <vt:lpstr>Arial (heading)</vt:lpstr>
      <vt:lpstr>Calibri (Headings)</vt:lpstr>
      <vt:lpstr>Monotype Sorts</vt:lpstr>
      <vt:lpstr>ARIAL</vt:lpstr>
      <vt:lpstr>ARIAL</vt:lpstr>
      <vt:lpstr>Arial Black</vt:lpstr>
      <vt:lpstr>Arial Narrow</vt:lpstr>
      <vt:lpstr>Calibri</vt:lpstr>
      <vt:lpstr>Segoe UI</vt:lpstr>
      <vt:lpstr>Segoe UI Light</vt:lpstr>
      <vt:lpstr>Times New Roman</vt:lpstr>
      <vt:lpstr>Verdana</vt:lpstr>
      <vt:lpstr>Wingdings</vt:lpstr>
      <vt:lpstr>Blank</vt:lpstr>
      <vt:lpstr>4_Office-teema</vt:lpstr>
      <vt:lpstr>1_Office Theme</vt:lpstr>
      <vt:lpstr>2_Office Theme</vt:lpstr>
      <vt:lpstr>3_Office Theme</vt:lpstr>
      <vt:lpstr>Office Theme</vt:lpstr>
      <vt:lpstr>4x3</vt:lpstr>
      <vt:lpstr>1_4x3</vt:lpstr>
      <vt:lpstr>4_4x3</vt:lpstr>
      <vt:lpstr>WelcomeDoc</vt:lpstr>
      <vt:lpstr>11_Yara</vt:lpstr>
      <vt:lpstr>2_Office-teema</vt:lpstr>
      <vt:lpstr>14_Yara</vt:lpstr>
      <vt:lpstr>think-cell Slide</vt:lpstr>
      <vt:lpstr>Microsoft Excel Chart</vt:lpstr>
      <vt:lpstr>PPP Coffee Opportunities and Challenges      Nguyen Quang Ngan Marketing &amp; Value Chain Manager Yara Vietnam</vt:lpstr>
      <vt:lpstr>Yara at a glance</vt:lpstr>
      <vt:lpstr>Born in Norway, we have pioneered agricultural growth and production for &gt;100 years</vt:lpstr>
      <vt:lpstr>Our global presence is growing</vt:lpstr>
      <vt:lpstr>We sold 33 million tonnes of products &amp; solutions globally in 2015</vt:lpstr>
      <vt:lpstr>PowerPoint Presentation</vt:lpstr>
      <vt:lpstr>PowerPoint Presentation</vt:lpstr>
      <vt:lpstr>PPP Coffee Task Force Objectives</vt:lpstr>
      <vt:lpstr>PowerPoint Presentation</vt:lpstr>
      <vt:lpstr>PowerPoint Presentation</vt:lpstr>
      <vt:lpstr>PPP grows GAP on coffee</vt:lpstr>
      <vt:lpstr> &gt;&gt;&gt; Sustainable Coffee Production: Analyze Soil Samples of Demos  Analyze soil pH and compare to optimum soil pH for coffee to uptake nutrients </vt:lpstr>
      <vt:lpstr>PowerPoint Presentation</vt:lpstr>
      <vt:lpstr>On farm training</vt:lpstr>
      <vt:lpstr>PowerPoint Presentation</vt:lpstr>
      <vt:lpstr>PowerPoint Presentation</vt:lpstr>
      <vt:lpstr>PowerPoint Presentation</vt:lpstr>
      <vt:lpstr>Maintaining crop program to reduce 55% of Fertilizer Carbon Footprint PPP are working to introduce Greenhouse Gas Emissions with participation of all the coffee value chain</vt:lpstr>
      <vt:lpstr>PowerPoint Presentation</vt:lpstr>
      <vt:lpstr>PPP Progress Update:  Demos are showing encouraging results</vt:lpstr>
      <vt:lpstr>… Still, PPP face challenges to go further</vt:lpstr>
      <vt:lpstr>PowerPoint Presentation</vt:lpstr>
    </vt:vector>
  </TitlesOfParts>
  <Company>Nestle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Hung,Nguyen Ba,HOCHIMINH,VN-CA Corporate Affairs Department</dc:creator>
  <cp:lastModifiedBy>user</cp:lastModifiedBy>
  <cp:revision>197</cp:revision>
  <cp:lastPrinted>2015-12-21T09:56:00Z</cp:lastPrinted>
  <dcterms:created xsi:type="dcterms:W3CDTF">2015-12-10T10:16:05Z</dcterms:created>
  <dcterms:modified xsi:type="dcterms:W3CDTF">2018-03-05T03:18:58Z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TC029239449991</vt:lpwstr>
  </property>
</Properties>
</file>